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-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 Russell" userId="ee90e74e-ce2c-4abc-81d4-b9992f6851df" providerId="ADAL" clId="{593BE622-4385-42EE-98E1-4583695535B1}"/>
    <pc:docChg chg="custSel addSld modSld modMainMaster">
      <pc:chgData name="Tana Russell" userId="ee90e74e-ce2c-4abc-81d4-b9992f6851df" providerId="ADAL" clId="{593BE622-4385-42EE-98E1-4583695535B1}" dt="2026-04-28T16:08:05.104" v="38" actId="1035"/>
      <pc:docMkLst>
        <pc:docMk/>
      </pc:docMkLst>
      <pc:sldChg chg="addSp delSp modSp mod modNotesTx">
        <pc:chgData name="Tana Russell" userId="ee90e74e-ce2c-4abc-81d4-b9992f6851df" providerId="ADAL" clId="{593BE622-4385-42EE-98E1-4583695535B1}" dt="2026-04-28T16:08:05.104" v="38" actId="1035"/>
        <pc:sldMkLst>
          <pc:docMk/>
          <pc:sldMk cId="3187195585" sldId="258"/>
        </pc:sldMkLst>
        <pc:spChg chg="mod">
          <ac:chgData name="Tana Russell" userId="ee90e74e-ce2c-4abc-81d4-b9992f6851df" providerId="ADAL" clId="{593BE622-4385-42EE-98E1-4583695535B1}" dt="2026-04-22T17:04:26.389" v="7" actId="1076"/>
          <ac:spMkLst>
            <pc:docMk/>
            <pc:sldMk cId="3187195585" sldId="258"/>
            <ac:spMk id="9" creationId="{279F290B-389B-44C2-8E26-30DCBB2AB48A}"/>
          </ac:spMkLst>
        </pc:spChg>
        <pc:picChg chg="add mod">
          <ac:chgData name="Tana Russell" userId="ee90e74e-ce2c-4abc-81d4-b9992f6851df" providerId="ADAL" clId="{593BE622-4385-42EE-98E1-4583695535B1}" dt="2026-04-28T16:08:05.104" v="38" actId="1035"/>
          <ac:picMkLst>
            <pc:docMk/>
            <pc:sldMk cId="3187195585" sldId="258"/>
            <ac:picMk id="3" creationId="{7DA58BF3-2966-8952-4FAF-710DEEDAF477}"/>
          </ac:picMkLst>
        </pc:picChg>
        <pc:picChg chg="mod">
          <ac:chgData name="Tana Russell" userId="ee90e74e-ce2c-4abc-81d4-b9992f6851df" providerId="ADAL" clId="{593BE622-4385-42EE-98E1-4583695535B1}" dt="2026-04-22T17:04:31.727" v="10" actId="1076"/>
          <ac:picMkLst>
            <pc:docMk/>
            <pc:sldMk cId="3187195585" sldId="258"/>
            <ac:picMk id="5" creationId="{7EF2E884-470C-52DC-2CFA-12061F094728}"/>
          </ac:picMkLst>
        </pc:picChg>
        <pc:picChg chg="add del mod">
          <ac:chgData name="Tana Russell" userId="ee90e74e-ce2c-4abc-81d4-b9992f6851df" providerId="ADAL" clId="{593BE622-4385-42EE-98E1-4583695535B1}" dt="2026-04-28T16:07:31.453" v="25" actId="478"/>
          <ac:picMkLst>
            <pc:docMk/>
            <pc:sldMk cId="3187195585" sldId="258"/>
            <ac:picMk id="8" creationId="{50DF9A5F-C82E-1D67-0D41-2199BEC51E08}"/>
          </ac:picMkLst>
        </pc:picChg>
      </pc:sldChg>
      <pc:sldChg chg="add modNotesTx">
        <pc:chgData name="Tana Russell" userId="ee90e74e-ce2c-4abc-81d4-b9992f6851df" providerId="ADAL" clId="{593BE622-4385-42EE-98E1-4583695535B1}" dt="2026-04-28T16:07:23.910" v="20" actId="20577"/>
        <pc:sldMkLst>
          <pc:docMk/>
          <pc:sldMk cId="2615530964" sldId="259"/>
        </pc:sldMkLst>
      </pc:sldChg>
      <pc:sldMasterChg chg="delSp mod">
        <pc:chgData name="Tana Russell" userId="ee90e74e-ce2c-4abc-81d4-b9992f6851df" providerId="ADAL" clId="{593BE622-4385-42EE-98E1-4583695535B1}" dt="2026-04-22T17:04:43.353" v="11" actId="478"/>
        <pc:sldMasterMkLst>
          <pc:docMk/>
          <pc:sldMasterMk cId="3824296335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67F77-4792-45F5-BCBE-127DD3EF8E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66BA-5ECA-4E41-9D59-FC560A96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D66BA-5ECA-4E41-9D59-FC560A96D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D66BA-5ECA-4E41-9D59-FC560A96D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0F0928-F2C2-409A-9929-580676EE73EF}"/>
              </a:ext>
            </a:extLst>
          </p:cNvPr>
          <p:cNvSpPr/>
          <p:nvPr userDrawn="1"/>
        </p:nvSpPr>
        <p:spPr>
          <a:xfrm>
            <a:off x="949105" y="1951348"/>
            <a:ext cx="10293790" cy="39334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0DE68-136B-476B-8D77-22A6F4FED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115"/>
            <a:ext cx="9144000" cy="203451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1CA29-B23B-4D33-BD5D-D0C29D4B7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828"/>
            <a:ext cx="9144000" cy="5349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7F9388F-36F3-4F44-FF84-5142C6CD2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20" y="-2335436"/>
            <a:ext cx="12302681" cy="129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5AFD4-2FCD-4E85-A889-F6D72118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112A-C8C8-4916-8B86-C4730F7BD9E8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EC654-BF00-4B11-A547-B92C699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EB943-19C0-460D-A39A-B090341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3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A46F-A470-43BE-BB14-4F796E11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84392"/>
            <a:ext cx="3932237" cy="1341208"/>
          </a:xfrm>
          <a:solidFill>
            <a:schemeClr val="accent6"/>
          </a:solidFill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1422-BAA4-4DB1-A1A9-7B2A4AA7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CE51B-670D-4BEB-9CC6-9A2445D54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50B19-0B8F-4C82-B7D0-06B9604A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A28C-179B-4022-8C53-E24E2D01323B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E79B-EA19-4D4E-A302-760A8493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9BDFD-0D07-4010-A55B-04738BEE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99" y="6374456"/>
            <a:ext cx="431799" cy="365125"/>
          </a:xfrm>
        </p:spPr>
        <p:txBody>
          <a:bodyPr lIns="0"/>
          <a:lstStyle>
            <a:lvl1pPr algn="ctr">
              <a:defRPr/>
            </a:lvl1pPr>
          </a:lstStyle>
          <a:p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79024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D426-3C5E-44B3-A122-5BD3443A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1806"/>
            <a:ext cx="3932237" cy="1274996"/>
          </a:xfrm>
          <a:solidFill>
            <a:schemeClr val="accent4"/>
          </a:solidFill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13671-D6B9-4261-B8DC-253E25A6A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8878-8329-4ACF-8738-D403B9F47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8822F-2784-4366-A0F4-20F77208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4A90-7FF5-4B25-A7FF-6ED893FF8E6F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002A1-7C85-4717-A7E6-188C67EC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5AA98-DA4E-4670-A3D1-BBE6F948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8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47FA-5392-4070-B0FD-614311BB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48A01-F28E-488F-89C0-5D5294C8B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CB22-2A6B-4BA7-8DEE-10A07198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AA01-6A8C-4E4F-93B5-656DBE003569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32092-252C-4D3A-8C3F-7DA76681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20D6-0231-4F7D-BAAA-555510E3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D4811-6393-42EE-AD74-E7DBCAF7B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DC409-CDBD-4399-8523-89E4E5E1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5925-D61F-4FFA-8ED8-60DCEF07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EE25-1B2A-4852-87B8-7E79E98DF7AF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CF6F-AB86-47CC-94FD-16CE1CD9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BDA27-2DFA-4519-B055-964F6BC3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A46F-A470-43BE-BB14-4F796E11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2211"/>
            <a:ext cx="8405812" cy="1285531"/>
          </a:xfrm>
          <a:solidFill>
            <a:schemeClr val="accent6"/>
          </a:solidFill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1422-BAA4-4DB1-A1A9-7B2A4AA788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371196"/>
            <a:ext cx="6172200" cy="3489854"/>
          </a:xfr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  <a:lvl2pPr marL="169863" indent="0">
              <a:buFontTx/>
              <a:buNone/>
              <a:defRPr sz="2800" i="1"/>
            </a:lvl2pPr>
            <a:lvl3pPr marL="169863" indent="0">
              <a:buFontTx/>
              <a:buNone/>
              <a:defRPr sz="2800" b="1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 marL="169863" indent="0">
              <a:buFontTx/>
              <a:buNone/>
              <a:defRPr sz="2000"/>
            </a:lvl4pPr>
            <a:lvl5pPr marL="169863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Company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50B19-0B8F-4C82-B7D0-06B9604A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112A-AC9B-40B5-B409-A779D485F974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E79B-EA19-4D4E-A302-760A8493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9BDFD-0D07-4010-A55B-04738BEE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299" y="6374456"/>
            <a:ext cx="431799" cy="365125"/>
          </a:xfrm>
        </p:spPr>
        <p:txBody>
          <a:bodyPr lIns="0"/>
          <a:lstStyle>
            <a:lvl1pPr algn="ctr">
              <a:defRPr/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1CE8E2-1D40-912C-50FF-DA586E959B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8901" y="2371196"/>
            <a:ext cx="2981325" cy="33543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4768-33E5-4009-8353-402AA5E8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D9B08-4543-4D91-A2DD-256EFBE2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B8F1-B770-44EB-870D-B0B6F2B66392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39A5-6F9F-4897-8CCF-2A80341F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15FA3-70C4-4A69-930C-B10F45C8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6C5FE8-3C27-4F0C-B1C4-C8A1EE8D86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8679" y="1988744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4B4AF76-32F1-490E-B35A-AC939DDF28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8679" y="2821150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47FCB2-E727-4E50-99AC-A177408FA6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8679" y="3645282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8C75D1D2-CAE1-4F5E-B3E4-5160698580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8679" y="4475994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5CB8476B-F4D8-4F7D-B857-BF89DD5AD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8711" y="1988744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76B0CBC-D234-4C6C-A175-CB7AF2F24D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711" y="2821150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723A60C6-603D-477D-A9C1-EDA3A97AB9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8711" y="3645282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BFAD5CCD-B3B0-4521-BC9E-32786FB8FE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8711" y="4475994"/>
            <a:ext cx="3365500" cy="536575"/>
          </a:xfrm>
        </p:spPr>
        <p:txBody>
          <a:bodyPr anchor="ctr">
            <a:no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FEF040-6E4C-4F53-98B9-350EB484D5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39" y="2075663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579111871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117412" y="25907"/>
                          <a:pt x="296910" y="23995"/>
                          <a:pt x="461425" y="0"/>
                        </a:cubicBezTo>
                        <a:cubicBezTo>
                          <a:pt x="495849" y="117835"/>
                          <a:pt x="481346" y="383626"/>
                          <a:pt x="461425" y="449656"/>
                        </a:cubicBezTo>
                        <a:cubicBezTo>
                          <a:pt x="250852" y="462098"/>
                          <a:pt x="153134" y="430188"/>
                          <a:pt x="0" y="449656"/>
                        </a:cubicBezTo>
                        <a:cubicBezTo>
                          <a:pt x="31559" y="264192"/>
                          <a:pt x="-32157" y="179642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47929" y="-29718"/>
                          <a:pt x="267783" y="30528"/>
                          <a:pt x="461425" y="0"/>
                        </a:cubicBezTo>
                        <a:cubicBezTo>
                          <a:pt x="470473" y="96287"/>
                          <a:pt x="447684" y="241683"/>
                          <a:pt x="461425" y="449656"/>
                        </a:cubicBezTo>
                        <a:cubicBezTo>
                          <a:pt x="296516" y="462922"/>
                          <a:pt x="139046" y="434746"/>
                          <a:pt x="0" y="449656"/>
                        </a:cubicBezTo>
                        <a:cubicBezTo>
                          <a:pt x="34243" y="253857"/>
                          <a:pt x="38959" y="1096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7892E64-C351-4008-A6EB-EDB824AF77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39" y="2908069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2091018771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115961" y="-4113"/>
                          <a:pt x="384781" y="-41073"/>
                          <a:pt x="461425" y="0"/>
                        </a:cubicBezTo>
                        <a:cubicBezTo>
                          <a:pt x="442053" y="123473"/>
                          <a:pt x="443979" y="327274"/>
                          <a:pt x="461425" y="449656"/>
                        </a:cubicBezTo>
                        <a:cubicBezTo>
                          <a:pt x="305061" y="455684"/>
                          <a:pt x="163518" y="430099"/>
                          <a:pt x="0" y="449656"/>
                        </a:cubicBezTo>
                        <a:cubicBezTo>
                          <a:pt x="9721" y="244336"/>
                          <a:pt x="19944" y="221512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114465" y="-35344"/>
                          <a:pt x="287291" y="29407"/>
                          <a:pt x="461425" y="0"/>
                        </a:cubicBezTo>
                        <a:cubicBezTo>
                          <a:pt x="483416" y="81485"/>
                          <a:pt x="451318" y="272084"/>
                          <a:pt x="461425" y="449656"/>
                        </a:cubicBezTo>
                        <a:cubicBezTo>
                          <a:pt x="384377" y="475447"/>
                          <a:pt x="64786" y="461991"/>
                          <a:pt x="0" y="449656"/>
                        </a:cubicBezTo>
                        <a:cubicBezTo>
                          <a:pt x="-17377" y="351324"/>
                          <a:pt x="-10309" y="800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82751E78-CBE6-420D-8555-FA64225096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39" y="3732201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1808761005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189215" y="-3096"/>
                          <a:pt x="291758" y="-37983"/>
                          <a:pt x="461425" y="0"/>
                        </a:cubicBezTo>
                        <a:cubicBezTo>
                          <a:pt x="447262" y="131572"/>
                          <a:pt x="470473" y="391467"/>
                          <a:pt x="461425" y="449656"/>
                        </a:cubicBezTo>
                        <a:cubicBezTo>
                          <a:pt x="274930" y="437418"/>
                          <a:pt x="207818" y="485000"/>
                          <a:pt x="0" y="449656"/>
                        </a:cubicBezTo>
                        <a:cubicBezTo>
                          <a:pt x="5441" y="359366"/>
                          <a:pt x="3473" y="213551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49211" y="-4118"/>
                          <a:pt x="312777" y="12193"/>
                          <a:pt x="461425" y="0"/>
                        </a:cubicBezTo>
                        <a:cubicBezTo>
                          <a:pt x="484587" y="74885"/>
                          <a:pt x="434679" y="299741"/>
                          <a:pt x="461425" y="449656"/>
                        </a:cubicBezTo>
                        <a:cubicBezTo>
                          <a:pt x="282002" y="471582"/>
                          <a:pt x="67275" y="473205"/>
                          <a:pt x="0" y="449656"/>
                        </a:cubicBezTo>
                        <a:cubicBezTo>
                          <a:pt x="-31623" y="353965"/>
                          <a:pt x="-37923" y="14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47E03C7A-16F6-4C55-A6F8-934DC9A502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4951" y="4562913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89746" y="4452"/>
                          <a:pt x="396181" y="17198"/>
                          <a:pt x="461425" y="0"/>
                        </a:cubicBezTo>
                        <a:cubicBezTo>
                          <a:pt x="487083" y="46723"/>
                          <a:pt x="487963" y="315938"/>
                          <a:pt x="461425" y="449656"/>
                        </a:cubicBezTo>
                        <a:cubicBezTo>
                          <a:pt x="290051" y="430610"/>
                          <a:pt x="198778" y="429301"/>
                          <a:pt x="0" y="449656"/>
                        </a:cubicBezTo>
                        <a:cubicBezTo>
                          <a:pt x="-14069" y="319146"/>
                          <a:pt x="-37734" y="170422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186781" y="-40886"/>
                          <a:pt x="281619" y="-19169"/>
                          <a:pt x="461425" y="0"/>
                        </a:cubicBezTo>
                        <a:cubicBezTo>
                          <a:pt x="439604" y="67555"/>
                          <a:pt x="456884" y="289720"/>
                          <a:pt x="461425" y="449656"/>
                        </a:cubicBezTo>
                        <a:cubicBezTo>
                          <a:pt x="257671" y="469665"/>
                          <a:pt x="127425" y="443604"/>
                          <a:pt x="0" y="449656"/>
                        </a:cubicBezTo>
                        <a:cubicBezTo>
                          <a:pt x="13900" y="355745"/>
                          <a:pt x="-22667" y="203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56ADC2DD-9FA9-4042-B29F-940921C474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8016" y="2075663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192718" y="-16031"/>
                          <a:pt x="236203" y="21207"/>
                          <a:pt x="461425" y="0"/>
                        </a:cubicBezTo>
                        <a:cubicBezTo>
                          <a:pt x="478734" y="212714"/>
                          <a:pt x="433507" y="310991"/>
                          <a:pt x="461425" y="449656"/>
                        </a:cubicBezTo>
                        <a:cubicBezTo>
                          <a:pt x="311990" y="422265"/>
                          <a:pt x="63727" y="477543"/>
                          <a:pt x="0" y="449656"/>
                        </a:cubicBezTo>
                        <a:cubicBezTo>
                          <a:pt x="32802" y="321259"/>
                          <a:pt x="15726" y="132870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83676" y="32374"/>
                          <a:pt x="317048" y="31638"/>
                          <a:pt x="461425" y="0"/>
                        </a:cubicBezTo>
                        <a:cubicBezTo>
                          <a:pt x="487516" y="83841"/>
                          <a:pt x="437669" y="239305"/>
                          <a:pt x="461425" y="449656"/>
                        </a:cubicBezTo>
                        <a:cubicBezTo>
                          <a:pt x="258191" y="424023"/>
                          <a:pt x="84695" y="434146"/>
                          <a:pt x="0" y="449656"/>
                        </a:cubicBezTo>
                        <a:cubicBezTo>
                          <a:pt x="-34483" y="391348"/>
                          <a:pt x="-20581" y="874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47B24931-8C3A-4BBC-8971-EEF4520BC9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016" y="2908069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96772" y="-7486"/>
                          <a:pt x="326268" y="28622"/>
                          <a:pt x="461425" y="0"/>
                        </a:cubicBezTo>
                        <a:cubicBezTo>
                          <a:pt x="449415" y="149645"/>
                          <a:pt x="484781" y="291495"/>
                          <a:pt x="461425" y="449656"/>
                        </a:cubicBezTo>
                        <a:cubicBezTo>
                          <a:pt x="355694" y="450129"/>
                          <a:pt x="182153" y="408691"/>
                          <a:pt x="0" y="449656"/>
                        </a:cubicBezTo>
                        <a:cubicBezTo>
                          <a:pt x="-20589" y="330363"/>
                          <a:pt x="513" y="133610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225788" y="39862"/>
                          <a:pt x="369446" y="1698"/>
                          <a:pt x="461425" y="0"/>
                        </a:cubicBezTo>
                        <a:cubicBezTo>
                          <a:pt x="428782" y="179692"/>
                          <a:pt x="434230" y="312087"/>
                          <a:pt x="461425" y="449656"/>
                        </a:cubicBezTo>
                        <a:cubicBezTo>
                          <a:pt x="262974" y="438472"/>
                          <a:pt x="179184" y="453084"/>
                          <a:pt x="0" y="449656"/>
                        </a:cubicBezTo>
                        <a:cubicBezTo>
                          <a:pt x="25905" y="335390"/>
                          <a:pt x="-25844" y="1669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CEB53DE2-0827-4F5E-B5AE-D0EDC87989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8016" y="3732201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204134" y="18207"/>
                          <a:pt x="273733" y="20177"/>
                          <a:pt x="461425" y="0"/>
                        </a:cubicBezTo>
                        <a:cubicBezTo>
                          <a:pt x="457581" y="211656"/>
                          <a:pt x="444416" y="242911"/>
                          <a:pt x="461425" y="449656"/>
                        </a:cubicBezTo>
                        <a:cubicBezTo>
                          <a:pt x="336691" y="481447"/>
                          <a:pt x="176886" y="458202"/>
                          <a:pt x="0" y="449656"/>
                        </a:cubicBezTo>
                        <a:cubicBezTo>
                          <a:pt x="-27974" y="235822"/>
                          <a:pt x="-14858" y="49653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188078" y="-32240"/>
                          <a:pt x="256094" y="-28316"/>
                          <a:pt x="461425" y="0"/>
                        </a:cubicBezTo>
                        <a:cubicBezTo>
                          <a:pt x="459266" y="86068"/>
                          <a:pt x="460085" y="233832"/>
                          <a:pt x="461425" y="449656"/>
                        </a:cubicBezTo>
                        <a:cubicBezTo>
                          <a:pt x="286326" y="442718"/>
                          <a:pt x="126057" y="412242"/>
                          <a:pt x="0" y="449656"/>
                        </a:cubicBezTo>
                        <a:cubicBezTo>
                          <a:pt x="14607" y="326818"/>
                          <a:pt x="-28745" y="1629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B1E80D78-2279-478F-9849-E01A4A8A5F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6828" y="4562913"/>
            <a:ext cx="461425" cy="449656"/>
          </a:xfrm>
          <a:ln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461425"/>
                      <a:gd name="connsiteY0" fmla="*/ 0 h 449656"/>
                      <a:gd name="connsiteX1" fmla="*/ 461425 w 461425"/>
                      <a:gd name="connsiteY1" fmla="*/ 0 h 449656"/>
                      <a:gd name="connsiteX2" fmla="*/ 461425 w 461425"/>
                      <a:gd name="connsiteY2" fmla="*/ 449656 h 449656"/>
                      <a:gd name="connsiteX3" fmla="*/ 0 w 461425"/>
                      <a:gd name="connsiteY3" fmla="*/ 449656 h 449656"/>
                      <a:gd name="connsiteX4" fmla="*/ 0 w 461425"/>
                      <a:gd name="connsiteY4" fmla="*/ 0 h 449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425" h="449656" fill="none" extrusionOk="0">
                        <a:moveTo>
                          <a:pt x="0" y="0"/>
                        </a:moveTo>
                        <a:cubicBezTo>
                          <a:pt x="212879" y="25451"/>
                          <a:pt x="410108" y="13387"/>
                          <a:pt x="461425" y="0"/>
                        </a:cubicBezTo>
                        <a:cubicBezTo>
                          <a:pt x="436449" y="144011"/>
                          <a:pt x="455552" y="361454"/>
                          <a:pt x="461425" y="449656"/>
                        </a:cubicBezTo>
                        <a:cubicBezTo>
                          <a:pt x="344358" y="475297"/>
                          <a:pt x="225177" y="459081"/>
                          <a:pt x="0" y="449656"/>
                        </a:cubicBezTo>
                        <a:cubicBezTo>
                          <a:pt x="34440" y="335245"/>
                          <a:pt x="-23762" y="52382"/>
                          <a:pt x="0" y="0"/>
                        </a:cubicBezTo>
                        <a:close/>
                      </a:path>
                      <a:path w="461425" h="449656" stroke="0" extrusionOk="0">
                        <a:moveTo>
                          <a:pt x="0" y="0"/>
                        </a:moveTo>
                        <a:cubicBezTo>
                          <a:pt x="50895" y="24360"/>
                          <a:pt x="232784" y="33038"/>
                          <a:pt x="461425" y="0"/>
                        </a:cubicBezTo>
                        <a:cubicBezTo>
                          <a:pt x="434691" y="78186"/>
                          <a:pt x="464891" y="346553"/>
                          <a:pt x="461425" y="449656"/>
                        </a:cubicBezTo>
                        <a:cubicBezTo>
                          <a:pt x="321638" y="458182"/>
                          <a:pt x="217357" y="415860"/>
                          <a:pt x="0" y="449656"/>
                        </a:cubicBezTo>
                        <a:cubicBezTo>
                          <a:pt x="1505" y="314465"/>
                          <a:pt x="26913" y="138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243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4F-D203-45EE-859A-1EBB5DF2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C495-81C1-4834-ACAB-AD8603263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9252B-12C9-4BF7-9D51-89578F37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A6A-0DB7-48BF-B4A5-0943747253B1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51291-FA23-4E98-856E-B750E1F2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63CA-86D7-4BF9-8FE2-B5DADE89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799831-A338-4B2D-95EF-8CA8F42F85EA}"/>
              </a:ext>
            </a:extLst>
          </p:cNvPr>
          <p:cNvSpPr/>
          <p:nvPr userDrawn="1"/>
        </p:nvSpPr>
        <p:spPr>
          <a:xfrm>
            <a:off x="0" y="1790700"/>
            <a:ext cx="12192000" cy="3752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1AA9B-9924-4DFE-AFC6-E56BCDE0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1753C-23A1-438B-AA0C-6114DDA72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F35A-2AD4-47F0-8236-3007C2BC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2658-979F-41B6-8ED7-99AFCE0449B3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31D2-1C76-4283-AE56-F8B3556F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DEC3-C891-4F5E-A805-D825B683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3031FED-38E2-4696-88CF-8093608FC8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BA76AEC-48B8-87B0-C019-9968C58D4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41" y="-2003230"/>
            <a:ext cx="12302681" cy="129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75DF-3668-4207-AE47-B55061CC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2A20-0A09-4359-90F7-F207987F1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7650C-12C9-439A-977D-17EB123F1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389F-05C2-4C5B-8FE5-85981CAA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ED67-CBE0-4F01-A356-307BC6D5751D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BEF7-BCC3-4107-8FE8-124BF4F3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67DCA-0D7B-4753-808A-ACCB77B2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38EF-8109-4048-ABD6-7F8ED67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2D05C-A156-4323-A9E2-D318C854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A5D4E-4DAD-4020-854C-09610B634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03E9-794F-484F-BEA6-98FE53499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A0271-1288-41A9-AB5C-2BF713590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3D7F9-D72B-4E4D-B6B2-213EA011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017-DD2D-4CCB-B8F2-93897D0FA281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5CD16-0FBB-4C03-95F6-2538D3D7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95B02-2C61-4448-A4C3-E9754607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E832A-B409-41CB-9F81-8E278D29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F2D-576B-40E4-90D0-EAE0AEC0D55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B9758-9F1A-4B6C-A873-2A208EBD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454CD-E724-4F46-9160-9493410B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5DCFFD-E215-44DE-94B8-FE75E2F5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19" y="284112"/>
            <a:ext cx="3932237" cy="1285831"/>
          </a:xfrm>
          <a:solidFill>
            <a:schemeClr val="accent5"/>
          </a:solidFill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F2C5B8-3552-45DC-BBAA-8D19F951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20" y="206228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EAB71193-D08D-43AD-8714-7CB2A6B7E3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9403" y="1447800"/>
            <a:ext cx="5595938" cy="3468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photo or video</a:t>
            </a:r>
          </a:p>
        </p:txBody>
      </p:sp>
    </p:spTree>
    <p:extLst>
      <p:ext uri="{BB962C8B-B14F-4D97-AF65-F5344CB8AC3E}">
        <p14:creationId xmlns:p14="http://schemas.microsoft.com/office/powerpoint/2010/main" val="346988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D462-A219-4DE4-B1FB-4A7928D1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3314B-46FA-4862-98BF-2F42DF5F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2BE1-3B89-4E17-83A1-A461ED9C0B1F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997E-8C3B-46FD-A28C-1E5FE34F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0542B-96F9-4271-A47E-010B52E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1FED-38E2-4696-88CF-8093608F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3919E64-D00B-446D-BA5C-E5CD729AE2B0}"/>
              </a:ext>
            </a:extLst>
          </p:cNvPr>
          <p:cNvSpPr/>
          <p:nvPr userDrawn="1"/>
        </p:nvSpPr>
        <p:spPr>
          <a:xfrm>
            <a:off x="11551919" y="0"/>
            <a:ext cx="64008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1A1ED-32DC-450A-A40B-1DB4CBD2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0797"/>
            <a:ext cx="1082802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3AA64-C31E-4203-AD74-172E2298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706" y="1807522"/>
            <a:ext cx="101668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C39B7-38E0-4ADF-BB49-5DE5C79C5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4850" y="6366220"/>
            <a:ext cx="1319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D9F0-B4E8-4DB8-8CF6-01335C2F4E2E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47E74-D8A4-40B4-A396-03FDFBF68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031" y="6366220"/>
            <a:ext cx="693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D1E3-3491-4CE9-A4BA-C6C14EC05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070" y="6366220"/>
            <a:ext cx="525779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93031FED-38E2-4696-88CF-8093608FC8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2A74C-5B04-413B-A184-AA1802908103}"/>
              </a:ext>
            </a:extLst>
          </p:cNvPr>
          <p:cNvSpPr/>
          <p:nvPr userDrawn="1"/>
        </p:nvSpPr>
        <p:spPr>
          <a:xfrm>
            <a:off x="0" y="274601"/>
            <a:ext cx="723899" cy="13255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accent3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3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3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608">
          <p15:clr>
            <a:srgbClr val="F26B43"/>
          </p15:clr>
        </p15:guide>
        <p15:guide id="3" orient="horz" pos="72">
          <p15:clr>
            <a:srgbClr val="F26B43"/>
          </p15:clr>
        </p15:guide>
        <p15:guide id="4" pos="72">
          <p15:clr>
            <a:srgbClr val="F26B43"/>
          </p15:clr>
        </p15:guide>
        <p15:guide id="5" pos="7440">
          <p15:clr>
            <a:srgbClr val="F26B43"/>
          </p15:clr>
        </p15:guide>
        <p15:guide id="6" pos="456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orient="horz" pos="1128">
          <p15:clr>
            <a:srgbClr val="F26B43"/>
          </p15:clr>
        </p15:guide>
        <p15:guide id="9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279F290B-389B-44C2-8E26-30DCBB2AB4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20020" y="5741029"/>
            <a:ext cx="3885762" cy="534988"/>
          </a:xfrm>
        </p:spPr>
        <p:txBody>
          <a:bodyPr>
            <a:normAutofit/>
          </a:bodyPr>
          <a:lstStyle/>
          <a:p>
            <a:r>
              <a:rPr lang="en-US" sz="2000" dirty="0"/>
              <a:t>Download the PDF workbook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2E884-470C-52DC-2CFA-12061F09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55" y="1743005"/>
            <a:ext cx="3581400" cy="465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font, text, graphics, screenshot&#10;&#10;Description automatically generated">
            <a:extLst>
              <a:ext uri="{FF2B5EF4-FFF2-40B4-BE49-F238E27FC236}">
                <a16:creationId xmlns:a16="http://schemas.microsoft.com/office/drawing/2014/main" id="{150085C2-1FB5-869E-043F-957C43837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2087"/>
            <a:ext cx="4267200" cy="683491"/>
          </a:xfrm>
          <a:prstGeom prst="rect">
            <a:avLst/>
          </a:prstGeom>
        </p:spPr>
      </p:pic>
      <p:pic>
        <p:nvPicPr>
          <p:cNvPr id="1026" name="Picture 2" descr="OAPGG">
            <a:extLst>
              <a:ext uri="{FF2B5EF4-FFF2-40B4-BE49-F238E27FC236}">
                <a16:creationId xmlns:a16="http://schemas.microsoft.com/office/drawing/2014/main" id="{E9AD3BC9-06A7-4CCA-F1C5-978794D7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60" y="370119"/>
            <a:ext cx="3095140" cy="7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A58BF3-2966-8952-4FAF-710DEEDAF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772791"/>
            <a:ext cx="3581401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4231-5D87-D3AA-B217-9AA1EAC0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72662F95-1E2E-5436-8EE9-0A88313A6CB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20020" y="5741029"/>
            <a:ext cx="3885762" cy="534988"/>
          </a:xfrm>
        </p:spPr>
        <p:txBody>
          <a:bodyPr>
            <a:normAutofit/>
          </a:bodyPr>
          <a:lstStyle/>
          <a:p>
            <a:r>
              <a:rPr lang="en-US" sz="2000" dirty="0"/>
              <a:t>Download the PDF workbook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A5830-5B23-842D-720C-42159007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55" y="1743005"/>
            <a:ext cx="3581400" cy="465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font, text, graphics, screenshot&#10;&#10;Description automatically generated">
            <a:extLst>
              <a:ext uri="{FF2B5EF4-FFF2-40B4-BE49-F238E27FC236}">
                <a16:creationId xmlns:a16="http://schemas.microsoft.com/office/drawing/2014/main" id="{86B6477F-26F1-4509-C2A7-89954621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2087"/>
            <a:ext cx="4267200" cy="683491"/>
          </a:xfrm>
          <a:prstGeom prst="rect">
            <a:avLst/>
          </a:prstGeom>
        </p:spPr>
      </p:pic>
      <p:pic>
        <p:nvPicPr>
          <p:cNvPr id="1026" name="Picture 2" descr="OAPGG">
            <a:extLst>
              <a:ext uri="{FF2B5EF4-FFF2-40B4-BE49-F238E27FC236}">
                <a16:creationId xmlns:a16="http://schemas.microsoft.com/office/drawing/2014/main" id="{BA1D9DCF-603E-05AE-CAEF-0204B53C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60" y="370119"/>
            <a:ext cx="3095140" cy="7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06CFE3-10EB-EB6E-8205-BA0EB10A5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6" y="1819275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0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023 ECPG">
      <a:dk1>
        <a:sysClr val="windowText" lastClr="000000"/>
      </a:dk1>
      <a:lt1>
        <a:sysClr val="window" lastClr="FFFFFF"/>
      </a:lt1>
      <a:dk2>
        <a:srgbClr val="1D223E"/>
      </a:dk2>
      <a:lt2>
        <a:srgbClr val="F9CEB1"/>
      </a:lt2>
      <a:accent1>
        <a:srgbClr val="335F1B"/>
      </a:accent1>
      <a:accent2>
        <a:srgbClr val="85A637"/>
      </a:accent2>
      <a:accent3>
        <a:srgbClr val="1D223E"/>
      </a:accent3>
      <a:accent4>
        <a:srgbClr val="3E4985"/>
      </a:accent4>
      <a:accent5>
        <a:srgbClr val="F0863E"/>
      </a:accent5>
      <a:accent6>
        <a:srgbClr val="99C631"/>
      </a:accent6>
      <a:hlink>
        <a:srgbClr val="1D223E"/>
      </a:hlink>
      <a:folHlink>
        <a:srgbClr val="99C6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187DD0867EC4DADF51B95604AD4C9" ma:contentTypeVersion="19" ma:contentTypeDescription="Create a new document." ma:contentTypeScope="" ma:versionID="711174475d2800c0d403a202c330b10d">
  <xsd:schema xmlns:xsd="http://www.w3.org/2001/XMLSchema" xmlns:xs="http://www.w3.org/2001/XMLSchema" xmlns:p="http://schemas.microsoft.com/office/2006/metadata/properties" xmlns:ns2="dcd4e1ee-511d-4646-a74d-55f1211780de" xmlns:ns3="d2055eae-5cf9-4162-a0b6-76806b349d16" targetNamespace="http://schemas.microsoft.com/office/2006/metadata/properties" ma:root="true" ma:fieldsID="2d1f3b7fa6bb53b8e3d43c871389a176" ns2:_="" ns3:_="">
    <xsd:import namespace="dcd4e1ee-511d-4646-a74d-55f1211780de"/>
    <xsd:import namespace="d2055eae-5cf9-4162-a0b6-76806b349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4e1ee-511d-4646-a74d-55f121178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a405fa-90fe-4084-a60b-358b98881d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55eae-5cf9-4162-a0b6-76806b349d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fec855-63b5-45cc-b461-2eedc62cf969}" ma:internalName="TaxCatchAll" ma:showField="CatchAllData" ma:web="d2055eae-5cf9-4162-a0b6-76806b349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4e1ee-511d-4646-a74d-55f1211780de">
      <Terms xmlns="http://schemas.microsoft.com/office/infopath/2007/PartnerControls"/>
    </lcf76f155ced4ddcb4097134ff3c332f>
    <TaxCatchAll xmlns="d2055eae-5cf9-4162-a0b6-76806b349d16" xsi:nil="true"/>
  </documentManagement>
</p:properties>
</file>

<file path=customXml/itemProps1.xml><?xml version="1.0" encoding="utf-8"?>
<ds:datastoreItem xmlns:ds="http://schemas.openxmlformats.org/officeDocument/2006/customXml" ds:itemID="{C2236FA0-5731-4D4A-BA8A-5D26E1EB9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29C6A1-488A-4403-A5F4-CB8460D43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4e1ee-511d-4646-a74d-55f1211780de"/>
    <ds:schemaRef ds:uri="d2055eae-5cf9-4162-a0b6-76806b349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CF142-F078-4B16-83B2-AA80EC5AADC0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2055eae-5cf9-4162-a0b6-76806b349d16"/>
    <ds:schemaRef ds:uri="dcd4e1ee-511d-4646-a74d-55f1211780d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Poppins ExtraLight</vt:lpstr>
      <vt:lpstr>Poppins Light</vt:lpstr>
      <vt:lpstr>Poppins Medium</vt:lpstr>
      <vt:lpstr>Poppins SemiBold</vt:lpstr>
      <vt:lpstr>Wingdings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Tana Russell</dc:creator>
  <cp:lastModifiedBy>Tana Russell</cp:lastModifiedBy>
  <cp:revision>1</cp:revision>
  <cp:lastPrinted>2025-05-01T19:42:59Z</cp:lastPrinted>
  <dcterms:created xsi:type="dcterms:W3CDTF">2025-04-08T17:38:54Z</dcterms:created>
  <dcterms:modified xsi:type="dcterms:W3CDTF">2026-04-28T16:08:15Z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0x010100A18187DD0867EC4DADF51B95604AD4C9</vt:lpwstr>
  </property>
  <property fmtid="{D5CDD505-2E9C-101B-9397-08002B2CF9AE}" pid="3" name="MediaServiceImageTags">
    <vt:lpwstr/>
  </property>
</Properties>
</file>