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docProps/app.xml" ContentType="application/vnd.openxmlformats-officedocument.extended-properties+xml"/>
  <Override PartName="/docProps/core.xml" ContentType="application/vnd.openxmlformats-package.core-properties+xml"/>
  <Override PartName="/ppt/authors.xml" ContentType="application/vnd.ms-powerpoint.author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omments/modernComment_101_9A9A003D.xml" ContentType="application/vnd.ms-powerpoint.comments+xml"/>
  <Override PartName="/ppt/comments/modernComment_1DD_1411B3D9.xml" ContentType="application/vnd.ms-powerpoint.comments+xml"/>
  <Override PartName="/ppt/comments/modernComment_1DF_38F519CB.xml" ContentType="application/vnd.ms-powerpoint.comments+xml"/>
  <Override PartName="/ppt/comments/modernComment_7FFFCCB3_272EA5CD.xml" ContentType="application/vnd.ms-powerpoint.comment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63" r:id="rId2"/>
    <p:sldId id="2147470516" r:id="rId3"/>
    <p:sldId id="257" r:id="rId4"/>
    <p:sldId id="289" r:id="rId5"/>
    <p:sldId id="425" r:id="rId6"/>
    <p:sldId id="2147470217" r:id="rId7"/>
    <p:sldId id="2147470515" r:id="rId8"/>
    <p:sldId id="2147470523" r:id="rId9"/>
    <p:sldId id="479" r:id="rId10"/>
    <p:sldId id="2147470192" r:id="rId11"/>
    <p:sldId id="265" r:id="rId12"/>
    <p:sldId id="477" r:id="rId13"/>
    <p:sldId id="2147470524" r:id="rId14"/>
    <p:sldId id="480" r:id="rId15"/>
    <p:sldId id="476" r:id="rId16"/>
    <p:sldId id="2147470525" r:id="rId17"/>
    <p:sldId id="2147470501" r:id="rId18"/>
    <p:sldId id="2147470502" r:id="rId19"/>
    <p:sldId id="2147470526" r:id="rId20"/>
    <p:sldId id="2147470503" r:id="rId21"/>
    <p:sldId id="2147470504" r:id="rId22"/>
    <p:sldId id="2147470527" r:id="rId23"/>
    <p:sldId id="2147470505" r:id="rId24"/>
    <p:sldId id="2147470506" r:id="rId25"/>
    <p:sldId id="2147470528" r:id="rId26"/>
    <p:sldId id="2147470522" r:id="rId27"/>
    <p:sldId id="2147470194" r:id="rId28"/>
    <p:sldId id="2147470510" r:id="rId29"/>
    <p:sldId id="2147470190" r:id="rId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6" userDrawn="1">
          <p15:clr>
            <a:srgbClr val="A4A3A4"/>
          </p15:clr>
        </p15:guide>
        <p15:guide id="2" pos="43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8D3283-3BB1-9034-16EE-1B9405A2EE70}" name="Klevgaard, Chuck" initials="CK" userId="S::cklevgaard@edc.org::d8fce81f-4555-471f-a4fb-1a9f35999c32" providerId="AD"/>
  <p188:author id="{0133F3EB-A5EA-24A3-23EB-9729115748CA}" name="T Schweimler" initials="TS" userId="S::tschweimler@omni.org::e4148ba4-7392-45d3-bbd6-c97abfa212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A7A7"/>
    <a:srgbClr val="F3B715"/>
    <a:srgbClr val="FFFFFF"/>
    <a:srgbClr val="6A5A79"/>
    <a:srgbClr val="287D3D"/>
    <a:srgbClr val="E27B26"/>
    <a:srgbClr val="72617F"/>
    <a:srgbClr val="093D5D"/>
    <a:srgbClr val="1F8B94"/>
    <a:srgbClr val="FA64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880A09-6435-45E9-99F8-1B0A591ED94D}" v="10" dt="2026-04-22T16:05:54.2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05" autoAdjust="0"/>
    <p:restoredTop sz="67070" autoAdjust="0"/>
  </p:normalViewPr>
  <p:slideViewPr>
    <p:cSldViewPr snapToGrid="0">
      <p:cViewPr varScale="1">
        <p:scale>
          <a:sx n="46" d="100"/>
          <a:sy n="46" d="100"/>
        </p:scale>
        <p:origin x="1589" y="29"/>
      </p:cViewPr>
      <p:guideLst>
        <p:guide orient="horz" pos="1596"/>
        <p:guide pos="432"/>
      </p:guideLst>
    </p:cSldViewPr>
  </p:slideViewPr>
  <p:outlineViewPr>
    <p:cViewPr>
      <p:scale>
        <a:sx n="100" d="100"/>
        <a:sy n="100" d="100"/>
      </p:scale>
      <p:origin x="0" y="-1901"/>
    </p:cViewPr>
  </p:outlineViewPr>
  <p:notesTextViewPr>
    <p:cViewPr>
      <p:scale>
        <a:sx n="100" d="100"/>
        <a:sy n="100" d="100"/>
      </p:scale>
      <p:origin x="0" y="0"/>
    </p:cViewPr>
  </p:notesTextViewPr>
  <p:sorterViewPr>
    <p:cViewPr varScale="1">
      <p:scale>
        <a:sx n="1" d="1"/>
        <a:sy n="1" d="1"/>
      </p:scale>
      <p:origin x="0" y="-810"/>
    </p:cViewPr>
  </p:sorterViewPr>
  <p:notesViewPr>
    <p:cSldViewPr snapToGrid="0">
      <p:cViewPr varScale="1">
        <p:scale>
          <a:sx n="65" d="100"/>
          <a:sy n="65" d="100"/>
        </p:scale>
        <p:origin x="2299"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5/10/relationships/revisionInfo" Target="revisionInfo.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82550">
              <a:solidFill>
                <a:schemeClr val="bg1">
                  <a:alpha val="81000"/>
                </a:schemeClr>
              </a:solidFill>
            </a:ln>
          </c:spPr>
          <c:dPt>
            <c:idx val="0"/>
            <c:bubble3D val="0"/>
            <c:spPr>
              <a:solidFill>
                <a:srgbClr val="287D3D"/>
              </a:solidFill>
              <a:ln w="82550">
                <a:solidFill>
                  <a:schemeClr val="bg1">
                    <a:alpha val="81000"/>
                  </a:schemeClr>
                </a:solidFill>
              </a:ln>
              <a:effectLst/>
            </c:spPr>
            <c:extLst>
              <c:ext xmlns:c16="http://schemas.microsoft.com/office/drawing/2014/chart" uri="{C3380CC4-5D6E-409C-BE32-E72D297353CC}">
                <c16:uniqueId val="{00000001-B878-4B96-A42A-AC0AA261C238}"/>
              </c:ext>
            </c:extLst>
          </c:dPt>
          <c:dPt>
            <c:idx val="1"/>
            <c:bubble3D val="0"/>
            <c:spPr>
              <a:solidFill>
                <a:schemeClr val="accent2"/>
              </a:solidFill>
              <a:ln w="82550">
                <a:solidFill>
                  <a:schemeClr val="bg1">
                    <a:alpha val="81000"/>
                  </a:schemeClr>
                </a:solidFill>
              </a:ln>
              <a:effectLst/>
            </c:spPr>
            <c:extLst>
              <c:ext xmlns:c16="http://schemas.microsoft.com/office/drawing/2014/chart" uri="{C3380CC4-5D6E-409C-BE32-E72D297353CC}">
                <c16:uniqueId val="{00000003-B878-4B96-A42A-AC0AA261C238}"/>
              </c:ext>
            </c:extLst>
          </c:dPt>
          <c:dPt>
            <c:idx val="2"/>
            <c:bubble3D val="0"/>
            <c:spPr>
              <a:solidFill>
                <a:srgbClr val="E27B26"/>
              </a:solidFill>
              <a:ln w="82550">
                <a:solidFill>
                  <a:schemeClr val="bg1">
                    <a:alpha val="81000"/>
                  </a:schemeClr>
                </a:solidFill>
              </a:ln>
              <a:effectLst/>
            </c:spPr>
            <c:extLst>
              <c:ext xmlns:c16="http://schemas.microsoft.com/office/drawing/2014/chart" uri="{C3380CC4-5D6E-409C-BE32-E72D297353CC}">
                <c16:uniqueId val="{00000005-B878-4B96-A42A-AC0AA261C238}"/>
              </c:ext>
            </c:extLst>
          </c:dPt>
          <c:dPt>
            <c:idx val="3"/>
            <c:bubble3D val="0"/>
            <c:spPr>
              <a:solidFill>
                <a:srgbClr val="21A7A7"/>
              </a:solidFill>
              <a:ln w="82550">
                <a:solidFill>
                  <a:schemeClr val="bg1">
                    <a:alpha val="81000"/>
                  </a:schemeClr>
                </a:solidFill>
              </a:ln>
              <a:effectLst/>
            </c:spPr>
            <c:extLst>
              <c:ext xmlns:c16="http://schemas.microsoft.com/office/drawing/2014/chart" uri="{C3380CC4-5D6E-409C-BE32-E72D297353CC}">
                <c16:uniqueId val="{00000007-B878-4B96-A42A-AC0AA261C238}"/>
              </c:ext>
            </c:extLst>
          </c:dPt>
          <c:dPt>
            <c:idx val="4"/>
            <c:bubble3D val="0"/>
            <c:spPr>
              <a:solidFill>
                <a:srgbClr val="F3B715"/>
              </a:solidFill>
              <a:ln w="82550">
                <a:solidFill>
                  <a:schemeClr val="bg1">
                    <a:alpha val="81000"/>
                  </a:schemeClr>
                </a:solidFill>
              </a:ln>
              <a:effectLst/>
            </c:spPr>
            <c:extLst>
              <c:ext xmlns:c16="http://schemas.microsoft.com/office/drawing/2014/chart" uri="{C3380CC4-5D6E-409C-BE32-E72D297353CC}">
                <c16:uniqueId val="{00000009-B878-4B96-A42A-AC0AA261C238}"/>
              </c:ext>
            </c:extLst>
          </c:dPt>
          <c:dPt>
            <c:idx val="5"/>
            <c:bubble3D val="0"/>
            <c:spPr>
              <a:solidFill>
                <a:srgbClr val="6B5B7A"/>
              </a:solidFill>
              <a:ln w="82550">
                <a:solidFill>
                  <a:schemeClr val="bg1">
                    <a:alpha val="81000"/>
                  </a:schemeClr>
                </a:solidFill>
              </a:ln>
              <a:effectLst/>
            </c:spPr>
            <c:extLst>
              <c:ext xmlns:c16="http://schemas.microsoft.com/office/drawing/2014/chart" uri="{C3380CC4-5D6E-409C-BE32-E72D297353CC}">
                <c16:uniqueId val="{0000000B-B878-4B96-A42A-AC0AA261C238}"/>
              </c:ext>
            </c:extLst>
          </c:dPt>
          <c:dPt>
            <c:idx val="6"/>
            <c:bubble3D val="0"/>
            <c:spPr>
              <a:solidFill>
                <a:schemeClr val="accent1">
                  <a:lumMod val="60000"/>
                </a:schemeClr>
              </a:solidFill>
              <a:ln w="82550">
                <a:solidFill>
                  <a:schemeClr val="bg1">
                    <a:alpha val="81000"/>
                  </a:schemeClr>
                </a:solidFill>
              </a:ln>
              <a:effectLst/>
            </c:spPr>
            <c:extLst>
              <c:ext xmlns:c16="http://schemas.microsoft.com/office/drawing/2014/chart" uri="{C3380CC4-5D6E-409C-BE32-E72D297353CC}">
                <c16:uniqueId val="{0000000D-B878-4B96-A42A-AC0AA261C238}"/>
              </c:ext>
            </c:extLst>
          </c:dPt>
          <c:cat>
            <c:strRef>
              <c:f>Sheet1!$A$2:$A$8</c:f>
              <c:strCache>
                <c:ptCount val="4"/>
                <c:pt idx="0">
                  <c:v>1st Qtr</c:v>
                </c:pt>
                <c:pt idx="1">
                  <c:v>2nd Qtr</c:v>
                </c:pt>
                <c:pt idx="2">
                  <c:v>3rd Qtr</c:v>
                </c:pt>
                <c:pt idx="3">
                  <c:v>4th Qtr</c:v>
                </c:pt>
              </c:strCache>
            </c:strRef>
          </c:cat>
          <c:val>
            <c:numRef>
              <c:f>Sheet1!$B$2:$B$8</c:f>
              <c:numCache>
                <c:formatCode>General</c:formatCode>
                <c:ptCount val="7"/>
                <c:pt idx="0">
                  <c:v>10</c:v>
                </c:pt>
                <c:pt idx="1">
                  <c:v>0</c:v>
                </c:pt>
                <c:pt idx="2">
                  <c:v>10</c:v>
                </c:pt>
                <c:pt idx="3">
                  <c:v>10</c:v>
                </c:pt>
                <c:pt idx="4">
                  <c:v>10</c:v>
                </c:pt>
                <c:pt idx="5">
                  <c:v>10</c:v>
                </c:pt>
              </c:numCache>
            </c:numRef>
          </c:val>
          <c:extLst>
            <c:ext xmlns:c16="http://schemas.microsoft.com/office/drawing/2014/chart" uri="{C3380CC4-5D6E-409C-BE32-E72D297353CC}">
              <c16:uniqueId val="{0000000E-B878-4B96-A42A-AC0AA261C23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82550">
              <a:solidFill>
                <a:schemeClr val="bg1">
                  <a:alpha val="81000"/>
                </a:schemeClr>
              </a:solidFill>
            </a:ln>
          </c:spPr>
          <c:explosion val="2"/>
          <c:dPt>
            <c:idx val="0"/>
            <c:bubble3D val="0"/>
            <c:explosion val="18"/>
            <c:spPr>
              <a:solidFill>
                <a:srgbClr val="287D3D"/>
              </a:solidFill>
              <a:ln w="82550">
                <a:solidFill>
                  <a:schemeClr val="bg1">
                    <a:alpha val="81000"/>
                  </a:schemeClr>
                </a:solidFill>
              </a:ln>
              <a:effectLst/>
            </c:spPr>
            <c:extLst>
              <c:ext xmlns:c16="http://schemas.microsoft.com/office/drawing/2014/chart" uri="{C3380CC4-5D6E-409C-BE32-E72D297353CC}">
                <c16:uniqueId val="{00000001-8D11-4DE1-9481-FF11CA3FBDB1}"/>
              </c:ext>
            </c:extLst>
          </c:dPt>
          <c:dPt>
            <c:idx val="1"/>
            <c:bubble3D val="0"/>
            <c:spPr>
              <a:solidFill>
                <a:schemeClr val="accent2"/>
              </a:solidFill>
              <a:ln w="82550">
                <a:solidFill>
                  <a:schemeClr val="bg1">
                    <a:alpha val="81000"/>
                  </a:schemeClr>
                </a:solidFill>
              </a:ln>
              <a:effectLst/>
            </c:spPr>
            <c:extLst>
              <c:ext xmlns:c16="http://schemas.microsoft.com/office/drawing/2014/chart" uri="{C3380CC4-5D6E-409C-BE32-E72D297353CC}">
                <c16:uniqueId val="{00000003-8D11-4DE1-9481-FF11CA3FBDB1}"/>
              </c:ext>
            </c:extLst>
          </c:dPt>
          <c:dPt>
            <c:idx val="2"/>
            <c:bubble3D val="0"/>
            <c:spPr>
              <a:solidFill>
                <a:srgbClr val="E27B26">
                  <a:alpha val="30000"/>
                </a:srgbClr>
              </a:solidFill>
              <a:ln w="82550">
                <a:solidFill>
                  <a:schemeClr val="bg1">
                    <a:alpha val="81000"/>
                  </a:schemeClr>
                </a:solidFill>
              </a:ln>
              <a:effectLst/>
            </c:spPr>
            <c:extLst>
              <c:ext xmlns:c16="http://schemas.microsoft.com/office/drawing/2014/chart" uri="{C3380CC4-5D6E-409C-BE32-E72D297353CC}">
                <c16:uniqueId val="{00000005-8D11-4DE1-9481-FF11CA3FBDB1}"/>
              </c:ext>
            </c:extLst>
          </c:dPt>
          <c:dPt>
            <c:idx val="3"/>
            <c:bubble3D val="0"/>
            <c:spPr>
              <a:solidFill>
                <a:srgbClr val="21A7A7"/>
              </a:solidFill>
              <a:ln w="82550">
                <a:solidFill>
                  <a:schemeClr val="bg1">
                    <a:alpha val="81000"/>
                  </a:schemeClr>
                </a:solidFill>
              </a:ln>
              <a:effectLst/>
            </c:spPr>
            <c:extLst>
              <c:ext xmlns:c16="http://schemas.microsoft.com/office/drawing/2014/chart" uri="{C3380CC4-5D6E-409C-BE32-E72D297353CC}">
                <c16:uniqueId val="{00000007-8D11-4DE1-9481-FF11CA3FBDB1}"/>
              </c:ext>
            </c:extLst>
          </c:dPt>
          <c:dPt>
            <c:idx val="4"/>
            <c:bubble3D val="0"/>
            <c:spPr>
              <a:solidFill>
                <a:srgbClr val="F3B715"/>
              </a:solidFill>
              <a:ln w="82550">
                <a:solidFill>
                  <a:schemeClr val="bg1">
                    <a:alpha val="81000"/>
                  </a:schemeClr>
                </a:solidFill>
              </a:ln>
              <a:effectLst/>
            </c:spPr>
            <c:extLst>
              <c:ext xmlns:c16="http://schemas.microsoft.com/office/drawing/2014/chart" uri="{C3380CC4-5D6E-409C-BE32-E72D297353CC}">
                <c16:uniqueId val="{00000009-8D11-4DE1-9481-FF11CA3FBDB1}"/>
              </c:ext>
            </c:extLst>
          </c:dPt>
          <c:dPt>
            <c:idx val="5"/>
            <c:bubble3D val="0"/>
            <c:spPr>
              <a:solidFill>
                <a:srgbClr val="6B5B7A">
                  <a:alpha val="30000"/>
                </a:srgbClr>
              </a:solidFill>
              <a:ln w="82550">
                <a:solidFill>
                  <a:schemeClr val="bg1">
                    <a:alpha val="81000"/>
                  </a:schemeClr>
                </a:solidFill>
              </a:ln>
              <a:effectLst/>
            </c:spPr>
            <c:extLst>
              <c:ext xmlns:c16="http://schemas.microsoft.com/office/drawing/2014/chart" uri="{C3380CC4-5D6E-409C-BE32-E72D297353CC}">
                <c16:uniqueId val="{0000000B-8D11-4DE1-9481-FF11CA3FBDB1}"/>
              </c:ext>
            </c:extLst>
          </c:dPt>
          <c:dPt>
            <c:idx val="6"/>
            <c:bubble3D val="0"/>
            <c:spPr>
              <a:solidFill>
                <a:schemeClr val="accent1">
                  <a:lumMod val="60000"/>
                </a:schemeClr>
              </a:solidFill>
              <a:ln w="82550">
                <a:solidFill>
                  <a:schemeClr val="bg1">
                    <a:alpha val="81000"/>
                  </a:schemeClr>
                </a:solidFill>
              </a:ln>
              <a:effectLst/>
            </c:spPr>
            <c:extLst>
              <c:ext xmlns:c16="http://schemas.microsoft.com/office/drawing/2014/chart" uri="{C3380CC4-5D6E-409C-BE32-E72D297353CC}">
                <c16:uniqueId val="{0000000D-8D11-4DE1-9481-FF11CA3FBDB1}"/>
              </c:ext>
            </c:extLst>
          </c:dPt>
          <c:cat>
            <c:strRef>
              <c:f>Sheet1!$A$2:$A$8</c:f>
              <c:strCache>
                <c:ptCount val="4"/>
                <c:pt idx="0">
                  <c:v>1st Qtr</c:v>
                </c:pt>
                <c:pt idx="1">
                  <c:v>2nd Qtr</c:v>
                </c:pt>
                <c:pt idx="2">
                  <c:v>3rd Qtr</c:v>
                </c:pt>
                <c:pt idx="3">
                  <c:v>4th Qtr</c:v>
                </c:pt>
              </c:strCache>
            </c:strRef>
          </c:cat>
          <c:val>
            <c:numRef>
              <c:f>Sheet1!$B$2:$B$8</c:f>
              <c:numCache>
                <c:formatCode>General</c:formatCode>
                <c:ptCount val="7"/>
                <c:pt idx="0">
                  <c:v>10</c:v>
                </c:pt>
                <c:pt idx="1">
                  <c:v>0</c:v>
                </c:pt>
                <c:pt idx="2">
                  <c:v>10</c:v>
                </c:pt>
                <c:pt idx="3">
                  <c:v>10</c:v>
                </c:pt>
                <c:pt idx="4">
                  <c:v>10</c:v>
                </c:pt>
                <c:pt idx="5">
                  <c:v>10</c:v>
                </c:pt>
              </c:numCache>
            </c:numRef>
          </c:val>
          <c:extLst>
            <c:ext xmlns:c16="http://schemas.microsoft.com/office/drawing/2014/chart" uri="{C3380CC4-5D6E-409C-BE32-E72D297353CC}">
              <c16:uniqueId val="{0000000E-8D11-4DE1-9481-FF11CA3FBDB1}"/>
            </c:ext>
          </c:extLst>
        </c:ser>
        <c:dLbls>
          <c:showLegendKey val="0"/>
          <c:showVal val="0"/>
          <c:showCatName val="0"/>
          <c:showSerName val="0"/>
          <c:showPercent val="0"/>
          <c:showBubbleSize val="0"/>
          <c:showLeaderLines val="1"/>
        </c:dLbls>
        <c:firstSliceAng val="55"/>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82550">
              <a:solidFill>
                <a:schemeClr val="bg1">
                  <a:alpha val="81000"/>
                </a:schemeClr>
              </a:solidFill>
            </a:ln>
          </c:spPr>
          <c:explosion val="2"/>
          <c:dPt>
            <c:idx val="0"/>
            <c:bubble3D val="0"/>
            <c:spPr>
              <a:solidFill>
                <a:srgbClr val="287D3D">
                  <a:alpha val="30000"/>
                </a:srgbClr>
              </a:solidFill>
              <a:ln w="82550">
                <a:solidFill>
                  <a:schemeClr val="bg1">
                    <a:alpha val="81000"/>
                  </a:schemeClr>
                </a:solidFill>
              </a:ln>
              <a:effectLst/>
            </c:spPr>
            <c:extLst>
              <c:ext xmlns:c16="http://schemas.microsoft.com/office/drawing/2014/chart" uri="{C3380CC4-5D6E-409C-BE32-E72D297353CC}">
                <c16:uniqueId val="{00000001-8D11-4DE1-9481-FF11CA3FBDB1}"/>
              </c:ext>
            </c:extLst>
          </c:dPt>
          <c:dPt>
            <c:idx val="1"/>
            <c:bubble3D val="0"/>
            <c:spPr>
              <a:solidFill>
                <a:schemeClr val="accent2"/>
              </a:solidFill>
              <a:ln w="82550">
                <a:solidFill>
                  <a:schemeClr val="bg1">
                    <a:alpha val="81000"/>
                  </a:schemeClr>
                </a:solidFill>
              </a:ln>
              <a:effectLst/>
            </c:spPr>
            <c:extLst>
              <c:ext xmlns:c16="http://schemas.microsoft.com/office/drawing/2014/chart" uri="{C3380CC4-5D6E-409C-BE32-E72D297353CC}">
                <c16:uniqueId val="{00000003-8D11-4DE1-9481-FF11CA3FBDB1}"/>
              </c:ext>
            </c:extLst>
          </c:dPt>
          <c:dPt>
            <c:idx val="2"/>
            <c:bubble3D val="0"/>
            <c:spPr>
              <a:solidFill>
                <a:srgbClr val="E27B26"/>
              </a:solidFill>
              <a:ln w="82550">
                <a:solidFill>
                  <a:schemeClr val="bg1">
                    <a:alpha val="81000"/>
                  </a:schemeClr>
                </a:solidFill>
              </a:ln>
              <a:effectLst/>
            </c:spPr>
            <c:extLst>
              <c:ext xmlns:c16="http://schemas.microsoft.com/office/drawing/2014/chart" uri="{C3380CC4-5D6E-409C-BE32-E72D297353CC}">
                <c16:uniqueId val="{00000005-8D11-4DE1-9481-FF11CA3FBDB1}"/>
              </c:ext>
            </c:extLst>
          </c:dPt>
          <c:dPt>
            <c:idx val="3"/>
            <c:bubble3D val="0"/>
            <c:spPr>
              <a:solidFill>
                <a:srgbClr val="21A7A7"/>
              </a:solidFill>
              <a:ln w="82550">
                <a:solidFill>
                  <a:schemeClr val="bg1">
                    <a:alpha val="81000"/>
                  </a:schemeClr>
                </a:solidFill>
              </a:ln>
              <a:effectLst/>
            </c:spPr>
            <c:extLst>
              <c:ext xmlns:c16="http://schemas.microsoft.com/office/drawing/2014/chart" uri="{C3380CC4-5D6E-409C-BE32-E72D297353CC}">
                <c16:uniqueId val="{00000007-8D11-4DE1-9481-FF11CA3FBDB1}"/>
              </c:ext>
            </c:extLst>
          </c:dPt>
          <c:dPt>
            <c:idx val="4"/>
            <c:bubble3D val="0"/>
            <c:spPr>
              <a:solidFill>
                <a:srgbClr val="F3B715">
                  <a:alpha val="30000"/>
                </a:srgbClr>
              </a:solidFill>
              <a:ln w="82550">
                <a:solidFill>
                  <a:schemeClr val="bg1">
                    <a:alpha val="81000"/>
                  </a:schemeClr>
                </a:solidFill>
              </a:ln>
              <a:effectLst/>
            </c:spPr>
            <c:extLst>
              <c:ext xmlns:c16="http://schemas.microsoft.com/office/drawing/2014/chart" uri="{C3380CC4-5D6E-409C-BE32-E72D297353CC}">
                <c16:uniqueId val="{00000009-8D11-4DE1-9481-FF11CA3FBDB1}"/>
              </c:ext>
            </c:extLst>
          </c:dPt>
          <c:dPt>
            <c:idx val="5"/>
            <c:bubble3D val="0"/>
            <c:explosion val="19"/>
            <c:spPr>
              <a:solidFill>
                <a:srgbClr val="6B5B7A"/>
              </a:solidFill>
              <a:ln w="82550">
                <a:solidFill>
                  <a:schemeClr val="bg1">
                    <a:alpha val="81000"/>
                  </a:schemeClr>
                </a:solidFill>
              </a:ln>
              <a:effectLst/>
            </c:spPr>
            <c:extLst>
              <c:ext xmlns:c16="http://schemas.microsoft.com/office/drawing/2014/chart" uri="{C3380CC4-5D6E-409C-BE32-E72D297353CC}">
                <c16:uniqueId val="{0000000B-8D11-4DE1-9481-FF11CA3FBDB1}"/>
              </c:ext>
            </c:extLst>
          </c:dPt>
          <c:dPt>
            <c:idx val="6"/>
            <c:bubble3D val="0"/>
            <c:spPr>
              <a:solidFill>
                <a:schemeClr val="accent1">
                  <a:lumMod val="60000"/>
                </a:schemeClr>
              </a:solidFill>
              <a:ln w="82550">
                <a:solidFill>
                  <a:schemeClr val="bg1">
                    <a:alpha val="81000"/>
                  </a:schemeClr>
                </a:solidFill>
              </a:ln>
              <a:effectLst/>
            </c:spPr>
            <c:extLst>
              <c:ext xmlns:c16="http://schemas.microsoft.com/office/drawing/2014/chart" uri="{C3380CC4-5D6E-409C-BE32-E72D297353CC}">
                <c16:uniqueId val="{0000000D-8D11-4DE1-9481-FF11CA3FBDB1}"/>
              </c:ext>
            </c:extLst>
          </c:dPt>
          <c:cat>
            <c:strRef>
              <c:f>Sheet1!$A$2:$A$8</c:f>
              <c:strCache>
                <c:ptCount val="4"/>
                <c:pt idx="0">
                  <c:v>1st Qtr</c:v>
                </c:pt>
                <c:pt idx="1">
                  <c:v>2nd Qtr</c:v>
                </c:pt>
                <c:pt idx="2">
                  <c:v>3rd Qtr</c:v>
                </c:pt>
                <c:pt idx="3">
                  <c:v>4th Qtr</c:v>
                </c:pt>
              </c:strCache>
            </c:strRef>
          </c:cat>
          <c:val>
            <c:numRef>
              <c:f>Sheet1!$B$2:$B$8</c:f>
              <c:numCache>
                <c:formatCode>General</c:formatCode>
                <c:ptCount val="7"/>
                <c:pt idx="0">
                  <c:v>10</c:v>
                </c:pt>
                <c:pt idx="1">
                  <c:v>0</c:v>
                </c:pt>
                <c:pt idx="2">
                  <c:v>10</c:v>
                </c:pt>
                <c:pt idx="3">
                  <c:v>10</c:v>
                </c:pt>
                <c:pt idx="4">
                  <c:v>10</c:v>
                </c:pt>
                <c:pt idx="5">
                  <c:v>10</c:v>
                </c:pt>
              </c:numCache>
            </c:numRef>
          </c:val>
          <c:extLst>
            <c:ext xmlns:c16="http://schemas.microsoft.com/office/drawing/2014/chart" uri="{C3380CC4-5D6E-409C-BE32-E72D297353CC}">
              <c16:uniqueId val="{0000000E-8D11-4DE1-9481-FF11CA3FBDB1}"/>
            </c:ext>
          </c:extLst>
        </c:ser>
        <c:dLbls>
          <c:showLegendKey val="0"/>
          <c:showVal val="0"/>
          <c:showCatName val="0"/>
          <c:showSerName val="0"/>
          <c:showPercent val="0"/>
          <c:showBubbleSize val="0"/>
          <c:showLeaderLines val="1"/>
        </c:dLbls>
        <c:firstSliceAng val="128"/>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82550">
              <a:solidFill>
                <a:schemeClr val="bg1">
                  <a:alpha val="81000"/>
                </a:schemeClr>
              </a:solidFill>
            </a:ln>
          </c:spPr>
          <c:explosion val="2"/>
          <c:dPt>
            <c:idx val="0"/>
            <c:bubble3D val="0"/>
            <c:spPr>
              <a:solidFill>
                <a:srgbClr val="287D3D">
                  <a:alpha val="30000"/>
                </a:srgbClr>
              </a:solidFill>
              <a:ln w="82550">
                <a:solidFill>
                  <a:schemeClr val="bg1">
                    <a:alpha val="81000"/>
                  </a:schemeClr>
                </a:solidFill>
              </a:ln>
              <a:effectLst/>
            </c:spPr>
            <c:extLst>
              <c:ext xmlns:c16="http://schemas.microsoft.com/office/drawing/2014/chart" uri="{C3380CC4-5D6E-409C-BE32-E72D297353CC}">
                <c16:uniqueId val="{00000001-8D11-4DE1-9481-FF11CA3FBDB1}"/>
              </c:ext>
            </c:extLst>
          </c:dPt>
          <c:dPt>
            <c:idx val="1"/>
            <c:bubble3D val="0"/>
            <c:spPr>
              <a:solidFill>
                <a:schemeClr val="accent2"/>
              </a:solidFill>
              <a:ln w="82550">
                <a:solidFill>
                  <a:schemeClr val="bg1">
                    <a:alpha val="81000"/>
                  </a:schemeClr>
                </a:solidFill>
              </a:ln>
              <a:effectLst/>
            </c:spPr>
            <c:extLst>
              <c:ext xmlns:c16="http://schemas.microsoft.com/office/drawing/2014/chart" uri="{C3380CC4-5D6E-409C-BE32-E72D297353CC}">
                <c16:uniqueId val="{00000003-8D11-4DE1-9481-FF11CA3FBDB1}"/>
              </c:ext>
            </c:extLst>
          </c:dPt>
          <c:dPt>
            <c:idx val="2"/>
            <c:bubble3D val="0"/>
            <c:spPr>
              <a:solidFill>
                <a:srgbClr val="E27B26"/>
              </a:solidFill>
              <a:ln w="82550">
                <a:solidFill>
                  <a:schemeClr val="bg1">
                    <a:alpha val="81000"/>
                  </a:schemeClr>
                </a:solidFill>
              </a:ln>
              <a:effectLst/>
            </c:spPr>
            <c:extLst>
              <c:ext xmlns:c16="http://schemas.microsoft.com/office/drawing/2014/chart" uri="{C3380CC4-5D6E-409C-BE32-E72D297353CC}">
                <c16:uniqueId val="{00000005-8D11-4DE1-9481-FF11CA3FBDB1}"/>
              </c:ext>
            </c:extLst>
          </c:dPt>
          <c:dPt>
            <c:idx val="3"/>
            <c:bubble3D val="0"/>
            <c:explosion val="4"/>
            <c:spPr>
              <a:solidFill>
                <a:srgbClr val="21A7A7"/>
              </a:solidFill>
              <a:ln w="82550">
                <a:solidFill>
                  <a:schemeClr val="bg1">
                    <a:alpha val="81000"/>
                  </a:schemeClr>
                </a:solidFill>
              </a:ln>
              <a:effectLst/>
            </c:spPr>
            <c:extLst>
              <c:ext xmlns:c16="http://schemas.microsoft.com/office/drawing/2014/chart" uri="{C3380CC4-5D6E-409C-BE32-E72D297353CC}">
                <c16:uniqueId val="{00000007-8D11-4DE1-9481-FF11CA3FBDB1}"/>
              </c:ext>
            </c:extLst>
          </c:dPt>
          <c:dPt>
            <c:idx val="4"/>
            <c:bubble3D val="0"/>
            <c:explosion val="23"/>
            <c:spPr>
              <a:solidFill>
                <a:srgbClr val="F3B715"/>
              </a:solidFill>
              <a:ln w="82550">
                <a:solidFill>
                  <a:schemeClr val="bg1">
                    <a:alpha val="81000"/>
                  </a:schemeClr>
                </a:solidFill>
              </a:ln>
              <a:effectLst/>
            </c:spPr>
            <c:extLst>
              <c:ext xmlns:c16="http://schemas.microsoft.com/office/drawing/2014/chart" uri="{C3380CC4-5D6E-409C-BE32-E72D297353CC}">
                <c16:uniqueId val="{00000009-8D11-4DE1-9481-FF11CA3FBDB1}"/>
              </c:ext>
            </c:extLst>
          </c:dPt>
          <c:dPt>
            <c:idx val="5"/>
            <c:bubble3D val="0"/>
            <c:explosion val="0"/>
            <c:spPr>
              <a:solidFill>
                <a:srgbClr val="6B5B7A">
                  <a:alpha val="30000"/>
                </a:srgbClr>
              </a:solidFill>
              <a:ln w="82550">
                <a:solidFill>
                  <a:schemeClr val="bg1">
                    <a:alpha val="81000"/>
                  </a:schemeClr>
                </a:solidFill>
              </a:ln>
              <a:effectLst/>
            </c:spPr>
            <c:extLst>
              <c:ext xmlns:c16="http://schemas.microsoft.com/office/drawing/2014/chart" uri="{C3380CC4-5D6E-409C-BE32-E72D297353CC}">
                <c16:uniqueId val="{0000000B-8D11-4DE1-9481-FF11CA3FBDB1}"/>
              </c:ext>
            </c:extLst>
          </c:dPt>
          <c:dPt>
            <c:idx val="6"/>
            <c:bubble3D val="0"/>
            <c:spPr>
              <a:solidFill>
                <a:schemeClr val="accent1">
                  <a:lumMod val="60000"/>
                </a:schemeClr>
              </a:solidFill>
              <a:ln w="82550">
                <a:solidFill>
                  <a:schemeClr val="bg1">
                    <a:alpha val="81000"/>
                  </a:schemeClr>
                </a:solidFill>
              </a:ln>
              <a:effectLst/>
            </c:spPr>
            <c:extLst>
              <c:ext xmlns:c16="http://schemas.microsoft.com/office/drawing/2014/chart" uri="{C3380CC4-5D6E-409C-BE32-E72D297353CC}">
                <c16:uniqueId val="{0000000D-8D11-4DE1-9481-FF11CA3FBDB1}"/>
              </c:ext>
            </c:extLst>
          </c:dPt>
          <c:cat>
            <c:strRef>
              <c:f>Sheet1!$A$2:$A$8</c:f>
              <c:strCache>
                <c:ptCount val="4"/>
                <c:pt idx="0">
                  <c:v>1st Qtr</c:v>
                </c:pt>
                <c:pt idx="1">
                  <c:v>2nd Qtr</c:v>
                </c:pt>
                <c:pt idx="2">
                  <c:v>3rd Qtr</c:v>
                </c:pt>
                <c:pt idx="3">
                  <c:v>4th Qtr</c:v>
                </c:pt>
              </c:strCache>
            </c:strRef>
          </c:cat>
          <c:val>
            <c:numRef>
              <c:f>Sheet1!$B$2:$B$8</c:f>
              <c:numCache>
                <c:formatCode>General</c:formatCode>
                <c:ptCount val="7"/>
                <c:pt idx="0">
                  <c:v>10</c:v>
                </c:pt>
                <c:pt idx="1">
                  <c:v>0</c:v>
                </c:pt>
                <c:pt idx="2">
                  <c:v>10</c:v>
                </c:pt>
                <c:pt idx="3">
                  <c:v>10</c:v>
                </c:pt>
                <c:pt idx="4">
                  <c:v>10</c:v>
                </c:pt>
                <c:pt idx="5">
                  <c:v>10</c:v>
                </c:pt>
              </c:numCache>
            </c:numRef>
          </c:val>
          <c:extLst>
            <c:ext xmlns:c16="http://schemas.microsoft.com/office/drawing/2014/chart" uri="{C3380CC4-5D6E-409C-BE32-E72D297353CC}">
              <c16:uniqueId val="{0000000E-8D11-4DE1-9481-FF11CA3FBDB1}"/>
            </c:ext>
          </c:extLst>
        </c:ser>
        <c:dLbls>
          <c:showLegendKey val="0"/>
          <c:showVal val="0"/>
          <c:showCatName val="0"/>
          <c:showSerName val="0"/>
          <c:showPercent val="0"/>
          <c:showBubbleSize val="0"/>
          <c:showLeaderLines val="1"/>
        </c:dLbls>
        <c:firstSliceAng val="198"/>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82550">
              <a:solidFill>
                <a:schemeClr val="bg1">
                  <a:alpha val="81000"/>
                </a:schemeClr>
              </a:solidFill>
            </a:ln>
          </c:spPr>
          <c:explosion val="2"/>
          <c:dPt>
            <c:idx val="0"/>
            <c:bubble3D val="0"/>
            <c:spPr>
              <a:solidFill>
                <a:srgbClr val="287D3D">
                  <a:alpha val="30000"/>
                </a:srgbClr>
              </a:solidFill>
              <a:ln w="82550">
                <a:solidFill>
                  <a:schemeClr val="bg1">
                    <a:alpha val="81000"/>
                  </a:schemeClr>
                </a:solidFill>
              </a:ln>
              <a:effectLst/>
            </c:spPr>
            <c:extLst>
              <c:ext xmlns:c16="http://schemas.microsoft.com/office/drawing/2014/chart" uri="{C3380CC4-5D6E-409C-BE32-E72D297353CC}">
                <c16:uniqueId val="{00000001-8D11-4DE1-9481-FF11CA3FBDB1}"/>
              </c:ext>
            </c:extLst>
          </c:dPt>
          <c:dPt>
            <c:idx val="1"/>
            <c:bubble3D val="0"/>
            <c:spPr>
              <a:solidFill>
                <a:schemeClr val="accent2"/>
              </a:solidFill>
              <a:ln w="82550">
                <a:solidFill>
                  <a:schemeClr val="bg1">
                    <a:alpha val="81000"/>
                  </a:schemeClr>
                </a:solidFill>
              </a:ln>
              <a:effectLst/>
            </c:spPr>
            <c:extLst>
              <c:ext xmlns:c16="http://schemas.microsoft.com/office/drawing/2014/chart" uri="{C3380CC4-5D6E-409C-BE32-E72D297353CC}">
                <c16:uniqueId val="{00000003-8D11-4DE1-9481-FF11CA3FBDB1}"/>
              </c:ext>
            </c:extLst>
          </c:dPt>
          <c:dPt>
            <c:idx val="2"/>
            <c:bubble3D val="0"/>
            <c:spPr>
              <a:solidFill>
                <a:srgbClr val="E27B26">
                  <a:alpha val="30000"/>
                </a:srgbClr>
              </a:solidFill>
              <a:ln w="82550">
                <a:solidFill>
                  <a:schemeClr val="bg1">
                    <a:alpha val="81000"/>
                  </a:schemeClr>
                </a:solidFill>
              </a:ln>
              <a:effectLst/>
            </c:spPr>
            <c:extLst>
              <c:ext xmlns:c16="http://schemas.microsoft.com/office/drawing/2014/chart" uri="{C3380CC4-5D6E-409C-BE32-E72D297353CC}">
                <c16:uniqueId val="{00000005-8D11-4DE1-9481-FF11CA3FBDB1}"/>
              </c:ext>
            </c:extLst>
          </c:dPt>
          <c:dPt>
            <c:idx val="3"/>
            <c:bubble3D val="0"/>
            <c:explosion val="23"/>
            <c:spPr>
              <a:solidFill>
                <a:srgbClr val="21A7A7"/>
              </a:solidFill>
              <a:ln w="82550">
                <a:solidFill>
                  <a:schemeClr val="bg1">
                    <a:alpha val="81000"/>
                  </a:schemeClr>
                </a:solidFill>
              </a:ln>
              <a:effectLst/>
            </c:spPr>
            <c:extLst>
              <c:ext xmlns:c16="http://schemas.microsoft.com/office/drawing/2014/chart" uri="{C3380CC4-5D6E-409C-BE32-E72D297353CC}">
                <c16:uniqueId val="{00000007-8D11-4DE1-9481-FF11CA3FBDB1}"/>
              </c:ext>
            </c:extLst>
          </c:dPt>
          <c:dPt>
            <c:idx val="4"/>
            <c:bubble3D val="0"/>
            <c:explosion val="0"/>
            <c:spPr>
              <a:solidFill>
                <a:srgbClr val="F3B715">
                  <a:alpha val="30000"/>
                </a:srgbClr>
              </a:solidFill>
              <a:ln w="82550">
                <a:solidFill>
                  <a:schemeClr val="bg1">
                    <a:alpha val="81000"/>
                  </a:schemeClr>
                </a:solidFill>
              </a:ln>
              <a:effectLst/>
            </c:spPr>
            <c:extLst>
              <c:ext xmlns:c16="http://schemas.microsoft.com/office/drawing/2014/chart" uri="{C3380CC4-5D6E-409C-BE32-E72D297353CC}">
                <c16:uniqueId val="{00000009-8D11-4DE1-9481-FF11CA3FBDB1}"/>
              </c:ext>
            </c:extLst>
          </c:dPt>
          <c:dPt>
            <c:idx val="5"/>
            <c:bubble3D val="0"/>
            <c:explosion val="0"/>
            <c:spPr>
              <a:solidFill>
                <a:srgbClr val="6B5B7A">
                  <a:alpha val="30000"/>
                </a:srgbClr>
              </a:solidFill>
              <a:ln w="82550">
                <a:solidFill>
                  <a:schemeClr val="bg1">
                    <a:alpha val="81000"/>
                  </a:schemeClr>
                </a:solidFill>
              </a:ln>
              <a:effectLst/>
            </c:spPr>
            <c:extLst>
              <c:ext xmlns:c16="http://schemas.microsoft.com/office/drawing/2014/chart" uri="{C3380CC4-5D6E-409C-BE32-E72D297353CC}">
                <c16:uniqueId val="{0000000B-8D11-4DE1-9481-FF11CA3FBDB1}"/>
              </c:ext>
            </c:extLst>
          </c:dPt>
          <c:dPt>
            <c:idx val="6"/>
            <c:bubble3D val="0"/>
            <c:spPr>
              <a:solidFill>
                <a:schemeClr val="accent1">
                  <a:lumMod val="60000"/>
                </a:schemeClr>
              </a:solidFill>
              <a:ln w="82550">
                <a:solidFill>
                  <a:schemeClr val="bg1">
                    <a:alpha val="81000"/>
                  </a:schemeClr>
                </a:solidFill>
              </a:ln>
              <a:effectLst/>
            </c:spPr>
            <c:extLst>
              <c:ext xmlns:c16="http://schemas.microsoft.com/office/drawing/2014/chart" uri="{C3380CC4-5D6E-409C-BE32-E72D297353CC}">
                <c16:uniqueId val="{0000000D-8D11-4DE1-9481-FF11CA3FBDB1}"/>
              </c:ext>
            </c:extLst>
          </c:dPt>
          <c:cat>
            <c:strRef>
              <c:f>Sheet1!$A$2:$A$8</c:f>
              <c:strCache>
                <c:ptCount val="4"/>
                <c:pt idx="0">
                  <c:v>1st Qtr</c:v>
                </c:pt>
                <c:pt idx="1">
                  <c:v>2nd Qtr</c:v>
                </c:pt>
                <c:pt idx="2">
                  <c:v>3rd Qtr</c:v>
                </c:pt>
                <c:pt idx="3">
                  <c:v>4th Qtr</c:v>
                </c:pt>
              </c:strCache>
            </c:strRef>
          </c:cat>
          <c:val>
            <c:numRef>
              <c:f>Sheet1!$B$2:$B$8</c:f>
              <c:numCache>
                <c:formatCode>General</c:formatCode>
                <c:ptCount val="7"/>
                <c:pt idx="0">
                  <c:v>10</c:v>
                </c:pt>
                <c:pt idx="1">
                  <c:v>0</c:v>
                </c:pt>
                <c:pt idx="2">
                  <c:v>10</c:v>
                </c:pt>
                <c:pt idx="3">
                  <c:v>10</c:v>
                </c:pt>
                <c:pt idx="4">
                  <c:v>10</c:v>
                </c:pt>
                <c:pt idx="5">
                  <c:v>10</c:v>
                </c:pt>
              </c:numCache>
            </c:numRef>
          </c:val>
          <c:extLst>
            <c:ext xmlns:c16="http://schemas.microsoft.com/office/drawing/2014/chart" uri="{C3380CC4-5D6E-409C-BE32-E72D297353CC}">
              <c16:uniqueId val="{0000000E-8D11-4DE1-9481-FF11CA3FBDB1}"/>
            </c:ext>
          </c:extLst>
        </c:ser>
        <c:dLbls>
          <c:showLegendKey val="0"/>
          <c:showVal val="0"/>
          <c:showCatName val="0"/>
          <c:showSerName val="0"/>
          <c:showPercent val="0"/>
          <c:showBubbleSize val="0"/>
          <c:showLeaderLines val="1"/>
        </c:dLbls>
        <c:firstSliceAng val="27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82550">
              <a:solidFill>
                <a:schemeClr val="bg1">
                  <a:alpha val="81000"/>
                </a:schemeClr>
              </a:solidFill>
            </a:ln>
          </c:spPr>
          <c:explosion val="2"/>
          <c:dPt>
            <c:idx val="0"/>
            <c:bubble3D val="0"/>
            <c:spPr>
              <a:solidFill>
                <a:srgbClr val="287D3D">
                  <a:alpha val="30000"/>
                </a:srgbClr>
              </a:solidFill>
              <a:ln w="82550">
                <a:solidFill>
                  <a:schemeClr val="bg1">
                    <a:alpha val="81000"/>
                  </a:schemeClr>
                </a:solidFill>
              </a:ln>
              <a:effectLst/>
            </c:spPr>
            <c:extLst>
              <c:ext xmlns:c16="http://schemas.microsoft.com/office/drawing/2014/chart" uri="{C3380CC4-5D6E-409C-BE32-E72D297353CC}">
                <c16:uniqueId val="{00000001-8D11-4DE1-9481-FF11CA3FBDB1}"/>
              </c:ext>
            </c:extLst>
          </c:dPt>
          <c:dPt>
            <c:idx val="1"/>
            <c:bubble3D val="0"/>
            <c:spPr>
              <a:solidFill>
                <a:schemeClr val="accent2"/>
              </a:solidFill>
              <a:ln w="82550">
                <a:solidFill>
                  <a:schemeClr val="bg1">
                    <a:alpha val="81000"/>
                  </a:schemeClr>
                </a:solidFill>
              </a:ln>
              <a:effectLst/>
            </c:spPr>
            <c:extLst>
              <c:ext xmlns:c16="http://schemas.microsoft.com/office/drawing/2014/chart" uri="{C3380CC4-5D6E-409C-BE32-E72D297353CC}">
                <c16:uniqueId val="{00000003-8D11-4DE1-9481-FF11CA3FBDB1}"/>
              </c:ext>
            </c:extLst>
          </c:dPt>
          <c:dPt>
            <c:idx val="2"/>
            <c:bubble3D val="0"/>
            <c:explosion val="22"/>
            <c:spPr>
              <a:solidFill>
                <a:srgbClr val="E27B26"/>
              </a:solidFill>
              <a:ln w="82550">
                <a:solidFill>
                  <a:schemeClr val="bg1">
                    <a:alpha val="81000"/>
                  </a:schemeClr>
                </a:solidFill>
              </a:ln>
              <a:effectLst/>
            </c:spPr>
            <c:extLst>
              <c:ext xmlns:c16="http://schemas.microsoft.com/office/drawing/2014/chart" uri="{C3380CC4-5D6E-409C-BE32-E72D297353CC}">
                <c16:uniqueId val="{00000005-8D11-4DE1-9481-FF11CA3FBDB1}"/>
              </c:ext>
            </c:extLst>
          </c:dPt>
          <c:dPt>
            <c:idx val="3"/>
            <c:bubble3D val="0"/>
            <c:explosion val="4"/>
            <c:spPr>
              <a:solidFill>
                <a:srgbClr val="21A7A7">
                  <a:alpha val="30000"/>
                </a:srgbClr>
              </a:solidFill>
              <a:ln w="82550">
                <a:solidFill>
                  <a:schemeClr val="bg1">
                    <a:alpha val="81000"/>
                  </a:schemeClr>
                </a:solidFill>
              </a:ln>
              <a:effectLst/>
            </c:spPr>
            <c:extLst>
              <c:ext xmlns:c16="http://schemas.microsoft.com/office/drawing/2014/chart" uri="{C3380CC4-5D6E-409C-BE32-E72D297353CC}">
                <c16:uniqueId val="{00000007-8D11-4DE1-9481-FF11CA3FBDB1}"/>
              </c:ext>
            </c:extLst>
          </c:dPt>
          <c:dPt>
            <c:idx val="4"/>
            <c:bubble3D val="0"/>
            <c:explosion val="0"/>
            <c:spPr>
              <a:solidFill>
                <a:srgbClr val="F3B715">
                  <a:alpha val="30000"/>
                </a:srgbClr>
              </a:solidFill>
              <a:ln w="82550">
                <a:solidFill>
                  <a:schemeClr val="bg1">
                    <a:alpha val="81000"/>
                  </a:schemeClr>
                </a:solidFill>
              </a:ln>
              <a:effectLst/>
            </c:spPr>
            <c:extLst>
              <c:ext xmlns:c16="http://schemas.microsoft.com/office/drawing/2014/chart" uri="{C3380CC4-5D6E-409C-BE32-E72D297353CC}">
                <c16:uniqueId val="{00000009-8D11-4DE1-9481-FF11CA3FBDB1}"/>
              </c:ext>
            </c:extLst>
          </c:dPt>
          <c:dPt>
            <c:idx val="5"/>
            <c:bubble3D val="0"/>
            <c:explosion val="0"/>
            <c:spPr>
              <a:solidFill>
                <a:srgbClr val="6B5B7A">
                  <a:alpha val="30000"/>
                </a:srgbClr>
              </a:solidFill>
              <a:ln w="82550">
                <a:solidFill>
                  <a:schemeClr val="bg1">
                    <a:alpha val="81000"/>
                  </a:schemeClr>
                </a:solidFill>
              </a:ln>
              <a:effectLst/>
            </c:spPr>
            <c:extLst>
              <c:ext xmlns:c16="http://schemas.microsoft.com/office/drawing/2014/chart" uri="{C3380CC4-5D6E-409C-BE32-E72D297353CC}">
                <c16:uniqueId val="{0000000B-8D11-4DE1-9481-FF11CA3FBDB1}"/>
              </c:ext>
            </c:extLst>
          </c:dPt>
          <c:dPt>
            <c:idx val="6"/>
            <c:bubble3D val="0"/>
            <c:spPr>
              <a:solidFill>
                <a:schemeClr val="accent1">
                  <a:lumMod val="60000"/>
                </a:schemeClr>
              </a:solidFill>
              <a:ln w="82550">
                <a:solidFill>
                  <a:schemeClr val="bg1">
                    <a:alpha val="81000"/>
                  </a:schemeClr>
                </a:solidFill>
              </a:ln>
              <a:effectLst/>
            </c:spPr>
            <c:extLst>
              <c:ext xmlns:c16="http://schemas.microsoft.com/office/drawing/2014/chart" uri="{C3380CC4-5D6E-409C-BE32-E72D297353CC}">
                <c16:uniqueId val="{0000000D-8D11-4DE1-9481-FF11CA3FBDB1}"/>
              </c:ext>
            </c:extLst>
          </c:dPt>
          <c:cat>
            <c:strRef>
              <c:f>Sheet1!$A$2:$A$8</c:f>
              <c:strCache>
                <c:ptCount val="4"/>
                <c:pt idx="0">
                  <c:v>1st Qtr</c:v>
                </c:pt>
                <c:pt idx="1">
                  <c:v>2nd Qtr</c:v>
                </c:pt>
                <c:pt idx="2">
                  <c:v>3rd Qtr</c:v>
                </c:pt>
                <c:pt idx="3">
                  <c:v>4th Qtr</c:v>
                </c:pt>
              </c:strCache>
            </c:strRef>
          </c:cat>
          <c:val>
            <c:numRef>
              <c:f>Sheet1!$B$2:$B$8</c:f>
              <c:numCache>
                <c:formatCode>General</c:formatCode>
                <c:ptCount val="7"/>
                <c:pt idx="0">
                  <c:v>10</c:v>
                </c:pt>
                <c:pt idx="1">
                  <c:v>0</c:v>
                </c:pt>
                <c:pt idx="2">
                  <c:v>10</c:v>
                </c:pt>
                <c:pt idx="3">
                  <c:v>10</c:v>
                </c:pt>
                <c:pt idx="4">
                  <c:v>10</c:v>
                </c:pt>
                <c:pt idx="5">
                  <c:v>10</c:v>
                </c:pt>
              </c:numCache>
            </c:numRef>
          </c:val>
          <c:extLst>
            <c:ext xmlns:c16="http://schemas.microsoft.com/office/drawing/2014/chart" uri="{C3380CC4-5D6E-409C-BE32-E72D297353CC}">
              <c16:uniqueId val="{0000000E-8D11-4DE1-9481-FF11CA3FBDB1}"/>
            </c:ext>
          </c:extLst>
        </c:ser>
        <c:dLbls>
          <c:showLegendKey val="0"/>
          <c:showVal val="0"/>
          <c:showCatName val="0"/>
          <c:showSerName val="0"/>
          <c:showPercent val="0"/>
          <c:showBubbleSize val="0"/>
          <c:showLeaderLines val="1"/>
        </c:dLbls>
        <c:firstSliceAng val="344"/>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1_9A9A003D.xml><?xml version="1.0" encoding="utf-8"?>
<p188:cmLst xmlns:a="http://schemas.openxmlformats.org/drawingml/2006/main" xmlns:r="http://schemas.openxmlformats.org/officeDocument/2006/relationships" xmlns:p188="http://schemas.microsoft.com/office/powerpoint/2018/8/main">
  <p188:cm id="{A245512C-0F98-432F-9341-8FDB80B30EA6}" authorId="{0133F3EB-A5EA-24A3-23EB-9729115748CA}" created="2026-04-15T14:55:17.550">
    <pc:sldMkLst xmlns:pc="http://schemas.microsoft.com/office/powerpoint/2013/main/command">
      <pc:docMk/>
      <pc:sldMk cId="2593783869" sldId="257"/>
    </pc:sldMkLst>
    <p188:txBody>
      <a:bodyPr/>
      <a:lstStyle/>
      <a:p>
        <a:r>
          <a:rPr lang="en-US"/>
          <a:t>This quote doesn’t quite make sense to me. How about this:
"Public health decision making can be a complicated process due to the complex nature of its inputs and the need for group consensus. Nevertheless, public health research and practice over the last century has achieved remarkable milestones, contributing to a 30-year gain in life expectancy. These accomplishments demonstrate the power of evidence-based approaches — ones that prioritize rigorous data, systematic research, and population-level thinking. Applying this same evidence-based public health (EBPH) framework to problem gambling offers a promising path forward, shifting the focus from individual blame toward the broader social, environmental, and structural factors that drive gambling-related harm."</a:t>
        </a:r>
      </a:p>
    </p188:txBody>
  </p188:cm>
</p188:cmLst>
</file>

<file path=ppt/comments/modernComment_1DD_1411B3D9.xml><?xml version="1.0" encoding="utf-8"?>
<p188:cmLst xmlns:a="http://schemas.openxmlformats.org/drawingml/2006/main" xmlns:r="http://schemas.openxmlformats.org/officeDocument/2006/relationships" xmlns:p188="http://schemas.microsoft.com/office/powerpoint/2018/8/main">
  <p188:cm id="{937B5BEA-C6D5-47A3-9E25-62EBA4F635E9}" authorId="{0133F3EB-A5EA-24A3-23EB-9729115748CA}" created="2026-04-15T14:45:27.855">
    <pc:sldMkLst xmlns:pc="http://schemas.microsoft.com/office/powerpoint/2013/main/command">
      <pc:docMk/>
      <pc:sldMk cId="336704473" sldId="477"/>
    </pc:sldMkLst>
    <p188:txBody>
      <a:bodyPr/>
      <a:lstStyle/>
      <a:p>
        <a:r>
          <a:rPr lang="en-US"/>
          <a:t>Chuck - we have key elements repeated here and on the next slide. I think let’s drop on these slides and keep on the example measures slides?</a:t>
        </a:r>
      </a:p>
    </p188:txBody>
  </p188:cm>
</p188:cmLst>
</file>

<file path=ppt/comments/modernComment_1DF_38F519CB.xml><?xml version="1.0" encoding="utf-8"?>
<p188:cmLst xmlns:a="http://schemas.openxmlformats.org/drawingml/2006/main" xmlns:r="http://schemas.openxmlformats.org/officeDocument/2006/relationships" xmlns:p188="http://schemas.microsoft.com/office/powerpoint/2018/8/main">
  <p188:cm id="{D9C56416-5D1C-4596-99B6-DAD580F6A151}" authorId="{0133F3EB-A5EA-24A3-23EB-9729115748CA}" created="2026-04-15T15:04:31.857">
    <pc:sldMkLst xmlns:pc="http://schemas.microsoft.com/office/powerpoint/2013/main/command">
      <pc:docMk/>
      <pc:sldMk cId="955587019" sldId="479"/>
    </pc:sldMkLst>
    <p188:txBody>
      <a:bodyPr/>
      <a:lstStyle/>
      <a:p>
        <a:r>
          <a:rPr lang="en-US"/>
          <a:t>Love this slide!</a:t>
        </a:r>
      </a:p>
    </p188:txBody>
  </p188:cm>
</p188:cmLst>
</file>

<file path=ppt/comments/modernComment_7FFFCCB3_272EA5CD.xml><?xml version="1.0" encoding="utf-8"?>
<p188:cmLst xmlns:a="http://schemas.openxmlformats.org/drawingml/2006/main" xmlns:r="http://schemas.openxmlformats.org/officeDocument/2006/relationships" xmlns:p188="http://schemas.microsoft.com/office/powerpoint/2018/8/main">
  <p188:cm id="{C223A6D1-9143-4610-8311-3EDF47A48C89}" authorId="{0133F3EB-A5EA-24A3-23EB-9729115748CA}" created="2026-04-15T15:06:02.754">
    <pc:sldMkLst xmlns:pc="http://schemas.microsoft.com/office/powerpoint/2013/main/command">
      <pc:docMk/>
      <pc:sldMk cId="657368525" sldId="2147470515"/>
    </pc:sldMkLst>
    <p188:replyLst>
      <p188:reply id="{AA0B5D7F-740E-4B2F-AD73-5A028BFF2FA2}" authorId="{298D3283-3BB1-9034-16EE-1B9405A2EE70}" created="2026-04-15T16:03:44.291">
        <p188:txBody>
          <a:bodyPr/>
          <a:lstStyle/>
          <a:p>
            <a:r>
              <a:rPr lang="en-US"/>
              <a:t>cool</a:t>
            </a:r>
          </a:p>
        </p188:txBody>
      </p188:reply>
    </p188:replyLst>
    <p188:txBody>
      <a:bodyPr/>
      <a:lstStyle/>
      <a:p>
        <a:r>
          <a:rPr lang="en-US"/>
          <a:t>Was struggling to add something on Omni’s without the slide feeling too busy. Offering this as an alternate version, relying more on our notes/talking points to cover the “what” and using the slide to cover the “where” aspect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D0CDCF-B072-4CC6-B2A3-B1C4F4AE3FFA}" type="datetimeFigureOut">
              <a:rPr lang="en-US" smtClean="0"/>
              <a:pPr/>
              <a:t>4/27/2026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2958881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63E9E0-D922-418E-8BFA-E41C87CB1E68}" type="datetimeFigureOut">
              <a:rPr lang="en-US" smtClean="0"/>
              <a:pPr/>
              <a:t>4/27/2026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7D2F9E-D167-4ED3-83EC-AE46EA34BEC3}" type="slidenum">
              <a:rPr lang="en-US" smtClean="0"/>
              <a:pPr/>
              <a:t>‹#›</a:t>
            </a:fld>
            <a:endParaRPr lang="en-US" dirty="0"/>
          </a:p>
        </p:txBody>
      </p:sp>
    </p:spTree>
    <p:extLst>
      <p:ext uri="{BB962C8B-B14F-4D97-AF65-F5344CB8AC3E}">
        <p14:creationId xmlns:p14="http://schemas.microsoft.com/office/powerpoint/2010/main" val="423772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ogle.com/url?sa=i&amp;source=web&amp;rct=j&amp;url=https://www.collegegambling.org/cg-information/screening-intervention-and-treatment&amp;ved=2ahUKEwjZh876pNKTAxWh8ckDHVtSBGQQy_kOegQIBRAC&amp;opi=89978449&amp;cd&amp;psig=AOvVaw34nQRzYDJRgnvMhIC2cUp-&amp;ust=177532656332900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mericanprogress.org/article/fact-sheet-how-investing-in-public-health-will-strengthen-americas-health/#:~:text=The%20federal%2C%20state%2C%20and%20local,that%20protect%20against%20infectious%20disease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who.int/news-room/fact-sheets/detail/gamblin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1</a:t>
            </a:fld>
            <a:endParaRPr lang="en-US" dirty="0"/>
          </a:p>
        </p:txBody>
      </p:sp>
    </p:spTree>
    <p:extLst>
      <p:ext uri="{BB962C8B-B14F-4D97-AF65-F5344CB8AC3E}">
        <p14:creationId xmlns:p14="http://schemas.microsoft.com/office/powerpoint/2010/main" val="1387516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kern="1200" dirty="0">
                <a:solidFill>
                  <a:schemeClr val="tx1"/>
                </a:solidFill>
                <a:effectLst/>
                <a:latin typeface="+mn-lt"/>
                <a:ea typeface="+mn-ea"/>
                <a:cs typeface="+mn-cs"/>
              </a:rPr>
              <a:t>The current gambling treatment workforce is facing a severe shortage and urgent need for expansion, struggling to keep pace with the rapid rise of legalized online gambling and nearly 20 million U.S. adults reporting problem gambling behaviors. While demand increases, the workforce is heavily underserved; for example, Minnesota has only 8 certified counselors for 250,000 at-risk residents.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dirty="0"/>
              <a:t>The U.S. is facing a deepening mental and behavioral health crisis, with gambling addiction often left out of the conversation. Despite the rising rates of gambling disorder, the mental and behavioral health workforce is already stretched thin, with one mental health provider for every 350 people. This workforce crisis is compounded by the increasing prevalence of gambling addiction, which is now as close as your smartphone. The lack of specialized workforce development initiatives for gambling has led to a workforce that is not equipped to respond to the growing demand for help. </a:t>
            </a:r>
          </a:p>
          <a:p>
            <a:endParaRPr lang="en-US" dirty="0"/>
          </a:p>
          <a:p>
            <a:r>
              <a:rPr lang="en-US" dirty="0"/>
              <a:t>The current gambling treatment workforce is facing significant challenges due to the increasing demand for services and the limited availability of professionals.  Here are some key points regarding the current state of the gambling treatment workforce:</a:t>
            </a:r>
          </a:p>
          <a:p>
            <a:endParaRPr lang="en-US" dirty="0"/>
          </a:p>
          <a:p>
            <a:r>
              <a:rPr lang="en-US" b="1" dirty="0"/>
              <a:t>Mental Health Shortages</a:t>
            </a:r>
            <a:r>
              <a:rPr lang="en-US" dirty="0"/>
              <a:t>: The U.S. is experiencing a mental health crisis, with over half of the population living in areas with a mental health shortage designation. This includes a shortage of professionals specifically trained to address gambling addiction. </a:t>
            </a:r>
          </a:p>
          <a:p>
            <a:endParaRPr lang="en-US" dirty="0"/>
          </a:p>
          <a:p>
            <a:r>
              <a:rPr lang="en-US" dirty="0"/>
              <a:t>Workforce Development: There is a need for a </a:t>
            </a:r>
            <a:r>
              <a:rPr lang="en-US" b="1" dirty="0"/>
              <a:t>national strategy </a:t>
            </a:r>
            <a:r>
              <a:rPr lang="en-US" dirty="0"/>
              <a:t>to promote behavioral health workforce development, especially for gambling addiction. This includes training and education programs for behavioral healthcare workers to adapt their skills to gambling. </a:t>
            </a:r>
          </a:p>
          <a:p>
            <a:endParaRPr lang="en-US" dirty="0"/>
          </a:p>
          <a:p>
            <a:r>
              <a:rPr lang="en-US" b="1" dirty="0"/>
              <a:t>Integration of Care:</a:t>
            </a:r>
            <a:r>
              <a:rPr lang="en-US" dirty="0"/>
              <a:t> Expanding integrated care and leveraging health support workers, as well as using tele-behavioral health, may help alleviate the shortage of behavioral health providers. </a:t>
            </a:r>
          </a:p>
          <a:p>
            <a:endParaRPr lang="en-US" dirty="0"/>
          </a:p>
          <a:p>
            <a:r>
              <a:rPr lang="en-US" dirty="0"/>
              <a:t>Treatment Infrastructure: The treatment infrastructure for gambling addiction is behind the pace of the online gambling expansion. There is a growing need for specialized clinicians to address the unique challenges of gambling addiction treatment. </a:t>
            </a:r>
          </a:p>
          <a:p>
            <a:endParaRPr lang="en-US" dirty="0"/>
          </a:p>
          <a:p>
            <a:r>
              <a:rPr lang="en-US" b="1" dirty="0"/>
              <a:t>Lack of Specialized Workers</a:t>
            </a:r>
          </a:p>
          <a:p>
            <a:r>
              <a:rPr lang="en-US" dirty="0"/>
              <a:t>The current workforce is stretched thin, and there is a pressing need for more professionals to address the growing demand for gambling addiction treatment services. </a:t>
            </a:r>
          </a:p>
          <a:p>
            <a:endParaRPr lang="en-US" dirty="0"/>
          </a:p>
          <a:p>
            <a:r>
              <a:rPr lang="en-US" sz="1200" b="0" i="0" kern="1200" dirty="0">
                <a:solidFill>
                  <a:schemeClr val="tx1"/>
                </a:solidFill>
                <a:effectLst/>
                <a:latin typeface="+mn-lt"/>
                <a:ea typeface="+mn-ea"/>
                <a:cs typeface="+mn-cs"/>
              </a:rPr>
              <a:t>Key initiatives include scaling up specialized training for clinicians, incorporating peer support specialists, and developing counselor certification programs to address the growing demand.</a:t>
            </a:r>
            <a:endParaRPr lang="en-US" dirty="0"/>
          </a:p>
          <a:p>
            <a:endParaRPr lang="en-US" dirty="0"/>
          </a:p>
          <a:p>
            <a:r>
              <a:rPr lang="en-US" dirty="0"/>
              <a:t>Gambling-related workforce expansion often focuses on training and education experiences for the existing behavioral health workforce. Although providing such expansion opportunities is a natural first step in workforce development, there is a need to think creatively about coordinated gambling care workforce development across multiple levels of experience and responsibility. </a:t>
            </a:r>
          </a:p>
          <a:p>
            <a:endParaRPr lang="en-US" dirty="0"/>
          </a:p>
          <a:p>
            <a:r>
              <a:rPr lang="en-US" dirty="0"/>
              <a:t>Developing training and education programs for behavioral healthcare workers to apply and adapt their skills from one area (e.g., substance use disorder) to gambling is an important piece of transforming the workforce landscape, but probably insufficient for truly transformative change. </a:t>
            </a:r>
          </a:p>
        </p:txBody>
      </p:sp>
      <p:sp>
        <p:nvSpPr>
          <p:cNvPr id="4" name="Slide Number Placeholder 3"/>
          <p:cNvSpPr>
            <a:spLocks noGrp="1"/>
          </p:cNvSpPr>
          <p:nvPr>
            <p:ph type="sldNum" sz="quarter" idx="5"/>
          </p:nvPr>
        </p:nvSpPr>
        <p:spPr/>
        <p:txBody>
          <a:bodyPr/>
          <a:lstStyle/>
          <a:p>
            <a:fld id="{2E7D2F9E-D167-4ED3-83EC-AE46EA34BEC3}" type="slidenum">
              <a:rPr lang="en-US" smtClean="0"/>
              <a:pPr/>
              <a:t>11</a:t>
            </a:fld>
            <a:endParaRPr lang="en-US" dirty="0"/>
          </a:p>
        </p:txBody>
      </p:sp>
    </p:spTree>
    <p:extLst>
      <p:ext uri="{BB962C8B-B14F-4D97-AF65-F5344CB8AC3E}">
        <p14:creationId xmlns:p14="http://schemas.microsoft.com/office/powerpoint/2010/main" val="2897453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2DB75-A509-C175-3746-FA6851D58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16019-82D5-2C10-0737-45AC3D194B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D1FB1-ADF4-39B9-5479-62F53F9C75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4E552B-5EAD-78E1-BF53-3020B004ECC4}"/>
              </a:ext>
            </a:extLst>
          </p:cNvPr>
          <p:cNvSpPr>
            <a:spLocks noGrp="1"/>
          </p:cNvSpPr>
          <p:nvPr>
            <p:ph type="sldNum" sz="quarter" idx="5"/>
          </p:nvPr>
        </p:nvSpPr>
        <p:spPr/>
        <p:txBody>
          <a:bodyPr/>
          <a:lstStyle/>
          <a:p>
            <a:fld id="{2E7D2F9E-D167-4ED3-83EC-AE46EA34BEC3}" type="slidenum">
              <a:rPr lang="en-US" smtClean="0"/>
              <a:pPr/>
              <a:t>12</a:t>
            </a:fld>
            <a:endParaRPr lang="en-US" dirty="0"/>
          </a:p>
        </p:txBody>
      </p:sp>
    </p:spTree>
    <p:extLst>
      <p:ext uri="{BB962C8B-B14F-4D97-AF65-F5344CB8AC3E}">
        <p14:creationId xmlns:p14="http://schemas.microsoft.com/office/powerpoint/2010/main" val="3321203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A0CE5-79A3-3DA0-14A6-ADD874229F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5DBF4-88BE-7429-7808-5768583202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668E18-90CF-AF83-F643-6F34AC5D7F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35AD26-378F-F667-26E3-F1B510E25DF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7D2F9E-D167-4ED3-83EC-AE46EA34BE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0123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AA605-63CA-EA41-0B8D-30D1F86F8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18162-29B1-D793-EFEA-67CAAECF9D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D6506D-CCC1-22E3-0377-0AE322065823}"/>
              </a:ext>
            </a:extLst>
          </p:cNvPr>
          <p:cNvSpPr>
            <a:spLocks noGrp="1"/>
          </p:cNvSpPr>
          <p:nvPr>
            <p:ph type="body" idx="1"/>
          </p:nvPr>
        </p:nvSpPr>
        <p:spPr/>
        <p:txBody>
          <a:bodyPr>
            <a:normAutofit fontScale="92500" lnSpcReduction="20000"/>
          </a:bodyPr>
          <a:lstStyle/>
          <a:p>
            <a:r>
              <a:rPr lang="en-US" sz="1200" b="1" i="0" kern="1200" dirty="0">
                <a:solidFill>
                  <a:schemeClr val="tx1"/>
                </a:solidFill>
                <a:effectLst/>
                <a:latin typeface="+mn-lt"/>
                <a:ea typeface="+mn-ea"/>
                <a:cs typeface="+mn-cs"/>
              </a:rPr>
              <a:t>Key Areas Requiring Further Evaluation</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Local Policies &amp; Prevention:</a:t>
            </a:r>
            <a:r>
              <a:rPr lang="en-US" sz="1200" b="0" i="0" kern="1200" dirty="0">
                <a:solidFill>
                  <a:schemeClr val="tx1"/>
                </a:solidFill>
                <a:effectLst/>
                <a:latin typeface="+mn-lt"/>
                <a:ea typeface="+mn-ea"/>
                <a:cs typeface="+mn-cs"/>
              </a:rPr>
              <a:t> There is limited investigation into the effectiveness of community-level, local policy interventions compared to national approaches.</a:t>
            </a:r>
          </a:p>
          <a:p>
            <a:r>
              <a:rPr lang="en-US" sz="1200" b="1" i="0" kern="1200" dirty="0">
                <a:solidFill>
                  <a:schemeClr val="tx1"/>
                </a:solidFill>
                <a:effectLst/>
                <a:latin typeface="+mn-lt"/>
                <a:ea typeface="+mn-ea"/>
                <a:cs typeface="+mn-cs"/>
              </a:rPr>
              <a:t>Digital and Online Interventions:</a:t>
            </a:r>
            <a:r>
              <a:rPr lang="en-US" sz="1200" b="0" i="0" kern="1200" dirty="0">
                <a:solidFill>
                  <a:schemeClr val="tx1"/>
                </a:solidFill>
                <a:effectLst/>
                <a:latin typeface="+mn-lt"/>
                <a:ea typeface="+mn-ea"/>
                <a:cs typeface="+mn-cs"/>
              </a:rPr>
              <a:t> With the rise of online sports betting and 24/7 access, immediate evaluation of digital, app-based, and remote interventions is necessary.</a:t>
            </a:r>
          </a:p>
          <a:p>
            <a:r>
              <a:rPr lang="en-US" sz="1200" b="1" i="0" kern="1200" dirty="0">
                <a:solidFill>
                  <a:schemeClr val="tx1"/>
                </a:solidFill>
                <a:effectLst/>
                <a:latin typeface="+mn-lt"/>
                <a:ea typeface="+mn-ea"/>
                <a:cs typeface="+mn-cs"/>
              </a:rPr>
              <a:t>Personalized Feedback Interventions (PFIs):</a:t>
            </a:r>
            <a:r>
              <a:rPr lang="en-US" sz="1200" b="0" i="0" kern="1200" dirty="0">
                <a:solidFill>
                  <a:schemeClr val="tx1"/>
                </a:solidFill>
                <a:effectLst/>
                <a:latin typeface="+mn-lt"/>
                <a:ea typeface="+mn-ea"/>
                <a:cs typeface="+mn-cs"/>
              </a:rPr>
              <a:t> While promising, PFIs for gambling problems have limited peer-reviewed studies assessing their long-term effectiveness, necessitating further research on their clinical appropriateness.</a:t>
            </a:r>
          </a:p>
          <a:p>
            <a:r>
              <a:rPr lang="en-US" sz="1200" b="1" i="0" kern="1200" dirty="0">
                <a:solidFill>
                  <a:schemeClr val="tx1"/>
                </a:solidFill>
                <a:effectLst/>
                <a:latin typeface="+mn-lt"/>
                <a:ea typeface="+mn-ea"/>
                <a:cs typeface="+mn-cs"/>
              </a:rPr>
              <a:t>Targeted Demographic Strategies:</a:t>
            </a:r>
            <a:r>
              <a:rPr lang="en-US" sz="1200" b="0" i="0" kern="1200" dirty="0">
                <a:solidFill>
                  <a:schemeClr val="tx1"/>
                </a:solidFill>
                <a:effectLst/>
                <a:latin typeface="+mn-lt"/>
                <a:ea typeface="+mn-ea"/>
                <a:cs typeface="+mn-cs"/>
              </a:rPr>
              <a:t> Research shows specialized interventions are needed for high-risk demographics, including young men (18–34).</a:t>
            </a:r>
          </a:p>
          <a:p>
            <a:r>
              <a:rPr lang="en-US" sz="1200" b="1" i="0" kern="1200" dirty="0">
                <a:solidFill>
                  <a:schemeClr val="tx1"/>
                </a:solidFill>
                <a:effectLst/>
                <a:latin typeface="+mn-lt"/>
                <a:ea typeface="+mn-ea"/>
                <a:cs typeface="+mn-cs"/>
              </a:rPr>
              <a:t>Guided Self-Help Approaches:</a:t>
            </a:r>
            <a:r>
              <a:rPr lang="en-US" sz="1200" b="0" i="0" kern="1200" dirty="0">
                <a:solidFill>
                  <a:schemeClr val="tx1"/>
                </a:solidFill>
                <a:effectLst/>
                <a:latin typeface="+mn-lt"/>
                <a:ea typeface="+mn-ea"/>
                <a:cs typeface="+mn-cs"/>
              </a:rPr>
              <a:t> Studies show varied outcomes for self-help workbooks, with limited, mixed evidence on whether phone-based, guided support enhances effectiveness. </a:t>
            </a:r>
          </a:p>
          <a:p>
            <a:r>
              <a:rPr lang="en-US" sz="1200" b="0" i="0" kern="1200" dirty="0">
                <a:solidFill>
                  <a:schemeClr val="tx1"/>
                </a:solidFill>
                <a:effectLst/>
                <a:latin typeface="+mn-lt"/>
                <a:ea typeface="+mn-ea"/>
                <a:cs typeface="+mn-cs"/>
              </a:rPr>
              <a:t>PubMed Central (PMC) (.gov) +6</a:t>
            </a:r>
          </a:p>
          <a:p>
            <a:r>
              <a:rPr lang="en-US" sz="1200" b="1" i="0" kern="1200" dirty="0">
                <a:solidFill>
                  <a:schemeClr val="tx1"/>
                </a:solidFill>
                <a:effectLst/>
                <a:latin typeface="+mn-lt"/>
                <a:ea typeface="+mn-ea"/>
                <a:cs typeface="+mn-cs"/>
              </a:rPr>
              <a:t>Benefits of Evaluation</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Better Treatment Tailoring:</a:t>
            </a:r>
            <a:r>
              <a:rPr lang="en-US" sz="1200" b="0" i="0" kern="1200" dirty="0">
                <a:solidFill>
                  <a:schemeClr val="tx1"/>
                </a:solidFill>
                <a:effectLst/>
                <a:latin typeface="+mn-lt"/>
                <a:ea typeface="+mn-ea"/>
                <a:cs typeface="+mn-cs"/>
              </a:rPr>
              <a:t> More studies can identify which interventions work best for specific types of gamblers.</a:t>
            </a:r>
          </a:p>
          <a:p>
            <a:r>
              <a:rPr lang="en-US" sz="1200" b="1" i="0" kern="1200" dirty="0">
                <a:solidFill>
                  <a:schemeClr val="tx1"/>
                </a:solidFill>
                <a:effectLst/>
                <a:latin typeface="+mn-lt"/>
                <a:ea typeface="+mn-ea"/>
                <a:cs typeface="+mn-cs"/>
              </a:rPr>
              <a:t>Evidence-Based Policies:</a:t>
            </a:r>
            <a:r>
              <a:rPr lang="en-US" sz="1200" b="0" i="0" kern="1200" dirty="0">
                <a:solidFill>
                  <a:schemeClr val="tx1"/>
                </a:solidFill>
                <a:effectLst/>
                <a:latin typeface="+mn-lt"/>
                <a:ea typeface="+mn-ea"/>
                <a:cs typeface="+mn-cs"/>
              </a:rPr>
              <a:t> Evidence-based criteria are needed for both national and local prevention to ensure that public health measures, such as </a:t>
            </a:r>
            <a:r>
              <a:rPr lang="en-US" sz="1200" b="0" i="0" kern="1200" dirty="0">
                <a:solidFill>
                  <a:schemeClr val="tx1"/>
                </a:solidFill>
                <a:effectLst/>
                <a:latin typeface="+mn-lt"/>
                <a:ea typeface="+mn-ea"/>
                <a:cs typeface="+mn-cs"/>
                <a:hlinkClick r:id="rId3"/>
              </a:rPr>
              <a:t>screening tools</a:t>
            </a:r>
            <a:r>
              <a:rPr lang="en-US" sz="1200" b="0" i="0" kern="1200" dirty="0">
                <a:solidFill>
                  <a:schemeClr val="tx1"/>
                </a:solidFill>
                <a:effectLst/>
                <a:latin typeface="+mn-lt"/>
                <a:ea typeface="+mn-ea"/>
                <a:cs typeface="+mn-cs"/>
              </a:rPr>
              <a:t>, are actually reducing harm. </a:t>
            </a:r>
          </a:p>
          <a:p>
            <a:r>
              <a:rPr lang="en-US" sz="1200" b="0" i="0" kern="1200" dirty="0">
                <a:solidFill>
                  <a:schemeClr val="tx1"/>
                </a:solidFill>
                <a:effectLst/>
                <a:latin typeface="+mn-lt"/>
                <a:ea typeface="+mn-ea"/>
                <a:cs typeface="+mn-cs"/>
              </a:rPr>
              <a:t>PubMed Central (PMC) (.gov) +4</a:t>
            </a:r>
          </a:p>
          <a:p>
            <a:r>
              <a:rPr lang="en-US" sz="1200" b="1" i="0" kern="1200" dirty="0">
                <a:solidFill>
                  <a:schemeClr val="tx1"/>
                </a:solidFill>
                <a:effectLst/>
                <a:latin typeface="+mn-lt"/>
                <a:ea typeface="+mn-ea"/>
                <a:cs typeface="+mn-cs"/>
              </a:rPr>
              <a:t>Current Evidence Gaps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Lack of Long-Term Follow-up:</a:t>
            </a:r>
            <a:r>
              <a:rPr lang="en-US" sz="1200" b="0" i="0" kern="1200" dirty="0">
                <a:solidFill>
                  <a:schemeClr val="tx1"/>
                </a:solidFill>
                <a:effectLst/>
                <a:latin typeface="+mn-lt"/>
                <a:ea typeface="+mn-ea"/>
                <a:cs typeface="+mn-cs"/>
              </a:rPr>
              <a:t> Many studies lack long-term follow-up data to assess whether improvements in gambling behavior remain stable.</a:t>
            </a:r>
          </a:p>
          <a:p>
            <a:r>
              <a:rPr lang="en-US" sz="1200" b="1" i="0" kern="1200" dirty="0">
                <a:solidFill>
                  <a:schemeClr val="tx1"/>
                </a:solidFill>
                <a:effectLst/>
                <a:latin typeface="+mn-lt"/>
                <a:ea typeface="+mn-ea"/>
                <a:cs typeface="+mn-cs"/>
              </a:rPr>
              <a:t>Need for Comparative Studies:</a:t>
            </a:r>
            <a:r>
              <a:rPr lang="en-US" sz="1200" b="0" i="0" kern="1200" dirty="0">
                <a:solidFill>
                  <a:schemeClr val="tx1"/>
                </a:solidFill>
                <a:effectLst/>
                <a:latin typeface="+mn-lt"/>
                <a:ea typeface="+mn-ea"/>
                <a:cs typeface="+mn-cs"/>
              </a:rPr>
              <a:t> There is a need for more comparative studies between different types of interventions to determine the most effective methods, as no single approach has shown consistent, superior benefits in all contexts. </a:t>
            </a:r>
          </a:p>
          <a:p>
            <a:r>
              <a:rPr lang="en-US" sz="1200" b="0" i="0" kern="1200" dirty="0">
                <a:solidFill>
                  <a:schemeClr val="tx1"/>
                </a:solidFill>
                <a:effectLst/>
                <a:latin typeface="+mn-lt"/>
                <a:ea typeface="+mn-ea"/>
                <a:cs typeface="+mn-cs"/>
              </a:rPr>
              <a:t>PubMed Central (PMC) (.gov) +3</a:t>
            </a:r>
          </a:p>
          <a:p>
            <a:endParaRPr lang="en-US" dirty="0"/>
          </a:p>
        </p:txBody>
      </p:sp>
      <p:sp>
        <p:nvSpPr>
          <p:cNvPr id="4" name="Slide Number Placeholder 3">
            <a:extLst>
              <a:ext uri="{FF2B5EF4-FFF2-40B4-BE49-F238E27FC236}">
                <a16:creationId xmlns:a16="http://schemas.microsoft.com/office/drawing/2014/main" id="{3965931B-D6E0-C840-D811-46ADAC969BF8}"/>
              </a:ext>
            </a:extLst>
          </p:cNvPr>
          <p:cNvSpPr>
            <a:spLocks noGrp="1"/>
          </p:cNvSpPr>
          <p:nvPr>
            <p:ph type="sldNum" sz="quarter" idx="5"/>
          </p:nvPr>
        </p:nvSpPr>
        <p:spPr/>
        <p:txBody>
          <a:bodyPr/>
          <a:lstStyle/>
          <a:p>
            <a:fld id="{2E7D2F9E-D167-4ED3-83EC-AE46EA34BEC3}" type="slidenum">
              <a:rPr lang="en-US" smtClean="0"/>
              <a:pPr/>
              <a:t>14</a:t>
            </a:fld>
            <a:endParaRPr lang="en-US" dirty="0"/>
          </a:p>
        </p:txBody>
      </p:sp>
    </p:spTree>
    <p:extLst>
      <p:ext uri="{BB962C8B-B14F-4D97-AF65-F5344CB8AC3E}">
        <p14:creationId xmlns:p14="http://schemas.microsoft.com/office/powerpoint/2010/main" val="1263286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C79AA-C75C-9A82-3B9D-25E9110663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70540B-6698-24E4-38EB-D499FAAAE4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B4C26-872C-C0C8-FECA-78255FBC3AE3}"/>
              </a:ext>
            </a:extLst>
          </p:cNvPr>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Comprehensive Data Collection Gathering data on gambling behaviors, service utilization, risk and protective factors, and community needs from diverse sources (e.g., statewide surveys, treatment admissions, helpline call data).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Equity-Aligned Data Analysis Disaggregating data by race, ethnicity, geography, gender, and other relevant demographics to monitor disparities and inform equity-focused interventions.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Data-Informed Decision-Making Using data at all stages of program planning, implementation, evaluation, and quality improvement to ensure services are targeted, effective, and responsive to community needs.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Outcome Monitoring and Evaluation Establishing clear performance metrics and evaluation plans to measure service outcomes and system impact over time.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Capacity Building for Data Use Supporting local providers, community organizations, and state agencies with training and tools to collect, analyze, and apply data effectively.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Data Sharing and Transparency Promoting collaboration across agencies and stakeholders by facilitating appropriate and ethical data sharing.</a:t>
            </a:r>
            <a:endParaRPr lang="en-US" dirty="0"/>
          </a:p>
        </p:txBody>
      </p:sp>
      <p:sp>
        <p:nvSpPr>
          <p:cNvPr id="4" name="Slide Number Placeholder 3">
            <a:extLst>
              <a:ext uri="{FF2B5EF4-FFF2-40B4-BE49-F238E27FC236}">
                <a16:creationId xmlns:a16="http://schemas.microsoft.com/office/drawing/2014/main" id="{29FE6D80-3583-6D96-CF8A-16FAB88D69F0}"/>
              </a:ext>
            </a:extLst>
          </p:cNvPr>
          <p:cNvSpPr>
            <a:spLocks noGrp="1"/>
          </p:cNvSpPr>
          <p:nvPr>
            <p:ph type="sldNum" sz="quarter" idx="5"/>
          </p:nvPr>
        </p:nvSpPr>
        <p:spPr/>
        <p:txBody>
          <a:bodyPr/>
          <a:lstStyle/>
          <a:p>
            <a:fld id="{2E7D2F9E-D167-4ED3-83EC-AE46EA34BEC3}" type="slidenum">
              <a:rPr lang="en-US" smtClean="0"/>
              <a:pPr/>
              <a:t>15</a:t>
            </a:fld>
            <a:endParaRPr lang="en-US" dirty="0"/>
          </a:p>
        </p:txBody>
      </p:sp>
    </p:spTree>
    <p:extLst>
      <p:ext uri="{BB962C8B-B14F-4D97-AF65-F5344CB8AC3E}">
        <p14:creationId xmlns:p14="http://schemas.microsoft.com/office/powerpoint/2010/main" val="2414761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CCC4E-7B1D-0895-8AD4-177E5A494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60E34-3CAC-1CD8-25C9-F9CB53CCF2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54253A-D572-9F43-3312-62B5381896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4E90E7-6D75-A7B7-ED77-9258FF64912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7D2F9E-D167-4ED3-83EC-AE46EA34BE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0745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372FD-8A70-79BD-EDBC-5A967316ED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F54CD4-D6B8-65BF-1500-5BA664261A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9DC571-CB39-7688-C3C8-FAE73A6EE7C2}"/>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1F86EB29-541A-9494-9384-04E5500516E3}"/>
              </a:ext>
            </a:extLst>
          </p:cNvPr>
          <p:cNvSpPr>
            <a:spLocks noGrp="1"/>
          </p:cNvSpPr>
          <p:nvPr>
            <p:ph type="sldNum" sz="quarter" idx="5"/>
          </p:nvPr>
        </p:nvSpPr>
        <p:spPr/>
        <p:txBody>
          <a:bodyPr/>
          <a:lstStyle/>
          <a:p>
            <a:fld id="{2E7D2F9E-D167-4ED3-83EC-AE46EA34BEC3}" type="slidenum">
              <a:rPr lang="en-US" smtClean="0"/>
              <a:pPr/>
              <a:t>17</a:t>
            </a:fld>
            <a:endParaRPr lang="en-US" dirty="0"/>
          </a:p>
        </p:txBody>
      </p:sp>
    </p:spTree>
    <p:extLst>
      <p:ext uri="{BB962C8B-B14F-4D97-AF65-F5344CB8AC3E}">
        <p14:creationId xmlns:p14="http://schemas.microsoft.com/office/powerpoint/2010/main" val="2809852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6133F-FE93-E61D-09A9-53E54C205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9055A-21CD-7F36-3F31-F22B8C34C8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11303C-4B1E-80E0-C0D9-637E70D4C279}"/>
              </a:ext>
            </a:extLst>
          </p:cNvPr>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Comprehensive Scope Policies that address multiple components of a problem gambling system, including prevention, treatment, recovery, equity, data reporting, and harm reduction.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Implementation Support Systems, funding, and staffing dedicated to ensuring that policies are operationalized at the state and community levels.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Enforcement and Accountability Clear expectations, monitoring mechanisms, and enforcement strategies to ensure consistent adherence to policy requirements.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Adaptability The capacity to update and revise policies to keep pace with emerging gambling trends, technologies, and community needs.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Equity and Inclusion Policies that address disparities in gambling harms and ensure that resources and services reach historically marginalized populations.</a:t>
            </a:r>
            <a:endParaRPr lang="en-US" dirty="0"/>
          </a:p>
        </p:txBody>
      </p:sp>
      <p:sp>
        <p:nvSpPr>
          <p:cNvPr id="4" name="Slide Number Placeholder 3">
            <a:extLst>
              <a:ext uri="{FF2B5EF4-FFF2-40B4-BE49-F238E27FC236}">
                <a16:creationId xmlns:a16="http://schemas.microsoft.com/office/drawing/2014/main" id="{BF283F07-9B69-E542-E754-C88B705C8EBF}"/>
              </a:ext>
            </a:extLst>
          </p:cNvPr>
          <p:cNvSpPr>
            <a:spLocks noGrp="1"/>
          </p:cNvSpPr>
          <p:nvPr>
            <p:ph type="sldNum" sz="quarter" idx="5"/>
          </p:nvPr>
        </p:nvSpPr>
        <p:spPr/>
        <p:txBody>
          <a:bodyPr/>
          <a:lstStyle/>
          <a:p>
            <a:fld id="{2E7D2F9E-D167-4ED3-83EC-AE46EA34BEC3}" type="slidenum">
              <a:rPr lang="en-US" smtClean="0"/>
              <a:pPr/>
              <a:t>18</a:t>
            </a:fld>
            <a:endParaRPr lang="en-US" dirty="0"/>
          </a:p>
        </p:txBody>
      </p:sp>
    </p:spTree>
    <p:extLst>
      <p:ext uri="{BB962C8B-B14F-4D97-AF65-F5344CB8AC3E}">
        <p14:creationId xmlns:p14="http://schemas.microsoft.com/office/powerpoint/2010/main" val="495843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83773-D018-6BA2-8F7B-373621310A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386D02-EBCF-E296-5D73-90D4D4D6C3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84D998-6D79-A7C8-14AF-DDB033FC36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375258-E621-49A6-A335-CE26D014908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7D2F9E-D167-4ED3-83EC-AE46EA34BE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3525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BA5BB-9935-0A7B-B66F-F847F56BE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F15D78-C4A7-B406-99F1-2647108529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72FD1E-DD7A-6BCA-2EDD-CF13FE5D86F4}"/>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Make sure public health agencies at all levels have the necessary infrastructure for key public health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Invest in the people, services, and systems that can address their communities’ most pressing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Improve fundamental skills and capabilities so health departments are ready to respond to public health challenges.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Build a stronger foundation nationwide to protect our public health, safety, and security.</a:t>
            </a:r>
            <a:endParaRPr lang="en-US" sz="1200" b="0" i="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6E102E08-AABF-072B-F7EC-57921E714B5F}"/>
              </a:ext>
            </a:extLst>
          </p:cNvPr>
          <p:cNvSpPr>
            <a:spLocks noGrp="1"/>
          </p:cNvSpPr>
          <p:nvPr>
            <p:ph type="sldNum" sz="quarter" idx="5"/>
          </p:nvPr>
        </p:nvSpPr>
        <p:spPr/>
        <p:txBody>
          <a:bodyPr/>
          <a:lstStyle/>
          <a:p>
            <a:fld id="{2E7D2F9E-D167-4ED3-83EC-AE46EA34BEC3}" type="slidenum">
              <a:rPr lang="en-US" smtClean="0"/>
              <a:pPr/>
              <a:t>20</a:t>
            </a:fld>
            <a:endParaRPr lang="en-US" dirty="0"/>
          </a:p>
        </p:txBody>
      </p:sp>
    </p:spTree>
    <p:extLst>
      <p:ext uri="{BB962C8B-B14F-4D97-AF65-F5344CB8AC3E}">
        <p14:creationId xmlns:p14="http://schemas.microsoft.com/office/powerpoint/2010/main" val="1567237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2</a:t>
            </a:fld>
            <a:endParaRPr lang="en-US" dirty="0"/>
          </a:p>
        </p:txBody>
      </p:sp>
    </p:spTree>
    <p:extLst>
      <p:ext uri="{BB962C8B-B14F-4D97-AF65-F5344CB8AC3E}">
        <p14:creationId xmlns:p14="http://schemas.microsoft.com/office/powerpoint/2010/main" val="3670787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862B7-BA89-63B8-8433-5C1A01F07B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FD1A2-A72B-CC72-4B84-9464CBE45F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3818FF-0026-35BE-C568-D57F324E3069}"/>
              </a:ext>
            </a:extLst>
          </p:cNvPr>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Legislative and Regulatory Frameworks Having clear laws, regulations, and standards that promote prevention, responsible gambling, treatment access, and harm reduction.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Funding Streams and Resource Allocation Establishing dedicated and sustainable funding mechanisms to support problem gambling services across the continuum of care.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Strategic Plans and Governance Structures Developing statewide plans, inter-agency committees, and oversight bodies to ensure coordination and accountability.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Prevention and Public Awareness Policies Integrating gambling harm prevention into broader public health, behavioral health, and education systems.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Collaboration with Industry and Regulators Establishing partnerships with gambling operators and regulators to promote responsible gambling policies and community safety.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Infrastructure for Service Delivery Ensuring statewide service coverage, provider capacity, and mechanisms for service quality monitoring and continuous improvement.</a:t>
            </a:r>
            <a:endParaRPr lang="en-US" dirty="0"/>
          </a:p>
        </p:txBody>
      </p:sp>
      <p:sp>
        <p:nvSpPr>
          <p:cNvPr id="4" name="Slide Number Placeholder 3">
            <a:extLst>
              <a:ext uri="{FF2B5EF4-FFF2-40B4-BE49-F238E27FC236}">
                <a16:creationId xmlns:a16="http://schemas.microsoft.com/office/drawing/2014/main" id="{49C4EEA1-243D-6822-8A06-51C6A17FB642}"/>
              </a:ext>
            </a:extLst>
          </p:cNvPr>
          <p:cNvSpPr>
            <a:spLocks noGrp="1"/>
          </p:cNvSpPr>
          <p:nvPr>
            <p:ph type="sldNum" sz="quarter" idx="5"/>
          </p:nvPr>
        </p:nvSpPr>
        <p:spPr/>
        <p:txBody>
          <a:bodyPr/>
          <a:lstStyle/>
          <a:p>
            <a:fld id="{2E7D2F9E-D167-4ED3-83EC-AE46EA34BEC3}" type="slidenum">
              <a:rPr lang="en-US" smtClean="0"/>
              <a:pPr/>
              <a:t>21</a:t>
            </a:fld>
            <a:endParaRPr lang="en-US" dirty="0"/>
          </a:p>
        </p:txBody>
      </p:sp>
    </p:spTree>
    <p:extLst>
      <p:ext uri="{BB962C8B-B14F-4D97-AF65-F5344CB8AC3E}">
        <p14:creationId xmlns:p14="http://schemas.microsoft.com/office/powerpoint/2010/main" val="1628769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FE2D5-1FA9-715A-F0B1-20ACB4613F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06399-36F2-4182-9E67-B51FCCD102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925A7-CA2A-4C93-56E3-C3976BAE9A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184B8D-FC49-A2D1-9F33-32C4DA2D2DA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7D2F9E-D167-4ED3-83EC-AE46EA34BE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5084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227B1-2040-90E1-E700-0CE4769BFA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FDA809-D4B2-7F0E-AC88-15DD813C15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C8ED87-356E-CCB5-8032-159E60ACA54C}"/>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Make sure public health agencies at all levels have the necessary infrastructure for key public health services</a:t>
            </a:r>
          </a:p>
          <a:p>
            <a:endParaRPr lang="en-US" dirty="0"/>
          </a:p>
          <a:p>
            <a:r>
              <a:rPr lang="en-US" sz="1200" b="0" i="0" u="none" strike="noStrike" kern="1200" baseline="0" dirty="0">
                <a:solidFill>
                  <a:schemeClr val="tx1"/>
                </a:solidFill>
                <a:latin typeface="+mn-lt"/>
                <a:ea typeface="+mn-ea"/>
                <a:cs typeface="+mn-cs"/>
              </a:rPr>
              <a:t>Problem gambling1 is a public health and social justice issue</a:t>
            </a:r>
          </a:p>
          <a:p>
            <a:r>
              <a:rPr lang="en-US" sz="1200" b="0" i="0" u="none" strike="noStrike" kern="1200" baseline="0" dirty="0">
                <a:solidFill>
                  <a:schemeClr val="tx1"/>
                </a:solidFill>
                <a:latin typeface="+mn-lt"/>
                <a:ea typeface="+mn-ea"/>
                <a:cs typeface="+mn-cs"/>
              </a:rPr>
              <a:t>that impacts individuals, families, and communities. Research</a:t>
            </a:r>
          </a:p>
          <a:p>
            <a:r>
              <a:rPr lang="en-US" sz="1200" b="0" i="0" u="none" strike="noStrike" kern="1200" baseline="0" dirty="0">
                <a:solidFill>
                  <a:schemeClr val="tx1"/>
                </a:solidFill>
                <a:latin typeface="+mn-lt"/>
                <a:ea typeface="+mn-ea"/>
                <a:cs typeface="+mn-cs"/>
              </a:rPr>
              <a:t>shows that communities of color and individuals with mental</a:t>
            </a:r>
          </a:p>
          <a:p>
            <a:r>
              <a:rPr lang="en-US" sz="1200" b="0" i="0" u="none" strike="noStrike" kern="1200" baseline="0" dirty="0">
                <a:solidFill>
                  <a:schemeClr val="tx1"/>
                </a:solidFill>
                <a:latin typeface="+mn-lt"/>
                <a:ea typeface="+mn-ea"/>
                <a:cs typeface="+mn-cs"/>
              </a:rPr>
              <a:t>health disorders and substance use disorders are disproportionately</a:t>
            </a:r>
          </a:p>
          <a:p>
            <a:r>
              <a:rPr lang="en-US" sz="1200" b="0" i="0" u="none" strike="noStrike" kern="1200" baseline="0" dirty="0">
                <a:solidFill>
                  <a:schemeClr val="tx1"/>
                </a:solidFill>
                <a:latin typeface="+mn-lt"/>
                <a:ea typeface="+mn-ea"/>
                <a:cs typeface="+mn-cs"/>
              </a:rPr>
              <a:t>impacted by gambling [1••, 2••, 3]. Such impacts</a:t>
            </a:r>
          </a:p>
          <a:p>
            <a:r>
              <a:rPr lang="en-US" sz="1200" b="0" i="0" u="none" strike="noStrike" kern="1200" baseline="0" dirty="0">
                <a:solidFill>
                  <a:schemeClr val="tx1"/>
                </a:solidFill>
                <a:latin typeface="+mn-lt"/>
                <a:ea typeface="+mn-ea"/>
                <a:cs typeface="+mn-cs"/>
              </a:rPr>
              <a:t>lead to inequities that may contribute to negative social, economic,</a:t>
            </a:r>
          </a:p>
          <a:p>
            <a:r>
              <a:rPr lang="en-US" sz="1200" b="0" i="0" u="none" strike="noStrike" kern="1200" baseline="0" dirty="0">
                <a:solidFill>
                  <a:schemeClr val="tx1"/>
                </a:solidFill>
                <a:latin typeface="+mn-lt"/>
                <a:ea typeface="+mn-ea"/>
                <a:cs typeface="+mn-cs"/>
              </a:rPr>
              <a:t>and health outcomes.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Public health approaches are driven by data and</a:t>
            </a:r>
          </a:p>
          <a:p>
            <a:r>
              <a:rPr lang="en-US" sz="1200" b="0" i="0" u="none" strike="noStrike" kern="1200" baseline="0" dirty="0">
                <a:solidFill>
                  <a:schemeClr val="tx1"/>
                </a:solidFill>
                <a:latin typeface="+mn-lt"/>
                <a:ea typeface="+mn-ea"/>
                <a:cs typeface="+mn-cs"/>
              </a:rPr>
              <a:t>acknowledge—through the socio-ecological model, in</a:t>
            </a:r>
          </a:p>
          <a:p>
            <a:r>
              <a:rPr lang="en-US" sz="1200" b="0" i="0" u="none" strike="noStrike" kern="1200" baseline="0" dirty="0">
                <a:solidFill>
                  <a:schemeClr val="tx1"/>
                </a:solidFill>
                <a:latin typeface="+mn-lt"/>
                <a:ea typeface="+mn-ea"/>
                <a:cs typeface="+mn-cs"/>
              </a:rPr>
              <a:t>particular—the intersection and impact of individual, interpersonal,</a:t>
            </a:r>
          </a:p>
          <a:p>
            <a:r>
              <a:rPr lang="en-US" sz="1200" b="0" i="0" u="none" strike="noStrike" kern="1200" baseline="0" dirty="0">
                <a:solidFill>
                  <a:schemeClr val="tx1"/>
                </a:solidFill>
                <a:latin typeface="+mn-lt"/>
                <a:ea typeface="+mn-ea"/>
                <a:cs typeface="+mn-cs"/>
              </a:rPr>
              <a:t>community, and systems levels on health outcomes [</a:t>
            </a:r>
            <a:endParaRPr lang="en-US" dirty="0"/>
          </a:p>
        </p:txBody>
      </p:sp>
      <p:sp>
        <p:nvSpPr>
          <p:cNvPr id="4" name="Slide Number Placeholder 3">
            <a:extLst>
              <a:ext uri="{FF2B5EF4-FFF2-40B4-BE49-F238E27FC236}">
                <a16:creationId xmlns:a16="http://schemas.microsoft.com/office/drawing/2014/main" id="{11116658-A71B-6399-BDD3-30BBD02E6DBB}"/>
              </a:ext>
            </a:extLst>
          </p:cNvPr>
          <p:cNvSpPr>
            <a:spLocks noGrp="1"/>
          </p:cNvSpPr>
          <p:nvPr>
            <p:ph type="sldNum" sz="quarter" idx="5"/>
          </p:nvPr>
        </p:nvSpPr>
        <p:spPr/>
        <p:txBody>
          <a:bodyPr/>
          <a:lstStyle/>
          <a:p>
            <a:fld id="{2E7D2F9E-D167-4ED3-83EC-AE46EA34BEC3}" type="slidenum">
              <a:rPr lang="en-US" smtClean="0"/>
              <a:pPr/>
              <a:t>23</a:t>
            </a:fld>
            <a:endParaRPr lang="en-US" dirty="0"/>
          </a:p>
        </p:txBody>
      </p:sp>
    </p:spTree>
    <p:extLst>
      <p:ext uri="{BB962C8B-B14F-4D97-AF65-F5344CB8AC3E}">
        <p14:creationId xmlns:p14="http://schemas.microsoft.com/office/powerpoint/2010/main" val="2730600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15E7F-FF7E-34DC-B3EE-A8DBFA05CB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3A57E6-168A-4205-86B5-FDB6EB8EDE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CCCD16-9A41-A992-98D8-7E9356BE2529}"/>
              </a:ext>
            </a:extLst>
          </p:cNvPr>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Data-Driven Equity Monitoring Consistently collecting and analyzing disaggregated data to identify disparities in gambling behaviors, risk factors, service access, and outcomes across different populations.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Community Engagement and Inclusion Engaging directly with individuals, populations, and communities most affected by problem gambling to inform service planning, policy development, and evaluation efforts.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Equitable Service Access Ensuring that prevention, treatment, and recovery services are available, affordable, and culturally responsive for all populations, especially those at higher risk of experiencing harm.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Workforce Diversity and Cultural Responsiveness Building a workforce that reflects the communities served and is trained to be socially and culturally attuned, embodying the principles of health equity.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Equity-Focused Policies and Funding Embedding equity as a guiding principle in all funding decisions, policies, and strategic plans.</a:t>
            </a:r>
            <a:endParaRPr lang="en-US" dirty="0"/>
          </a:p>
        </p:txBody>
      </p:sp>
      <p:sp>
        <p:nvSpPr>
          <p:cNvPr id="4" name="Slide Number Placeholder 3">
            <a:extLst>
              <a:ext uri="{FF2B5EF4-FFF2-40B4-BE49-F238E27FC236}">
                <a16:creationId xmlns:a16="http://schemas.microsoft.com/office/drawing/2014/main" id="{3F31BA55-0704-DA46-0E81-50EBB084E16E}"/>
              </a:ext>
            </a:extLst>
          </p:cNvPr>
          <p:cNvSpPr>
            <a:spLocks noGrp="1"/>
          </p:cNvSpPr>
          <p:nvPr>
            <p:ph type="sldNum" sz="quarter" idx="5"/>
          </p:nvPr>
        </p:nvSpPr>
        <p:spPr/>
        <p:txBody>
          <a:bodyPr/>
          <a:lstStyle/>
          <a:p>
            <a:fld id="{2E7D2F9E-D167-4ED3-83EC-AE46EA34BEC3}" type="slidenum">
              <a:rPr lang="en-US" smtClean="0"/>
              <a:pPr/>
              <a:t>24</a:t>
            </a:fld>
            <a:endParaRPr lang="en-US" dirty="0"/>
          </a:p>
        </p:txBody>
      </p:sp>
    </p:spTree>
    <p:extLst>
      <p:ext uri="{BB962C8B-B14F-4D97-AF65-F5344CB8AC3E}">
        <p14:creationId xmlns:p14="http://schemas.microsoft.com/office/powerpoint/2010/main" val="3679826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EFBF4-55E6-37A3-47CC-1F407D186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7631F7-8B56-B147-2BA5-0D90652EDC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89612-11B1-A379-48D6-CA4226B66D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21952B-FE53-3D2B-DC49-E743D6B1313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7D2F9E-D167-4ED3-83EC-AE46EA34BE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1242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normAutofit fontScale="92500"/>
          </a:bodyPr>
          <a:lstStyle/>
          <a:p>
            <a:r>
              <a:rPr lang="en-US" dirty="0"/>
              <a:t>This tool is designed to be utilized by state problem gambling leaders who are tasked with the development</a:t>
            </a:r>
          </a:p>
          <a:p>
            <a:r>
              <a:rPr lang="en-US" dirty="0"/>
              <a:t>and coordination of publicly funded problem gambling services. These leaders may include state</a:t>
            </a:r>
          </a:p>
          <a:p>
            <a:r>
              <a:rPr lang="en-US" dirty="0"/>
              <a:t>administrators of problem gambling services, executive directors of state problem gambling councils, program</a:t>
            </a:r>
          </a:p>
          <a:p>
            <a:r>
              <a:rPr lang="en-US" dirty="0"/>
              <a:t>directors, state problem gambling prevention and treatment coordinators, and others.</a:t>
            </a:r>
          </a:p>
          <a:p>
            <a:r>
              <a:rPr lang="en-US" dirty="0"/>
              <a:t>As collaboration is foundational to the development of an effective problem gambling framework, effort</a:t>
            </a:r>
          </a:p>
          <a:p>
            <a:r>
              <a:rPr lang="en-US" dirty="0"/>
              <a:t>should seek to include representation from as many of the following sectors as feasible:</a:t>
            </a:r>
          </a:p>
          <a:p>
            <a:r>
              <a:rPr lang="en-US" dirty="0"/>
              <a:t>Æ State Councils or Advisory Committees on Problem Gambling</a:t>
            </a:r>
          </a:p>
          <a:p>
            <a:r>
              <a:rPr lang="en-US" dirty="0"/>
              <a:t>Æ State Affiliate Council</a:t>
            </a:r>
          </a:p>
          <a:p>
            <a:r>
              <a:rPr lang="en-US" dirty="0"/>
              <a:t>Æ Gambling Industry Leadership (casino representations, licensed sports book operators, charitable</a:t>
            </a:r>
          </a:p>
          <a:p>
            <a:r>
              <a:rPr lang="en-US" dirty="0"/>
              <a:t>gambling representations, state lottery leadership, horse racing industry representatives, etc.)</a:t>
            </a:r>
          </a:p>
          <a:p>
            <a:r>
              <a:rPr lang="en-US" dirty="0"/>
              <a:t>Æ State Problem Gambling Helpline Leadership</a:t>
            </a:r>
          </a:p>
          <a:p>
            <a:r>
              <a:rPr lang="en-US" dirty="0"/>
              <a:t>Æ State Legislators</a:t>
            </a:r>
          </a:p>
          <a:p>
            <a:r>
              <a:rPr lang="en-US" dirty="0"/>
              <a:t>Æ Leaders of Regulatory Organizations and Agencies</a:t>
            </a:r>
          </a:p>
          <a:p>
            <a:r>
              <a:rPr lang="en-US" dirty="0"/>
              <a:t>Æ Leaders of Clinical Services Certification Boards</a:t>
            </a:r>
          </a:p>
          <a:p>
            <a:r>
              <a:rPr lang="en-US" dirty="0"/>
              <a:t>Æ Leaders of Problem Gambling Peer Recovery Organizations</a:t>
            </a:r>
          </a:p>
          <a:p>
            <a:r>
              <a:rPr lang="en-US" dirty="0"/>
              <a:t>Æ Leaders of Problem Gambling Coalitions</a:t>
            </a:r>
          </a:p>
          <a:p>
            <a:r>
              <a:rPr lang="en-US" dirty="0"/>
              <a:t>Æ Prevention, Treatment, and Recovery Program </a:t>
            </a:r>
            <a:r>
              <a:rPr lang="en-US" dirty="0" err="1"/>
              <a:t>Staf</a:t>
            </a:r>
            <a:endParaRPr lang="en-US" dirty="0"/>
          </a:p>
          <a:p>
            <a:r>
              <a:rPr lang="en-US" dirty="0"/>
              <a:t>Æ Academic Institutions, Social Scientists, and Researchers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7D2F9E-D167-4ED3-83EC-AE46EA34BE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3917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The gambling industry across the country is fast evolving and requires a nimble response by public health</a:t>
            </a:r>
          </a:p>
          <a:p>
            <a:r>
              <a:rPr lang="en-US" dirty="0"/>
              <a:t>leaders to address and minimize the harms and consequences of problem gambling behaviors. This tool is</a:t>
            </a:r>
          </a:p>
          <a:p>
            <a:r>
              <a:rPr lang="en-US" dirty="0"/>
              <a:t>designed to serve as a strategic decision support tool for state problem gambling leaders seeking to establish</a:t>
            </a:r>
          </a:p>
          <a:p>
            <a:r>
              <a:rPr lang="en-US" dirty="0"/>
              <a:t>a robust problem gambling infrastructure for service provision across the continuum of care. This tool is</a:t>
            </a:r>
          </a:p>
          <a:p>
            <a:r>
              <a:rPr lang="en-US" dirty="0"/>
              <a:t>not meant to provide a comprehensive review of the literature on effective problem gambling interventions.</a:t>
            </a:r>
          </a:p>
          <a:p>
            <a:r>
              <a:rPr lang="en-US" dirty="0"/>
              <a:t>Instead, this tool is to be used as a resource and is based on the expertise and experience of current leaders</a:t>
            </a:r>
          </a:p>
          <a:p>
            <a:r>
              <a:rPr lang="en-US" dirty="0"/>
              <a:t>in the field. It is informed by relevant public health systems frameworks as well as culturally- and evidence</a:t>
            </a:r>
          </a:p>
          <a:p>
            <a:r>
              <a:rPr lang="en-US" dirty="0"/>
              <a:t>informed</a:t>
            </a:r>
          </a:p>
          <a:p>
            <a:r>
              <a:rPr lang="en-US" dirty="0"/>
              <a:t>best practices. This tool is also not meant to be used in a vacuum—assessment tools such as</a:t>
            </a:r>
          </a:p>
          <a:p>
            <a:r>
              <a:rPr lang="en-US" dirty="0"/>
              <a:t>this strategic decision support tool are meant to support a broader overall strategy and should be utilized</a:t>
            </a:r>
          </a:p>
          <a:p>
            <a:r>
              <a:rPr lang="en-US" dirty="0"/>
              <a:t>in conjunction with other key tools and processes, such as community readiness assessments, behavioral</a:t>
            </a:r>
          </a:p>
          <a:p>
            <a:r>
              <a:rPr lang="en-US" dirty="0"/>
              <a:t>health needs assessments, strategic planning processes, and environmental scans.</a:t>
            </a:r>
          </a:p>
          <a:p>
            <a:r>
              <a:rPr lang="en-US" dirty="0"/>
              <a:t>In order to deliver effective problem gambling prevention, early intervention, treatment, and recovery services</a:t>
            </a:r>
          </a:p>
          <a:p>
            <a:r>
              <a:rPr lang="en-US" dirty="0"/>
              <a:t>in a nascent and changing landscape, problem gambling leaders will need to build infrastructure, assess</a:t>
            </a:r>
          </a:p>
          <a:p>
            <a:r>
              <a:rPr lang="en-US" dirty="0"/>
              <a:t>workforce and system capacity, build partnerships, select evidence-informed programming, collect data,</a:t>
            </a:r>
          </a:p>
          <a:p>
            <a:r>
              <a:rPr lang="en-US" dirty="0"/>
              <a:t>evaluate impact, and plan for sustainability.</a:t>
            </a:r>
          </a:p>
        </p:txBody>
      </p:sp>
      <p:sp>
        <p:nvSpPr>
          <p:cNvPr id="4" name="Slide Number Placeholder 3"/>
          <p:cNvSpPr>
            <a:spLocks noGrp="1"/>
          </p:cNvSpPr>
          <p:nvPr>
            <p:ph type="sldNum" sz="quarter" idx="5"/>
          </p:nvPr>
        </p:nvSpPr>
        <p:spPr/>
        <p:txBody>
          <a:bodyPr/>
          <a:lstStyle/>
          <a:p>
            <a:fld id="{2E7D2F9E-D167-4ED3-83EC-AE46EA34BEC3}" type="slidenum">
              <a:rPr lang="en-US" smtClean="0"/>
              <a:pPr/>
              <a:t>27</a:t>
            </a:fld>
            <a:endParaRPr lang="en-US" dirty="0"/>
          </a:p>
        </p:txBody>
      </p:sp>
    </p:spTree>
    <p:extLst>
      <p:ext uri="{BB962C8B-B14F-4D97-AF65-F5344CB8AC3E}">
        <p14:creationId xmlns:p14="http://schemas.microsoft.com/office/powerpoint/2010/main" val="3142717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Inter Tight" pitchFamily="2" charset="0"/>
                <a:cs typeface="Inter Tight" pitchFamily="2" charset="0"/>
              </a:rPr>
              <a:t>Chuck</a:t>
            </a:r>
          </a:p>
          <a:p>
            <a:endParaRPr lang="en-US" dirty="0"/>
          </a:p>
        </p:txBody>
      </p:sp>
      <p:sp>
        <p:nvSpPr>
          <p:cNvPr id="4" name="Slide Number Placeholder 3"/>
          <p:cNvSpPr>
            <a:spLocks noGrp="1"/>
          </p:cNvSpPr>
          <p:nvPr>
            <p:ph type="sldNum" sz="quarter" idx="5"/>
          </p:nvPr>
        </p:nvSpPr>
        <p:spPr/>
        <p:txBody>
          <a:bodyPr/>
          <a:lstStyle/>
          <a:p>
            <a:fld id="{25C8D2C1-582E-3B4B-BF13-D2D8E34508FD}" type="slidenum">
              <a:rPr lang="en-US" smtClean="0"/>
              <a:pPr/>
              <a:t>29</a:t>
            </a:fld>
            <a:endParaRPr lang="en-US" dirty="0"/>
          </a:p>
        </p:txBody>
      </p:sp>
    </p:spTree>
    <p:extLst>
      <p:ext uri="{BB962C8B-B14F-4D97-AF65-F5344CB8AC3E}">
        <p14:creationId xmlns:p14="http://schemas.microsoft.com/office/powerpoint/2010/main" val="1757290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3</a:t>
            </a:fld>
            <a:endParaRPr lang="en-US" dirty="0"/>
          </a:p>
        </p:txBody>
      </p:sp>
    </p:spTree>
    <p:extLst>
      <p:ext uri="{BB962C8B-B14F-4D97-AF65-F5344CB8AC3E}">
        <p14:creationId xmlns:p14="http://schemas.microsoft.com/office/powerpoint/2010/main" val="3497346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150000"/>
              </a:lnSpc>
            </a:pPr>
            <a:r>
              <a:rPr lang="en-US" sz="1200" b="1" dirty="0">
                <a:solidFill>
                  <a:srgbClr val="21A7A7"/>
                </a:solidFill>
              </a:rPr>
              <a:t>The Response </a:t>
            </a:r>
          </a:p>
          <a:p>
            <a:pPr algn="ctr"/>
            <a:r>
              <a:rPr lang="en-US" sz="1200" dirty="0"/>
              <a:t>Most U.S. states are actively investing in gambling prevention, treatment, and research infrastructure, often funded by tax revenue from the rapid expansion of legal sports betting and online casinos. </a:t>
            </a:r>
            <a:r>
              <a:rPr lang="en-US" sz="1200" b="1" i="1" dirty="0">
                <a:solidFill>
                  <a:srgbClr val="21A7A7"/>
                </a:solidFill>
              </a:rPr>
              <a:t>These investments are increasingly focusing on creating public health systems to address gambling addiction</a:t>
            </a:r>
            <a:r>
              <a:rPr lang="en-US" sz="1200" dirty="0">
                <a:solidFill>
                  <a:srgbClr val="21A7A7"/>
                </a:solidFill>
              </a:rPr>
              <a:t>.</a:t>
            </a:r>
            <a:endParaRPr lang="en-US" sz="1200" i="1" dirty="0">
              <a:solidFill>
                <a:srgbClr val="21A7A7"/>
              </a:solidFill>
            </a:endParaRPr>
          </a:p>
          <a:p>
            <a:endParaRPr lang="en-US" dirty="0"/>
          </a:p>
          <a:p>
            <a:endParaRPr lang="en-US" dirty="0"/>
          </a:p>
          <a:p>
            <a:r>
              <a:rPr lang="en-US" dirty="0"/>
              <a:t>Allocations to problem gambling services continues to grow, both in total dollars and number of states providing funding</a:t>
            </a:r>
          </a:p>
        </p:txBody>
      </p:sp>
      <p:sp>
        <p:nvSpPr>
          <p:cNvPr id="4" name="Slide Number Placeholder 3"/>
          <p:cNvSpPr>
            <a:spLocks noGrp="1"/>
          </p:cNvSpPr>
          <p:nvPr>
            <p:ph type="sldNum" sz="quarter" idx="5"/>
          </p:nvPr>
        </p:nvSpPr>
        <p:spPr/>
        <p:txBody>
          <a:bodyPr/>
          <a:lstStyle/>
          <a:p>
            <a:fld id="{2E7D2F9E-D167-4ED3-83EC-AE46EA34BEC3}" type="slidenum">
              <a:rPr lang="en-US" smtClean="0"/>
              <a:pPr/>
              <a:t>5</a:t>
            </a:fld>
            <a:endParaRPr lang="en-US" dirty="0"/>
          </a:p>
        </p:txBody>
      </p:sp>
    </p:spTree>
    <p:extLst>
      <p:ext uri="{BB962C8B-B14F-4D97-AF65-F5344CB8AC3E}">
        <p14:creationId xmlns:p14="http://schemas.microsoft.com/office/powerpoint/2010/main" val="458449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09F68-2C33-B15D-EF3D-231051185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B5D79-A12B-1601-14B3-3F67ABCCCF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686AAD-13B0-4A10-9304-06391192DCA3}"/>
              </a:ext>
            </a:extLst>
          </p:cNvPr>
          <p:cNvSpPr>
            <a:spLocks noGrp="1"/>
          </p:cNvSpPr>
          <p:nvPr>
            <p:ph type="body" idx="1"/>
          </p:nvPr>
        </p:nvSpPr>
        <p:spPr/>
        <p:txBody>
          <a:bodyPr>
            <a:normAutofit lnSpcReduction="10000"/>
          </a:bodyPr>
          <a:lstStyle/>
          <a:p>
            <a:endParaRPr lang="en-US" dirty="0"/>
          </a:p>
          <a:p>
            <a:r>
              <a:rPr lang="en-US" dirty="0">
                <a:hlinkClick r:id="rId3"/>
              </a:rPr>
              <a:t>Fact Sheet: How Investing in Public Health Will Strengthen America’s Health - Center for American Progress</a:t>
            </a:r>
            <a:endParaRPr lang="en-US" dirty="0"/>
          </a:p>
          <a:p>
            <a:endParaRPr lang="en-US" sz="1200" kern="1200" dirty="0">
              <a:solidFill>
                <a:schemeClr val="tx1"/>
              </a:solidFill>
              <a:effectLst/>
              <a:latin typeface="Inter Tight" pitchFamily="2" charset="0"/>
              <a:ea typeface="+mn-ea"/>
              <a:cs typeface="+mn-cs"/>
            </a:endParaRPr>
          </a:p>
          <a:p>
            <a:r>
              <a:rPr lang="en-US" sz="1200" kern="1200">
                <a:solidFill>
                  <a:schemeClr val="tx1"/>
                </a:solidFill>
                <a:effectLst/>
                <a:latin typeface="Inter Tight" pitchFamily="2" charset="0"/>
                <a:ea typeface="+mn-ea"/>
                <a:cs typeface="+mn-cs"/>
              </a:rPr>
              <a:t>https://www.americanprogress.org/article/fact-sheet-how-investing-in-public-health-will-strengthen-americas-health/#:~:text=The%20federal%2C%20state%2C%20and%20local,that%20protect%20against%20infectious%20diseases.</a:t>
            </a:r>
          </a:p>
          <a:p>
            <a:endParaRPr lang="en-US" sz="1200" kern="1200">
              <a:solidFill>
                <a:schemeClr val="tx1"/>
              </a:solidFill>
              <a:effectLst/>
              <a:latin typeface="Inter Tight" pitchFamily="2" charset="0"/>
              <a:ea typeface="+mn-ea"/>
              <a:cs typeface="+mn-cs"/>
            </a:endParaRPr>
          </a:p>
          <a:p>
            <a:r>
              <a:rPr lang="en-US" sz="1200" kern="1200" dirty="0">
                <a:solidFill>
                  <a:schemeClr val="tx1"/>
                </a:solidFill>
                <a:effectLst/>
                <a:latin typeface="Inter Tight" pitchFamily="2" charset="0"/>
                <a:ea typeface="+mn-ea"/>
                <a:cs typeface="+mn-cs"/>
              </a:rPr>
              <a:t>A public health crisis is a significant, often sudden event or threat that causes widespread illness, injury, or death, overwhelming normal health systems and requiring urgent, coordinated action. These crises can result from infectious diseases (pandemics), natural disasters, environmental hazards, or man-made incidents like bioterrorism.  </a:t>
            </a:r>
          </a:p>
          <a:p>
            <a:endParaRPr lang="en-US" sz="1200" kern="1200" dirty="0">
              <a:solidFill>
                <a:schemeClr val="tx1"/>
              </a:solidFill>
              <a:effectLst/>
              <a:latin typeface="Inter Tight" pitchFamily="2" charset="0"/>
              <a:ea typeface="+mn-ea"/>
              <a:cs typeface="+mn-cs"/>
            </a:endParaRPr>
          </a:p>
          <a:p>
            <a:pPr lvl="0"/>
            <a:r>
              <a:rPr lang="en-US" sz="1200" kern="1200" dirty="0">
                <a:solidFill>
                  <a:schemeClr val="tx1"/>
                </a:solidFill>
                <a:effectLst/>
                <a:latin typeface="Inter Tight" pitchFamily="2" charset="0"/>
                <a:ea typeface="+mn-ea"/>
                <a:cs typeface="+mn-cs"/>
              </a:rPr>
              <a:t>Key Aspects of a Public Health Crisis: Widespread Impact: </a:t>
            </a:r>
          </a:p>
          <a:p>
            <a:pPr lvl="0"/>
            <a:endParaRPr lang="en-US" sz="1200" kern="1200" dirty="0">
              <a:solidFill>
                <a:schemeClr val="tx1"/>
              </a:solidFill>
              <a:effectLst/>
              <a:latin typeface="Inter Tight" pitchFamily="2" charset="0"/>
              <a:ea typeface="+mn-ea"/>
              <a:cs typeface="+mn-cs"/>
            </a:endParaRPr>
          </a:p>
          <a:p>
            <a:pPr lvl="0"/>
            <a:r>
              <a:rPr lang="en-US" sz="1200" kern="1200" dirty="0">
                <a:solidFill>
                  <a:schemeClr val="tx1"/>
                </a:solidFill>
                <a:effectLst/>
                <a:latin typeface="Inter Tight" pitchFamily="2" charset="0"/>
                <a:ea typeface="+mn-ea"/>
                <a:cs typeface="+mn-cs"/>
              </a:rPr>
              <a:t>Affects a large number of people within a community, region, or globally</a:t>
            </a:r>
          </a:p>
          <a:p>
            <a:pPr lvl="0"/>
            <a:r>
              <a:rPr lang="en-US" sz="1200" kern="1200" dirty="0">
                <a:solidFill>
                  <a:schemeClr val="tx1"/>
                </a:solidFill>
                <a:effectLst/>
                <a:latin typeface="Inter Tight" pitchFamily="2" charset="0"/>
                <a:ea typeface="+mn-ea"/>
                <a:cs typeface="+mn-cs"/>
              </a:rPr>
              <a:t>Overwhelmed Systems: Strains or exceeds existing medical, social, or governmental resources.</a:t>
            </a:r>
          </a:p>
          <a:p>
            <a:r>
              <a:rPr lang="en-US" sz="1200" kern="1200" dirty="0">
                <a:solidFill>
                  <a:schemeClr val="tx1"/>
                </a:solidFill>
                <a:effectLst/>
                <a:latin typeface="Inter Tight" pitchFamily="2" charset="0"/>
                <a:ea typeface="+mn-ea"/>
                <a:cs typeface="+mn-cs"/>
              </a:rPr>
              <a:t>Urgent Response: Requires immediate, coordinated intervention from authorities to protect public safety.  </a:t>
            </a:r>
          </a:p>
          <a:p>
            <a:endParaRPr lang="en-US" sz="1200" kern="1200" dirty="0">
              <a:solidFill>
                <a:schemeClr val="tx1"/>
              </a:solidFill>
              <a:effectLst/>
              <a:latin typeface="Inter Tight" pitchFamily="2" charset="0"/>
              <a:ea typeface="+mn-ea"/>
              <a:cs typeface="+mn-cs"/>
            </a:endParaRPr>
          </a:p>
          <a:p>
            <a:r>
              <a:rPr lang="en-US" sz="1200" kern="1200" dirty="0">
                <a:solidFill>
                  <a:schemeClr val="tx1"/>
                </a:solidFill>
                <a:effectLst/>
                <a:latin typeface="Inter Tight" pitchFamily="2" charset="0"/>
                <a:ea typeface="+mn-ea"/>
                <a:cs typeface="+mn-cs"/>
              </a:rPr>
              <a:t>WHO </a:t>
            </a:r>
            <a:r>
              <a:rPr lang="en-US" dirty="0">
                <a:hlinkClick r:id="rId4"/>
              </a:rPr>
              <a:t>Gambling</a:t>
            </a:r>
            <a:r>
              <a:rPr lang="en-US" dirty="0"/>
              <a:t> https://www.who.int/news-room/fact-sheets/detail/gambling</a:t>
            </a:r>
          </a:p>
          <a:p>
            <a:endParaRPr lang="en-US" dirty="0"/>
          </a:p>
          <a:p>
            <a:endParaRPr lang="en-US" dirty="0"/>
          </a:p>
        </p:txBody>
      </p:sp>
      <p:sp>
        <p:nvSpPr>
          <p:cNvPr id="4" name="Slide Number Placeholder 3">
            <a:extLst>
              <a:ext uri="{FF2B5EF4-FFF2-40B4-BE49-F238E27FC236}">
                <a16:creationId xmlns:a16="http://schemas.microsoft.com/office/drawing/2014/main" id="{66084C12-663C-68C1-A2E3-17DECB5FDACB}"/>
              </a:ext>
            </a:extLst>
          </p:cNvPr>
          <p:cNvSpPr>
            <a:spLocks noGrp="1"/>
          </p:cNvSpPr>
          <p:nvPr>
            <p:ph type="sldNum" sz="quarter" idx="5"/>
          </p:nvPr>
        </p:nvSpPr>
        <p:spPr/>
        <p:txBody>
          <a:bodyPr/>
          <a:lstStyle/>
          <a:p>
            <a:fld id="{25C8D2C1-582E-3B4B-BF13-D2D8E34508FD}" type="slidenum">
              <a:rPr lang="en-US" smtClean="0"/>
              <a:t>6</a:t>
            </a:fld>
            <a:endParaRPr lang="en-US"/>
          </a:p>
        </p:txBody>
      </p:sp>
    </p:spTree>
    <p:extLst>
      <p:ext uri="{BB962C8B-B14F-4D97-AF65-F5344CB8AC3E}">
        <p14:creationId xmlns:p14="http://schemas.microsoft.com/office/powerpoint/2010/main" val="2447992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tx1">
                    <a:lumMod val="90000"/>
                    <a:lumOff val="10000"/>
                  </a:schemeClr>
                </a:solidFill>
              </a:rPr>
              <a:t>EDC currently houses the Massachusetts Center for Excellence for Problem Gambling Prevention and Healthcare Alternative Systems in Chicago to support outreach worker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tx1">
                  <a:lumMod val="90000"/>
                  <a:lumOff val="10000"/>
                </a:schemeClr>
              </a:solidFill>
            </a:endParaRPr>
          </a:p>
          <a:p>
            <a:r>
              <a:rPr lang="en-US" dirty="0"/>
              <a:t>Omni provides evaluation and technical support for Virginia’s Department of Behavioral Health and Developmental Services, including problem gambling media campaign and youth educational curriculum development, analysis and reporting for treatment and recovery reimbursement processes, needs assessment and strategic planning to integrate problem gambling into statewide behavioral health frameworks, and providing ongoing support to Virginia’s Problem Gambling Treatment and Support Advisory Committee. Omni has support the City of Medford, Massachusetts Health Department in conducting a young adult problem gambling needs assessment and facilitated development of a strategic plan for address problem gambling among youth and young adults. Omni also works with the National Council on Problem Gambling, providing analytic and reporting support for the National Problem Gambling Helpline.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tx1">
                  <a:lumMod val="90000"/>
                  <a:lumOff val="1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tx1">
                    <a:lumMod val="90000"/>
                    <a:lumOff val="10000"/>
                  </a:schemeClr>
                </a:solidFill>
              </a:rPr>
              <a:t>EDC and Omni also work collaboratively and are currently supporting the Kentucky Department for Behavioral Health, Developmental &amp; Intellectual Disabilities on a variety of efforts, including strategic planning, workforce development, and awareness campaign development related to problem gambling.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tx1">
                  <a:lumMod val="90000"/>
                  <a:lumOff val="10000"/>
                </a:schemeClr>
              </a:solidFill>
            </a:endParaRPr>
          </a:p>
          <a:p>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7</a:t>
            </a:fld>
            <a:endParaRPr lang="en-US" dirty="0"/>
          </a:p>
        </p:txBody>
      </p:sp>
    </p:spTree>
    <p:extLst>
      <p:ext uri="{BB962C8B-B14F-4D97-AF65-F5344CB8AC3E}">
        <p14:creationId xmlns:p14="http://schemas.microsoft.com/office/powerpoint/2010/main" val="1662395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09DEF-65A8-A56C-9C33-712124F1A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8BB8B1-B9C4-C3E7-1826-4B022E1D2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A8BA62-6C14-11A6-C4C5-F4A55C5A6988}"/>
              </a:ext>
            </a:extLst>
          </p:cNvPr>
          <p:cNvSpPr>
            <a:spLocks noGrp="1"/>
          </p:cNvSpPr>
          <p:nvPr>
            <p:ph type="body" idx="1"/>
          </p:nvPr>
        </p:nvSpPr>
        <p:spPr/>
        <p:txBody>
          <a:bodyPr>
            <a:normAutofit fontScale="77500" lnSpcReduction="20000"/>
          </a:bodyPr>
          <a:lstStyle/>
          <a:p>
            <a:r>
              <a:rPr lang="en-US" dirty="0"/>
              <a:t>Lack of Accountability: If there are no clear standards or expectations, it becomes very difficult to hold anyone accountable for their actions or performance. When responsibilities are vague, it's easy for individuals to deflect blame, leading to a decline in quality and commitment.</a:t>
            </a:r>
          </a:p>
          <a:p>
            <a:endParaRPr lang="en-US" dirty="0"/>
          </a:p>
          <a:p>
            <a:r>
              <a:rPr lang="en-US" dirty="0"/>
              <a:t>In essence, a clear rulebook provides structure, predictability, and a common understanding—its absence creates chaos and undermines the ability to function effectively.</a:t>
            </a:r>
          </a:p>
          <a:p>
            <a:endParaRPr lang="en-US" dirty="0"/>
          </a:p>
          <a:p>
            <a:pPr>
              <a:lnSpc>
                <a:spcPct val="130000"/>
              </a:lnSpc>
            </a:pPr>
            <a:r>
              <a:rPr lang="en-US" sz="1800" b="1" dirty="0">
                <a:solidFill>
                  <a:schemeClr val="accent2"/>
                </a:solidFill>
              </a:rPr>
              <a:t>POLITICAL LANDSCAPE</a:t>
            </a:r>
            <a:endParaRPr lang="en-US" sz="1200" dirty="0">
              <a:solidFill>
                <a:schemeClr val="bg1">
                  <a:lumMod val="50000"/>
                </a:schemeClr>
              </a:solidFill>
            </a:endParaRPr>
          </a:p>
          <a:p>
            <a:pPr>
              <a:lnSpc>
                <a:spcPct val="130000"/>
              </a:lnSpc>
            </a:pPr>
            <a:r>
              <a:rPr lang="en-US" sz="1200" dirty="0">
                <a:solidFill>
                  <a:schemeClr val="bg1">
                    <a:lumMod val="50000"/>
                  </a:schemeClr>
                </a:solidFill>
              </a:rPr>
              <a:t>AT the moment, the politics of gambling is driving rapid expansion through lobbying and revenue dependency, transforming governments from regulators into promoters of gaming. Politics shape policy by balancing promises of economic development (tax revenue, jobs) against social costs (addiction, crime), often favoring industry interests and normalizing "responsible gambling" as a solution.</a:t>
            </a:r>
          </a:p>
          <a:p>
            <a:pPr>
              <a:lnSpc>
                <a:spcPct val="130000"/>
              </a:lnSpc>
            </a:pPr>
            <a:endParaRPr lang="en-US" sz="1200" dirty="0">
              <a:solidFill>
                <a:schemeClr val="bg1">
                  <a:lumMod val="50000"/>
                </a:schemeClr>
              </a:solidFill>
            </a:endParaRPr>
          </a:p>
          <a:p>
            <a:r>
              <a:rPr lang="en-US" sz="1200" b="1" i="0" kern="1200" dirty="0">
                <a:solidFill>
                  <a:schemeClr val="tx1"/>
                </a:solidFill>
                <a:effectLst/>
                <a:latin typeface="+mn-lt"/>
                <a:ea typeface="+mn-ea"/>
                <a:cs typeface="+mn-cs"/>
              </a:rPr>
              <a:t>Key Impacts of Gambling Politics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Policy Transformation:</a:t>
            </a:r>
            <a:r>
              <a:rPr lang="en-US" sz="1200" b="0" i="0" kern="1200" dirty="0">
                <a:solidFill>
                  <a:schemeClr val="tx1"/>
                </a:solidFill>
                <a:effectLst/>
                <a:latin typeface="+mn-lt"/>
                <a:ea typeface="+mn-ea"/>
                <a:cs typeface="+mn-cs"/>
              </a:rPr>
              <a:t> Governments, once regulators, become promoters, often prioritizing revenue over public health.</a:t>
            </a:r>
          </a:p>
          <a:p>
            <a:r>
              <a:rPr lang="en-US" sz="1200" b="1" i="0" kern="1200" dirty="0">
                <a:solidFill>
                  <a:schemeClr val="tx1"/>
                </a:solidFill>
                <a:effectLst/>
                <a:latin typeface="+mn-lt"/>
                <a:ea typeface="+mn-ea"/>
                <a:cs typeface="+mn-cs"/>
              </a:rPr>
              <a:t>Economic Interest vs. Social Cost:</a:t>
            </a:r>
            <a:r>
              <a:rPr lang="en-US" sz="1200" b="0" i="0" kern="1200" dirty="0">
                <a:solidFill>
                  <a:schemeClr val="tx1"/>
                </a:solidFill>
                <a:effectLst/>
                <a:latin typeface="+mn-lt"/>
                <a:ea typeface="+mn-ea"/>
                <a:cs typeface="+mn-cs"/>
              </a:rPr>
              <a:t> Proponents emphasize jobs and tourism, while opponents highlight social impacts, such as pathological gambling and crime.</a:t>
            </a:r>
          </a:p>
          <a:p>
            <a:r>
              <a:rPr lang="en-US" sz="1200" b="1" i="0" kern="1200" dirty="0">
                <a:solidFill>
                  <a:schemeClr val="tx1"/>
                </a:solidFill>
                <a:effectLst/>
                <a:latin typeface="+mn-lt"/>
                <a:ea typeface="+mn-ea"/>
                <a:cs typeface="+mn-cs"/>
              </a:rPr>
              <a:t>Legislative Expansion:</a:t>
            </a:r>
            <a:r>
              <a:rPr lang="en-US" sz="1200" b="0" i="0" kern="1200" dirty="0">
                <a:solidFill>
                  <a:schemeClr val="tx1"/>
                </a:solidFill>
                <a:effectLst/>
                <a:latin typeface="+mn-lt"/>
                <a:ea typeface="+mn-ea"/>
                <a:cs typeface="+mn-cs"/>
              </a:rPr>
              <a:t> Legalized gambling expands due to competitive pressures between states seeking revenue, rather than long-term planning.</a:t>
            </a:r>
          </a:p>
          <a:p>
            <a:r>
              <a:rPr lang="en-US" sz="1200" b="1" i="0" kern="1200" dirty="0">
                <a:solidFill>
                  <a:schemeClr val="tx1"/>
                </a:solidFill>
                <a:effectLst/>
                <a:latin typeface="+mn-lt"/>
                <a:ea typeface="+mn-ea"/>
                <a:cs typeface="+mn-cs"/>
              </a:rPr>
              <a:t>Industry Influence:</a:t>
            </a:r>
            <a:r>
              <a:rPr lang="en-US" sz="1200" b="0" i="0" kern="1200" dirty="0">
                <a:solidFill>
                  <a:schemeClr val="tx1"/>
                </a:solidFill>
                <a:effectLst/>
                <a:latin typeface="+mn-lt"/>
                <a:ea typeface="+mn-ea"/>
                <a:cs typeface="+mn-cs"/>
              </a:rPr>
              <a:t> Corporate lobbying can shape regulations, particularly in the UK and US, often resulting in lenient, industry-friendly, or "liberalized" frameworks.</a:t>
            </a:r>
          </a:p>
          <a:p>
            <a:r>
              <a:rPr lang="en-US" sz="1200" b="1" i="0" kern="1200" dirty="0">
                <a:solidFill>
                  <a:schemeClr val="tx1"/>
                </a:solidFill>
                <a:effectLst/>
                <a:latin typeface="+mn-lt"/>
                <a:ea typeface="+mn-ea"/>
                <a:cs typeface="+mn-cs"/>
              </a:rPr>
              <a:t>Public Health Shifts:</a:t>
            </a:r>
            <a:r>
              <a:rPr lang="en-US" sz="1200" b="0" i="0" kern="1200" dirty="0">
                <a:solidFill>
                  <a:schemeClr val="tx1"/>
                </a:solidFill>
                <a:effectLst/>
                <a:latin typeface="+mn-lt"/>
                <a:ea typeface="+mn-ea"/>
                <a:cs typeface="+mn-cs"/>
              </a:rPr>
              <a:t> Advocacy groups are increasingly pushing governments to address gambling harms as a public health issue rather than an individual failure. </a:t>
            </a:r>
          </a:p>
          <a:p>
            <a:r>
              <a:rPr lang="en-US" sz="1200" b="0" i="0" kern="1200" dirty="0">
                <a:solidFill>
                  <a:schemeClr val="tx1"/>
                </a:solidFill>
                <a:effectLst/>
                <a:latin typeface="+mn-lt"/>
                <a:ea typeface="+mn-ea"/>
                <a:cs typeface="+mn-cs"/>
              </a:rPr>
              <a:t>Rockefeller Institute of Government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gambling crisis is being addressed through a multi-sectoral approach involving government, health, industry, and community organizations, focusing on regulation, treatment, and prevention. Efforts include implementing stricter advertising bans, mandatory self-exclusion tools, and improving public health surveillance to combat rising addiction rates. </a:t>
            </a:r>
          </a:p>
          <a:p>
            <a:pPr>
              <a:lnSpc>
                <a:spcPct val="130000"/>
              </a:lnSpc>
            </a:pPr>
            <a:endParaRPr lang="en-US" sz="1200" dirty="0">
              <a:solidFill>
                <a:schemeClr val="bg1">
                  <a:lumMod val="50000"/>
                </a:schemeClr>
              </a:solidFill>
            </a:endParaRPr>
          </a:p>
          <a:p>
            <a:endParaRPr lang="en-US" dirty="0"/>
          </a:p>
        </p:txBody>
      </p:sp>
      <p:sp>
        <p:nvSpPr>
          <p:cNvPr id="4" name="Slide Number Placeholder 3">
            <a:extLst>
              <a:ext uri="{FF2B5EF4-FFF2-40B4-BE49-F238E27FC236}">
                <a16:creationId xmlns:a16="http://schemas.microsoft.com/office/drawing/2014/main" id="{35D2FC29-9A1A-0098-6D17-11D4A92C2C11}"/>
              </a:ext>
            </a:extLst>
          </p:cNvPr>
          <p:cNvSpPr>
            <a:spLocks noGrp="1"/>
          </p:cNvSpPr>
          <p:nvPr>
            <p:ph type="sldNum" sz="quarter" idx="5"/>
          </p:nvPr>
        </p:nvSpPr>
        <p:spPr/>
        <p:txBody>
          <a:bodyPr/>
          <a:lstStyle/>
          <a:p>
            <a:fld id="{2E7D2F9E-D167-4ED3-83EC-AE46EA34BEC3}" type="slidenum">
              <a:rPr lang="en-US" smtClean="0"/>
              <a:pPr/>
              <a:t>8</a:t>
            </a:fld>
            <a:endParaRPr lang="en-US" dirty="0"/>
          </a:p>
        </p:txBody>
      </p:sp>
    </p:spTree>
    <p:extLst>
      <p:ext uri="{BB962C8B-B14F-4D97-AF65-F5344CB8AC3E}">
        <p14:creationId xmlns:p14="http://schemas.microsoft.com/office/powerpoint/2010/main" val="1421637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9</a:t>
            </a:fld>
            <a:endParaRPr lang="en-US" dirty="0"/>
          </a:p>
        </p:txBody>
      </p:sp>
    </p:spTree>
    <p:extLst>
      <p:ext uri="{BB962C8B-B14F-4D97-AF65-F5344CB8AC3E}">
        <p14:creationId xmlns:p14="http://schemas.microsoft.com/office/powerpoint/2010/main" val="3853387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A8C7E-A58B-CAB7-2F7C-F4B90E2C6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07F042-A4F4-EF0C-6452-860E2D146D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EE9B72-A6AB-49F5-A848-A840A783E7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50B20B-A335-C818-285F-D2DA644A2EC8}"/>
              </a:ext>
            </a:extLst>
          </p:cNvPr>
          <p:cNvSpPr>
            <a:spLocks noGrp="1"/>
          </p:cNvSpPr>
          <p:nvPr>
            <p:ph type="sldNum" sz="quarter" idx="10"/>
          </p:nvPr>
        </p:nvSpPr>
        <p:spPr/>
        <p:txBody>
          <a:bodyPr/>
          <a:lstStyle/>
          <a:p>
            <a:fld id="{2E7D2F9E-D167-4ED3-83EC-AE46EA34BEC3}" type="slidenum">
              <a:rPr lang="en-US" smtClean="0"/>
              <a:pPr/>
              <a:t>10</a:t>
            </a:fld>
            <a:endParaRPr lang="en-US" dirty="0"/>
          </a:p>
        </p:txBody>
      </p:sp>
    </p:spTree>
    <p:extLst>
      <p:ext uri="{BB962C8B-B14F-4D97-AF65-F5344CB8AC3E}">
        <p14:creationId xmlns:p14="http://schemas.microsoft.com/office/powerpoint/2010/main" val="3730359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M0000-B1">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244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01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M0000-B17">
    <p:spTree>
      <p:nvGrpSpPr>
        <p:cNvPr id="1" name=""/>
        <p:cNvGrpSpPr/>
        <p:nvPr/>
      </p:nvGrpSpPr>
      <p:grpSpPr>
        <a:xfrm>
          <a:off x="0" y="0"/>
          <a:ext cx="0" cy="0"/>
          <a:chOff x="0" y="0"/>
          <a:chExt cx="0" cy="0"/>
        </a:xfrm>
      </p:grpSpPr>
      <p:sp>
        <p:nvSpPr>
          <p:cNvPr id="6" name="Picture Placeholder 5"/>
          <p:cNvSpPr>
            <a:spLocks noGrp="1"/>
          </p:cNvSpPr>
          <p:nvPr>
            <p:ph type="pic" sz="quarter" idx="14" hasCustomPrompt="1"/>
          </p:nvPr>
        </p:nvSpPr>
        <p:spPr>
          <a:xfrm>
            <a:off x="2958866" y="0"/>
            <a:ext cx="3226268" cy="5143500"/>
          </a:xfrm>
          <a:custGeom>
            <a:avLst/>
            <a:gdLst>
              <a:gd name="connsiteX0" fmla="*/ 0 w 3226268"/>
              <a:gd name="connsiteY0" fmla="*/ 0 h 5143500"/>
              <a:gd name="connsiteX1" fmla="*/ 3226268 w 3226268"/>
              <a:gd name="connsiteY1" fmla="*/ 0 h 5143500"/>
              <a:gd name="connsiteX2" fmla="*/ 3226268 w 3226268"/>
              <a:gd name="connsiteY2" fmla="*/ 5143500 h 5143500"/>
              <a:gd name="connsiteX3" fmla="*/ 0 w 3226268"/>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226268" h="5143500">
                <a:moveTo>
                  <a:pt x="0" y="0"/>
                </a:moveTo>
                <a:lnTo>
                  <a:pt x="3226268" y="0"/>
                </a:lnTo>
                <a:lnTo>
                  <a:pt x="3226268" y="5143500"/>
                </a:lnTo>
                <a:lnTo>
                  <a:pt x="0" y="5143500"/>
                </a:lnTo>
                <a:close/>
              </a:path>
            </a:pathLst>
          </a:custGeom>
          <a:solidFill>
            <a:schemeClr val="tx2">
              <a:lumMod val="10000"/>
              <a:lumOff val="90000"/>
            </a:schemeClr>
          </a:solidFill>
          <a:ln w="3175">
            <a:noFill/>
          </a:ln>
          <a:effectLst/>
        </p:spPr>
        <p:txBody>
          <a:bodyPr wrap="square" bIns="457200" anchor="b">
            <a:noAutofit/>
          </a:bodyPr>
          <a:lstStyle>
            <a:lvl1pPr algn="ctr" rtl="0">
              <a:buNone/>
              <a:defRPr sz="1100">
                <a:solidFill>
                  <a:schemeClr val="tx1">
                    <a:lumMod val="50000"/>
                    <a:lumOff val="50000"/>
                  </a:schemeClr>
                </a:solidFill>
              </a:defRPr>
            </a:lvl1pPr>
          </a:lstStyle>
          <a:p>
            <a:r>
              <a:rPr lang="en-US" dirty="0"/>
              <a:t>Image Holder</a:t>
            </a:r>
          </a:p>
        </p:txBody>
      </p:sp>
      <p:sp>
        <p:nvSpPr>
          <p:cNvPr id="7" name="Picture Placeholder 3"/>
          <p:cNvSpPr>
            <a:spLocks noGrp="1"/>
          </p:cNvSpPr>
          <p:nvPr>
            <p:ph type="pic" sz="quarter" idx="16" hasCustomPrompt="1"/>
          </p:nvPr>
        </p:nvSpPr>
        <p:spPr>
          <a:xfrm>
            <a:off x="0" y="2615364"/>
            <a:ext cx="2893671" cy="2528136"/>
          </a:xfrm>
          <a:prstGeom prst="rect">
            <a:avLst/>
          </a:prstGeom>
          <a:solidFill>
            <a:schemeClr val="tx2">
              <a:lumMod val="10000"/>
              <a:lumOff val="90000"/>
            </a:schemeClr>
          </a:solidFill>
          <a:ln w="3175">
            <a:noFill/>
          </a:ln>
          <a:effectLst/>
        </p:spPr>
        <p:txBody>
          <a:bodyPr wrap="square" bIns="457200" anchor="b">
            <a:noAutofit/>
          </a:bodyPr>
          <a:lstStyle>
            <a:lvl1pPr algn="ctr" rtl="0">
              <a:buNone/>
              <a:defRPr sz="1100">
                <a:solidFill>
                  <a:schemeClr val="tx1">
                    <a:lumMod val="50000"/>
                    <a:lumOff val="50000"/>
                  </a:schemeClr>
                </a:solidFill>
              </a:defRPr>
            </a:lvl1pPr>
          </a:lstStyle>
          <a:p>
            <a:r>
              <a:rPr lang="en-US" dirty="0"/>
              <a:t>Image Holder</a:t>
            </a:r>
          </a:p>
        </p:txBody>
      </p:sp>
      <p:sp>
        <p:nvSpPr>
          <p:cNvPr id="8" name="Picture Placeholder 3"/>
          <p:cNvSpPr>
            <a:spLocks noGrp="1"/>
          </p:cNvSpPr>
          <p:nvPr>
            <p:ph type="pic" sz="quarter" idx="17" hasCustomPrompt="1"/>
          </p:nvPr>
        </p:nvSpPr>
        <p:spPr>
          <a:xfrm>
            <a:off x="0" y="0"/>
            <a:ext cx="2893671" cy="2528136"/>
          </a:xfrm>
          <a:prstGeom prst="rect">
            <a:avLst/>
          </a:prstGeom>
          <a:solidFill>
            <a:schemeClr val="tx2">
              <a:lumMod val="10000"/>
              <a:lumOff val="90000"/>
            </a:schemeClr>
          </a:solidFill>
          <a:ln w="3175">
            <a:noFill/>
          </a:ln>
          <a:effectLst/>
        </p:spPr>
        <p:txBody>
          <a:bodyPr wrap="square" bIns="457200" anchor="b">
            <a:noAutofit/>
          </a:bodyPr>
          <a:lstStyle>
            <a:lvl1pPr algn="ctr" rtl="0">
              <a:buNone/>
              <a:defRPr sz="11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3847712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M0000-B1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6477000" y="0"/>
            <a:ext cx="2667000" cy="2419350"/>
          </a:xfrm>
          <a:prstGeom prst="rect">
            <a:avLst/>
          </a:prstGeom>
          <a:solidFill>
            <a:schemeClr val="tx2">
              <a:lumMod val="10000"/>
              <a:lumOff val="90000"/>
            </a:schemeClr>
          </a:solidFill>
          <a:ln w="3175">
            <a:noFill/>
          </a:ln>
          <a:effectLst/>
        </p:spPr>
        <p:txBody>
          <a:bodyPr wrap="square" bIns="457200" anchor="b">
            <a:noAutofit/>
          </a:bodyPr>
          <a:lstStyle>
            <a:lvl1pPr algn="ctr" rtl="0">
              <a:buNone/>
              <a:defRPr sz="1100">
                <a:solidFill>
                  <a:schemeClr val="tx1">
                    <a:lumMod val="50000"/>
                    <a:lumOff val="50000"/>
                  </a:schemeClr>
                </a:solidFill>
              </a:defRPr>
            </a:lvl1pPr>
          </a:lstStyle>
          <a:p>
            <a:r>
              <a:rPr lang="en-US" dirty="0"/>
              <a:t>Image Holder</a:t>
            </a:r>
          </a:p>
        </p:txBody>
      </p:sp>
      <p:sp>
        <p:nvSpPr>
          <p:cNvPr id="3" name="Picture Placeholder 2"/>
          <p:cNvSpPr>
            <a:spLocks noGrp="1"/>
          </p:cNvSpPr>
          <p:nvPr>
            <p:ph type="pic" sz="quarter" idx="15" hasCustomPrompt="1"/>
          </p:nvPr>
        </p:nvSpPr>
        <p:spPr>
          <a:xfrm>
            <a:off x="3727050" y="0"/>
            <a:ext cx="2667000" cy="3333750"/>
          </a:xfrm>
          <a:prstGeom prst="rect">
            <a:avLst/>
          </a:prstGeom>
          <a:solidFill>
            <a:schemeClr val="tx2">
              <a:lumMod val="10000"/>
              <a:lumOff val="90000"/>
            </a:schemeClr>
          </a:solidFill>
          <a:ln w="3175">
            <a:noFill/>
          </a:ln>
          <a:effectLst/>
        </p:spPr>
        <p:txBody>
          <a:bodyPr wrap="square" bIns="457200" anchor="b">
            <a:noAutofit/>
          </a:bodyPr>
          <a:lstStyle>
            <a:lvl1pPr algn="ctr" rtl="0">
              <a:buNone/>
              <a:defRPr sz="1100">
                <a:solidFill>
                  <a:schemeClr val="tx1">
                    <a:lumMod val="50000"/>
                    <a:lumOff val="50000"/>
                  </a:schemeClr>
                </a:solidFill>
              </a:defRPr>
            </a:lvl1pPr>
          </a:lstStyle>
          <a:p>
            <a:r>
              <a:rPr lang="en-US" dirty="0"/>
              <a:t>Image Holder</a:t>
            </a:r>
          </a:p>
        </p:txBody>
      </p:sp>
      <p:sp>
        <p:nvSpPr>
          <p:cNvPr id="4" name="Picture Placeholder 3"/>
          <p:cNvSpPr>
            <a:spLocks noGrp="1"/>
          </p:cNvSpPr>
          <p:nvPr>
            <p:ph type="pic" sz="quarter" idx="16" hasCustomPrompt="1"/>
          </p:nvPr>
        </p:nvSpPr>
        <p:spPr>
          <a:xfrm>
            <a:off x="6477000" y="2562860"/>
            <a:ext cx="2667000" cy="2580640"/>
          </a:xfrm>
          <a:prstGeom prst="rect">
            <a:avLst/>
          </a:prstGeom>
          <a:solidFill>
            <a:schemeClr val="tx2">
              <a:lumMod val="10000"/>
              <a:lumOff val="90000"/>
            </a:schemeClr>
          </a:solidFill>
          <a:ln w="3175">
            <a:noFill/>
          </a:ln>
          <a:effectLst/>
        </p:spPr>
        <p:txBody>
          <a:bodyPr wrap="square" bIns="457200" anchor="b">
            <a:noAutofit/>
          </a:bodyPr>
          <a:lstStyle>
            <a:lvl1pPr algn="ctr" rtl="0">
              <a:buNone/>
              <a:defRPr sz="11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3617875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M0000-B2">
    <p:spTree>
      <p:nvGrpSpPr>
        <p:cNvPr id="1" name=""/>
        <p:cNvGrpSpPr/>
        <p:nvPr/>
      </p:nvGrpSpPr>
      <p:grpSpPr>
        <a:xfrm>
          <a:off x="0" y="0"/>
          <a:ext cx="0" cy="0"/>
          <a:chOff x="0" y="0"/>
          <a:chExt cx="0" cy="0"/>
        </a:xfrm>
      </p:grpSpPr>
      <p:sp>
        <p:nvSpPr>
          <p:cNvPr id="41" name="Picture Placeholder 40"/>
          <p:cNvSpPr>
            <a:spLocks noGrp="1"/>
          </p:cNvSpPr>
          <p:nvPr>
            <p:ph type="pic" sz="quarter" idx="25" hasCustomPrompt="1"/>
          </p:nvPr>
        </p:nvSpPr>
        <p:spPr>
          <a:xfrm>
            <a:off x="649539" y="0"/>
            <a:ext cx="3048000" cy="5143500"/>
          </a:xfrm>
          <a:prstGeom prst="rect">
            <a:avLst/>
          </a:prstGeom>
          <a:noFill/>
          <a:ln>
            <a:noFill/>
          </a:ln>
        </p:spPr>
        <p:txBody>
          <a:bodyPr wrap="square" bIns="457200" anchor="b">
            <a:noAutofit/>
          </a:bodyPr>
          <a:lstStyle>
            <a:lvl1pPr algn="ctr" rtl="0">
              <a:buNone/>
              <a:defRPr sz="11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1239934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M0000-B5">
    <p:spTree>
      <p:nvGrpSpPr>
        <p:cNvPr id="1" name=""/>
        <p:cNvGrpSpPr/>
        <p:nvPr/>
      </p:nvGrpSpPr>
      <p:grpSpPr>
        <a:xfrm>
          <a:off x="0" y="0"/>
          <a:ext cx="0" cy="0"/>
          <a:chOff x="0" y="0"/>
          <a:chExt cx="0" cy="0"/>
        </a:xfrm>
      </p:grpSpPr>
      <p:sp>
        <p:nvSpPr>
          <p:cNvPr id="7" name="Picture Placeholder 6"/>
          <p:cNvSpPr>
            <a:spLocks noGrp="1"/>
          </p:cNvSpPr>
          <p:nvPr>
            <p:ph type="pic" sz="quarter" idx="26" hasCustomPrompt="1"/>
          </p:nvPr>
        </p:nvSpPr>
        <p:spPr>
          <a:xfrm>
            <a:off x="-4" y="1"/>
            <a:ext cx="9144004" cy="3368789"/>
          </a:xfrm>
          <a:custGeom>
            <a:avLst/>
            <a:gdLst>
              <a:gd name="connsiteX0" fmla="*/ 0 w 9144004"/>
              <a:gd name="connsiteY0" fmla="*/ 0 h 3368789"/>
              <a:gd name="connsiteX1" fmla="*/ 9144004 w 9144004"/>
              <a:gd name="connsiteY1" fmla="*/ 0 h 3368789"/>
              <a:gd name="connsiteX2" fmla="*/ 9144004 w 9144004"/>
              <a:gd name="connsiteY2" fmla="*/ 2740308 h 3368789"/>
              <a:gd name="connsiteX3" fmla="*/ 8937196 w 9144004"/>
              <a:gd name="connsiteY3" fmla="*/ 2819525 h 3368789"/>
              <a:gd name="connsiteX4" fmla="*/ 8671138 w 9144004"/>
              <a:gd name="connsiteY4" fmla="*/ 2913104 h 3368789"/>
              <a:gd name="connsiteX5" fmla="*/ 8395371 w 9144004"/>
              <a:gd name="connsiteY5" fmla="*/ 3001596 h 3368789"/>
              <a:gd name="connsiteX6" fmla="*/ 8117661 w 9144004"/>
              <a:gd name="connsiteY6" fmla="*/ 3080934 h 3368789"/>
              <a:gd name="connsiteX7" fmla="*/ 7836068 w 9144004"/>
              <a:gd name="connsiteY7" fmla="*/ 3153152 h 3368789"/>
              <a:gd name="connsiteX8" fmla="*/ 7546706 w 9144004"/>
              <a:gd name="connsiteY8" fmla="*/ 3217233 h 3368789"/>
              <a:gd name="connsiteX9" fmla="*/ 7251519 w 9144004"/>
              <a:gd name="connsiteY9" fmla="*/ 3269107 h 3368789"/>
              <a:gd name="connsiteX10" fmla="*/ 6954389 w 9144004"/>
              <a:gd name="connsiteY10" fmla="*/ 3310811 h 3368789"/>
              <a:gd name="connsiteX11" fmla="*/ 6657259 w 9144004"/>
              <a:gd name="connsiteY11" fmla="*/ 3342343 h 3368789"/>
              <a:gd name="connsiteX12" fmla="*/ 6352362 w 9144004"/>
              <a:gd name="connsiteY12" fmla="*/ 3362686 h 3368789"/>
              <a:gd name="connsiteX13" fmla="*/ 6047464 w 9144004"/>
              <a:gd name="connsiteY13" fmla="*/ 3368789 h 3368789"/>
              <a:gd name="connsiteX14" fmla="*/ 5841609 w 9144004"/>
              <a:gd name="connsiteY14" fmla="*/ 3364720 h 3368789"/>
              <a:gd name="connsiteX15" fmla="*/ 5639639 w 9144004"/>
              <a:gd name="connsiteY15" fmla="*/ 3354548 h 3368789"/>
              <a:gd name="connsiteX16" fmla="*/ 5449321 w 9144004"/>
              <a:gd name="connsiteY16" fmla="*/ 3339291 h 3368789"/>
              <a:gd name="connsiteX17" fmla="*/ 5257060 w 9144004"/>
              <a:gd name="connsiteY17" fmla="*/ 3318948 h 3368789"/>
              <a:gd name="connsiteX18" fmla="*/ 5074510 w 9144004"/>
              <a:gd name="connsiteY18" fmla="*/ 3294536 h 3368789"/>
              <a:gd name="connsiteX19" fmla="*/ 4781264 w 9144004"/>
              <a:gd name="connsiteY19" fmla="*/ 3246730 h 3368789"/>
              <a:gd name="connsiteX20" fmla="*/ 4495787 w 9144004"/>
              <a:gd name="connsiteY20" fmla="*/ 3188752 h 3368789"/>
              <a:gd name="connsiteX21" fmla="*/ 4216135 w 9144004"/>
              <a:gd name="connsiteY21" fmla="*/ 3126706 h 3368789"/>
              <a:gd name="connsiteX22" fmla="*/ 3934542 w 9144004"/>
              <a:gd name="connsiteY22" fmla="*/ 3059574 h 3368789"/>
              <a:gd name="connsiteX23" fmla="*/ 3652949 w 9144004"/>
              <a:gd name="connsiteY23" fmla="*/ 2991424 h 3368789"/>
              <a:gd name="connsiteX24" fmla="*/ 3361645 w 9144004"/>
              <a:gd name="connsiteY24" fmla="*/ 2921241 h 3368789"/>
              <a:gd name="connsiteX25" fmla="*/ 3064515 w 9144004"/>
              <a:gd name="connsiteY25" fmla="*/ 2855126 h 3368789"/>
              <a:gd name="connsiteX26" fmla="*/ 2821763 w 9144004"/>
              <a:gd name="connsiteY26" fmla="*/ 2805285 h 3368789"/>
              <a:gd name="connsiteX27" fmla="*/ 2577068 w 9144004"/>
              <a:gd name="connsiteY27" fmla="*/ 2761548 h 3368789"/>
              <a:gd name="connsiteX28" fmla="*/ 2336257 w 9144004"/>
              <a:gd name="connsiteY28" fmla="*/ 2725947 h 3368789"/>
              <a:gd name="connsiteX29" fmla="*/ 2093504 w 9144004"/>
              <a:gd name="connsiteY29" fmla="*/ 2695433 h 3368789"/>
              <a:gd name="connsiteX30" fmla="*/ 1848809 w 9144004"/>
              <a:gd name="connsiteY30" fmla="*/ 2674072 h 3368789"/>
              <a:gd name="connsiteX31" fmla="*/ 1600229 w 9144004"/>
              <a:gd name="connsiteY31" fmla="*/ 2659832 h 3368789"/>
              <a:gd name="connsiteX32" fmla="*/ 1353592 w 9144004"/>
              <a:gd name="connsiteY32" fmla="*/ 2655764 h 3368789"/>
              <a:gd name="connsiteX33" fmla="*/ 1097245 w 9144004"/>
              <a:gd name="connsiteY33" fmla="*/ 2659832 h 3368789"/>
              <a:gd name="connsiteX34" fmla="*/ 835072 w 9144004"/>
              <a:gd name="connsiteY34" fmla="*/ 2674072 h 3368789"/>
              <a:gd name="connsiteX35" fmla="*/ 555421 w 9144004"/>
              <a:gd name="connsiteY35" fmla="*/ 2697467 h 3368789"/>
              <a:gd name="connsiteX36" fmla="*/ 277711 w 9144004"/>
              <a:gd name="connsiteY36" fmla="*/ 2725947 h 3368789"/>
              <a:gd name="connsiteX37" fmla="*/ 2 w 9144004"/>
              <a:gd name="connsiteY37" fmla="*/ 2759513 h 3368789"/>
              <a:gd name="connsiteX38" fmla="*/ 2 w 9144004"/>
              <a:gd name="connsiteY38" fmla="*/ 2836194 h 3368789"/>
              <a:gd name="connsiteX39" fmla="*/ 0 w 9144004"/>
              <a:gd name="connsiteY39" fmla="*/ 2836194 h 33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44004" h="3368789">
                <a:moveTo>
                  <a:pt x="0" y="0"/>
                </a:moveTo>
                <a:lnTo>
                  <a:pt x="9144004" y="0"/>
                </a:lnTo>
                <a:lnTo>
                  <a:pt x="9144004" y="2740308"/>
                </a:lnTo>
                <a:lnTo>
                  <a:pt x="8937196" y="2819525"/>
                </a:lnTo>
                <a:lnTo>
                  <a:pt x="8671138" y="2913104"/>
                </a:lnTo>
                <a:lnTo>
                  <a:pt x="8395371" y="3001596"/>
                </a:lnTo>
                <a:lnTo>
                  <a:pt x="8117661" y="3080934"/>
                </a:lnTo>
                <a:lnTo>
                  <a:pt x="7836068" y="3153152"/>
                </a:lnTo>
                <a:lnTo>
                  <a:pt x="7546706" y="3217233"/>
                </a:lnTo>
                <a:lnTo>
                  <a:pt x="7251519" y="3269107"/>
                </a:lnTo>
                <a:lnTo>
                  <a:pt x="6954389" y="3310811"/>
                </a:lnTo>
                <a:lnTo>
                  <a:pt x="6657259" y="3342343"/>
                </a:lnTo>
                <a:lnTo>
                  <a:pt x="6352362" y="3362686"/>
                </a:lnTo>
                <a:lnTo>
                  <a:pt x="6047464" y="3368789"/>
                </a:lnTo>
                <a:lnTo>
                  <a:pt x="5841609" y="3364720"/>
                </a:lnTo>
                <a:lnTo>
                  <a:pt x="5639639" y="3354548"/>
                </a:lnTo>
                <a:lnTo>
                  <a:pt x="5449321" y="3339291"/>
                </a:lnTo>
                <a:lnTo>
                  <a:pt x="5257060" y="3318948"/>
                </a:lnTo>
                <a:lnTo>
                  <a:pt x="5074510" y="3294536"/>
                </a:lnTo>
                <a:lnTo>
                  <a:pt x="4781264" y="3246730"/>
                </a:lnTo>
                <a:lnTo>
                  <a:pt x="4495787" y="3188752"/>
                </a:lnTo>
                <a:lnTo>
                  <a:pt x="4216135" y="3126706"/>
                </a:lnTo>
                <a:lnTo>
                  <a:pt x="3934542" y="3059574"/>
                </a:lnTo>
                <a:lnTo>
                  <a:pt x="3652949" y="2991424"/>
                </a:lnTo>
                <a:lnTo>
                  <a:pt x="3361645" y="2921241"/>
                </a:lnTo>
                <a:lnTo>
                  <a:pt x="3064515" y="2855126"/>
                </a:lnTo>
                <a:lnTo>
                  <a:pt x="2821763" y="2805285"/>
                </a:lnTo>
                <a:lnTo>
                  <a:pt x="2577068" y="2761548"/>
                </a:lnTo>
                <a:lnTo>
                  <a:pt x="2336257" y="2725947"/>
                </a:lnTo>
                <a:lnTo>
                  <a:pt x="2093504" y="2695433"/>
                </a:lnTo>
                <a:lnTo>
                  <a:pt x="1848809" y="2674072"/>
                </a:lnTo>
                <a:lnTo>
                  <a:pt x="1600229" y="2659832"/>
                </a:lnTo>
                <a:lnTo>
                  <a:pt x="1353592" y="2655764"/>
                </a:lnTo>
                <a:lnTo>
                  <a:pt x="1097245" y="2659832"/>
                </a:lnTo>
                <a:lnTo>
                  <a:pt x="835072" y="2674072"/>
                </a:lnTo>
                <a:lnTo>
                  <a:pt x="555421" y="2697467"/>
                </a:lnTo>
                <a:lnTo>
                  <a:pt x="277711" y="2725947"/>
                </a:lnTo>
                <a:lnTo>
                  <a:pt x="2" y="2759513"/>
                </a:lnTo>
                <a:lnTo>
                  <a:pt x="2" y="2836194"/>
                </a:lnTo>
                <a:lnTo>
                  <a:pt x="0" y="2836194"/>
                </a:lnTo>
                <a:close/>
              </a:path>
            </a:pathLst>
          </a:custGeom>
          <a:solidFill>
            <a:schemeClr val="tx2">
              <a:lumMod val="10000"/>
              <a:lumOff val="90000"/>
            </a:schemeClr>
          </a:solidFill>
          <a:ln>
            <a:noFill/>
          </a:ln>
        </p:spPr>
        <p:txBody>
          <a:bodyPr wrap="square" bIns="457200" anchor="b">
            <a:noAutofit/>
          </a:bodyPr>
          <a:lstStyle>
            <a:lvl1pPr algn="ctr" rtl="0">
              <a:buNone/>
              <a:defRPr sz="11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40295595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M0000-B7">
    <p:spTree>
      <p:nvGrpSpPr>
        <p:cNvPr id="1" name=""/>
        <p:cNvGrpSpPr/>
        <p:nvPr/>
      </p:nvGrpSpPr>
      <p:grpSpPr>
        <a:xfrm>
          <a:off x="0" y="0"/>
          <a:ext cx="0" cy="0"/>
          <a:chOff x="0" y="0"/>
          <a:chExt cx="0" cy="0"/>
        </a:xfrm>
      </p:grpSpPr>
      <p:sp>
        <p:nvSpPr>
          <p:cNvPr id="5" name="Picture Placeholder 4"/>
          <p:cNvSpPr>
            <a:spLocks noGrp="1"/>
          </p:cNvSpPr>
          <p:nvPr>
            <p:ph type="pic" sz="quarter" idx="26" hasCustomPrompt="1"/>
          </p:nvPr>
        </p:nvSpPr>
        <p:spPr>
          <a:xfrm>
            <a:off x="0" y="0"/>
            <a:ext cx="5105399" cy="4630890"/>
          </a:xfrm>
          <a:custGeom>
            <a:avLst/>
            <a:gdLst>
              <a:gd name="connsiteX0" fmla="*/ 0 w 5105399"/>
              <a:gd name="connsiteY0" fmla="*/ 0 h 4630890"/>
              <a:gd name="connsiteX1" fmla="*/ 4562664 w 5105399"/>
              <a:gd name="connsiteY1" fmla="*/ 0 h 4630890"/>
              <a:gd name="connsiteX2" fmla="*/ 4604221 w 5105399"/>
              <a:gd name="connsiteY2" fmla="*/ 55574 h 4630890"/>
              <a:gd name="connsiteX3" fmla="*/ 5105399 w 5105399"/>
              <a:gd name="connsiteY3" fmla="*/ 1696320 h 4630890"/>
              <a:gd name="connsiteX4" fmla="*/ 2170830 w 5105399"/>
              <a:gd name="connsiteY4" fmla="*/ 4630890 h 4630890"/>
              <a:gd name="connsiteX5" fmla="*/ 95776 w 5105399"/>
              <a:gd name="connsiteY5" fmla="*/ 3771375 h 4630890"/>
              <a:gd name="connsiteX6" fmla="*/ 0 w 5105399"/>
              <a:gd name="connsiteY6" fmla="*/ 3665995 h 463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5399" h="4630890">
                <a:moveTo>
                  <a:pt x="0" y="0"/>
                </a:moveTo>
                <a:lnTo>
                  <a:pt x="4562664" y="0"/>
                </a:lnTo>
                <a:lnTo>
                  <a:pt x="4604221" y="55574"/>
                </a:lnTo>
                <a:cubicBezTo>
                  <a:pt x="4920639" y="523935"/>
                  <a:pt x="5105399" y="1088551"/>
                  <a:pt x="5105399" y="1696320"/>
                </a:cubicBezTo>
                <a:cubicBezTo>
                  <a:pt x="5105399" y="3317039"/>
                  <a:pt x="3791548" y="4630890"/>
                  <a:pt x="2170830" y="4630890"/>
                </a:cubicBezTo>
                <a:cubicBezTo>
                  <a:pt x="1360471" y="4630890"/>
                  <a:pt x="626828" y="4302427"/>
                  <a:pt x="95776" y="3771375"/>
                </a:cubicBezTo>
                <a:lnTo>
                  <a:pt x="0" y="3665995"/>
                </a:lnTo>
                <a:close/>
              </a:path>
            </a:pathLst>
          </a:custGeom>
          <a:solidFill>
            <a:schemeClr val="tx2">
              <a:lumMod val="10000"/>
              <a:lumOff val="90000"/>
            </a:schemeClr>
          </a:solidFill>
          <a:ln>
            <a:noFill/>
          </a:ln>
        </p:spPr>
        <p:txBody>
          <a:bodyPr wrap="square" bIns="457200" anchor="b">
            <a:noAutofit/>
          </a:bodyPr>
          <a:lstStyle>
            <a:lvl1pPr algn="ctr" rtl="0">
              <a:buNone/>
              <a:defRPr sz="11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1659651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M0000-B13">
    <p:spTree>
      <p:nvGrpSpPr>
        <p:cNvPr id="1" name=""/>
        <p:cNvGrpSpPr/>
        <p:nvPr/>
      </p:nvGrpSpPr>
      <p:grpSpPr>
        <a:xfrm>
          <a:off x="0" y="0"/>
          <a:ext cx="0" cy="0"/>
          <a:chOff x="0" y="0"/>
          <a:chExt cx="0" cy="0"/>
        </a:xfrm>
      </p:grpSpPr>
      <p:sp>
        <p:nvSpPr>
          <p:cNvPr id="42" name="Picture Placeholder 41"/>
          <p:cNvSpPr>
            <a:spLocks noGrp="1"/>
          </p:cNvSpPr>
          <p:nvPr userDrawn="1">
            <p:ph type="pic" sz="quarter" idx="16" hasCustomPrompt="1"/>
          </p:nvPr>
        </p:nvSpPr>
        <p:spPr>
          <a:xfrm>
            <a:off x="3641905" y="0"/>
            <a:ext cx="1775045" cy="1685626"/>
          </a:xfrm>
          <a:custGeom>
            <a:avLst/>
            <a:gdLst>
              <a:gd name="connsiteX0" fmla="*/ 0 w 1775045"/>
              <a:gd name="connsiteY0" fmla="*/ 0 h 1685626"/>
              <a:gd name="connsiteX1" fmla="*/ 1775045 w 1775045"/>
              <a:gd name="connsiteY1" fmla="*/ 0 h 1685626"/>
              <a:gd name="connsiteX2" fmla="*/ 1775045 w 1775045"/>
              <a:gd name="connsiteY2" fmla="*/ 1685626 h 1685626"/>
              <a:gd name="connsiteX3" fmla="*/ 0 w 1775045"/>
              <a:gd name="connsiteY3" fmla="*/ 1685626 h 1685626"/>
            </a:gdLst>
            <a:ahLst/>
            <a:cxnLst>
              <a:cxn ang="0">
                <a:pos x="connsiteX0" y="connsiteY0"/>
              </a:cxn>
              <a:cxn ang="0">
                <a:pos x="connsiteX1" y="connsiteY1"/>
              </a:cxn>
              <a:cxn ang="0">
                <a:pos x="connsiteX2" y="connsiteY2"/>
              </a:cxn>
              <a:cxn ang="0">
                <a:pos x="connsiteX3" y="connsiteY3"/>
              </a:cxn>
            </a:cxnLst>
            <a:rect l="l" t="t" r="r" b="b"/>
            <a:pathLst>
              <a:path w="1775045" h="1685626">
                <a:moveTo>
                  <a:pt x="0" y="0"/>
                </a:moveTo>
                <a:lnTo>
                  <a:pt x="1775045" y="0"/>
                </a:lnTo>
                <a:lnTo>
                  <a:pt x="1775045" y="1685626"/>
                </a:lnTo>
                <a:lnTo>
                  <a:pt x="0" y="1685626"/>
                </a:lnTo>
                <a:close/>
              </a:path>
            </a:pathLst>
          </a:custGeom>
          <a:solidFill>
            <a:schemeClr val="tx2">
              <a:lumMod val="10000"/>
              <a:lumOff val="90000"/>
            </a:schemeClr>
          </a:solidFill>
          <a:ln w="3175">
            <a:noFill/>
          </a:ln>
          <a:effectLst/>
        </p:spPr>
        <p:txBody>
          <a:bodyPr wrap="square" bIns="457200" anchor="b">
            <a:noAutofit/>
          </a:bodyPr>
          <a:lstStyle>
            <a:lvl1pPr algn="ctr" rtl="0">
              <a:buNone/>
              <a:defRPr sz="1100">
                <a:solidFill>
                  <a:schemeClr val="tx1">
                    <a:lumMod val="50000"/>
                    <a:lumOff val="50000"/>
                  </a:schemeClr>
                </a:solidFill>
              </a:defRPr>
            </a:lvl1pPr>
          </a:lstStyle>
          <a:p>
            <a:r>
              <a:rPr lang="en-US" dirty="0"/>
              <a:t>Image Holder</a:t>
            </a:r>
          </a:p>
        </p:txBody>
      </p:sp>
      <p:sp>
        <p:nvSpPr>
          <p:cNvPr id="43" name="Picture Placeholder 42"/>
          <p:cNvSpPr>
            <a:spLocks noGrp="1"/>
          </p:cNvSpPr>
          <p:nvPr userDrawn="1">
            <p:ph type="pic" sz="quarter" idx="17" hasCustomPrompt="1"/>
          </p:nvPr>
        </p:nvSpPr>
        <p:spPr>
          <a:xfrm>
            <a:off x="1820953" y="0"/>
            <a:ext cx="1775045" cy="1685626"/>
          </a:xfrm>
          <a:custGeom>
            <a:avLst/>
            <a:gdLst>
              <a:gd name="connsiteX0" fmla="*/ 0 w 1775045"/>
              <a:gd name="connsiteY0" fmla="*/ 0 h 1685626"/>
              <a:gd name="connsiteX1" fmla="*/ 1775045 w 1775045"/>
              <a:gd name="connsiteY1" fmla="*/ 0 h 1685626"/>
              <a:gd name="connsiteX2" fmla="*/ 1775045 w 1775045"/>
              <a:gd name="connsiteY2" fmla="*/ 1685626 h 1685626"/>
              <a:gd name="connsiteX3" fmla="*/ 0 w 1775045"/>
              <a:gd name="connsiteY3" fmla="*/ 1685626 h 1685626"/>
            </a:gdLst>
            <a:ahLst/>
            <a:cxnLst>
              <a:cxn ang="0">
                <a:pos x="connsiteX0" y="connsiteY0"/>
              </a:cxn>
              <a:cxn ang="0">
                <a:pos x="connsiteX1" y="connsiteY1"/>
              </a:cxn>
              <a:cxn ang="0">
                <a:pos x="connsiteX2" y="connsiteY2"/>
              </a:cxn>
              <a:cxn ang="0">
                <a:pos x="connsiteX3" y="connsiteY3"/>
              </a:cxn>
            </a:cxnLst>
            <a:rect l="l" t="t" r="r" b="b"/>
            <a:pathLst>
              <a:path w="1775045" h="1685626">
                <a:moveTo>
                  <a:pt x="0" y="0"/>
                </a:moveTo>
                <a:lnTo>
                  <a:pt x="1775045" y="0"/>
                </a:lnTo>
                <a:lnTo>
                  <a:pt x="1775045" y="1685626"/>
                </a:lnTo>
                <a:lnTo>
                  <a:pt x="0" y="1685626"/>
                </a:lnTo>
                <a:close/>
              </a:path>
            </a:pathLst>
          </a:custGeom>
          <a:solidFill>
            <a:schemeClr val="tx2">
              <a:lumMod val="10000"/>
              <a:lumOff val="90000"/>
            </a:schemeClr>
          </a:solidFill>
          <a:ln w="3175">
            <a:noFill/>
          </a:ln>
          <a:effectLst/>
        </p:spPr>
        <p:txBody>
          <a:bodyPr wrap="square" bIns="457200" anchor="b">
            <a:noAutofit/>
          </a:bodyPr>
          <a:lstStyle>
            <a:lvl1pPr algn="ctr" rtl="0">
              <a:buNone/>
              <a:defRPr sz="1100">
                <a:solidFill>
                  <a:schemeClr val="tx1">
                    <a:lumMod val="50000"/>
                    <a:lumOff val="50000"/>
                  </a:schemeClr>
                </a:solidFill>
              </a:defRPr>
            </a:lvl1pPr>
          </a:lstStyle>
          <a:p>
            <a:r>
              <a:rPr lang="en-US" dirty="0"/>
              <a:t>Image Holder</a:t>
            </a:r>
          </a:p>
        </p:txBody>
      </p:sp>
      <p:sp>
        <p:nvSpPr>
          <p:cNvPr id="44" name="Picture Placeholder 43"/>
          <p:cNvSpPr>
            <a:spLocks noGrp="1"/>
          </p:cNvSpPr>
          <p:nvPr userDrawn="1">
            <p:ph type="pic" sz="quarter" idx="18" hasCustomPrompt="1"/>
          </p:nvPr>
        </p:nvSpPr>
        <p:spPr>
          <a:xfrm>
            <a:off x="0" y="0"/>
            <a:ext cx="1775045" cy="1685626"/>
          </a:xfrm>
          <a:custGeom>
            <a:avLst/>
            <a:gdLst>
              <a:gd name="connsiteX0" fmla="*/ 0 w 1775045"/>
              <a:gd name="connsiteY0" fmla="*/ 0 h 1685626"/>
              <a:gd name="connsiteX1" fmla="*/ 1775045 w 1775045"/>
              <a:gd name="connsiteY1" fmla="*/ 0 h 1685626"/>
              <a:gd name="connsiteX2" fmla="*/ 1775045 w 1775045"/>
              <a:gd name="connsiteY2" fmla="*/ 1685626 h 1685626"/>
              <a:gd name="connsiteX3" fmla="*/ 0 w 1775045"/>
              <a:gd name="connsiteY3" fmla="*/ 1685626 h 1685626"/>
            </a:gdLst>
            <a:ahLst/>
            <a:cxnLst>
              <a:cxn ang="0">
                <a:pos x="connsiteX0" y="connsiteY0"/>
              </a:cxn>
              <a:cxn ang="0">
                <a:pos x="connsiteX1" y="connsiteY1"/>
              </a:cxn>
              <a:cxn ang="0">
                <a:pos x="connsiteX2" y="connsiteY2"/>
              </a:cxn>
              <a:cxn ang="0">
                <a:pos x="connsiteX3" y="connsiteY3"/>
              </a:cxn>
            </a:cxnLst>
            <a:rect l="l" t="t" r="r" b="b"/>
            <a:pathLst>
              <a:path w="1775045" h="1685626">
                <a:moveTo>
                  <a:pt x="0" y="0"/>
                </a:moveTo>
                <a:lnTo>
                  <a:pt x="1775045" y="0"/>
                </a:lnTo>
                <a:lnTo>
                  <a:pt x="1775045" y="1685626"/>
                </a:lnTo>
                <a:lnTo>
                  <a:pt x="0" y="1685626"/>
                </a:lnTo>
                <a:close/>
              </a:path>
            </a:pathLst>
          </a:custGeom>
          <a:solidFill>
            <a:schemeClr val="tx2">
              <a:lumMod val="10000"/>
              <a:lumOff val="90000"/>
            </a:schemeClr>
          </a:solidFill>
          <a:ln w="3175">
            <a:noFill/>
          </a:ln>
          <a:effectLst/>
        </p:spPr>
        <p:txBody>
          <a:bodyPr wrap="square" bIns="457200" anchor="b">
            <a:noAutofit/>
          </a:bodyPr>
          <a:lstStyle>
            <a:lvl1pPr algn="ctr" rtl="0">
              <a:buNone/>
              <a:defRPr sz="1100">
                <a:solidFill>
                  <a:schemeClr val="tx1">
                    <a:lumMod val="50000"/>
                    <a:lumOff val="50000"/>
                  </a:schemeClr>
                </a:solidFill>
              </a:defRPr>
            </a:lvl1pPr>
          </a:lstStyle>
          <a:p>
            <a:r>
              <a:rPr lang="en-US" dirty="0"/>
              <a:t>Image Holder</a:t>
            </a:r>
          </a:p>
        </p:txBody>
      </p:sp>
      <p:sp>
        <p:nvSpPr>
          <p:cNvPr id="47" name="Picture Placeholder 46"/>
          <p:cNvSpPr>
            <a:spLocks noGrp="1"/>
          </p:cNvSpPr>
          <p:nvPr userDrawn="1">
            <p:ph type="pic" sz="quarter" idx="19" hasCustomPrompt="1"/>
          </p:nvPr>
        </p:nvSpPr>
        <p:spPr>
          <a:xfrm>
            <a:off x="3641905" y="1723669"/>
            <a:ext cx="1775045" cy="1685626"/>
          </a:xfrm>
          <a:custGeom>
            <a:avLst/>
            <a:gdLst>
              <a:gd name="connsiteX0" fmla="*/ 0 w 1775045"/>
              <a:gd name="connsiteY0" fmla="*/ 0 h 1685626"/>
              <a:gd name="connsiteX1" fmla="*/ 1775045 w 1775045"/>
              <a:gd name="connsiteY1" fmla="*/ 0 h 1685626"/>
              <a:gd name="connsiteX2" fmla="*/ 1775045 w 1775045"/>
              <a:gd name="connsiteY2" fmla="*/ 1685626 h 1685626"/>
              <a:gd name="connsiteX3" fmla="*/ 0 w 1775045"/>
              <a:gd name="connsiteY3" fmla="*/ 1685626 h 1685626"/>
            </a:gdLst>
            <a:ahLst/>
            <a:cxnLst>
              <a:cxn ang="0">
                <a:pos x="connsiteX0" y="connsiteY0"/>
              </a:cxn>
              <a:cxn ang="0">
                <a:pos x="connsiteX1" y="connsiteY1"/>
              </a:cxn>
              <a:cxn ang="0">
                <a:pos x="connsiteX2" y="connsiteY2"/>
              </a:cxn>
              <a:cxn ang="0">
                <a:pos x="connsiteX3" y="connsiteY3"/>
              </a:cxn>
            </a:cxnLst>
            <a:rect l="l" t="t" r="r" b="b"/>
            <a:pathLst>
              <a:path w="1775045" h="1685626">
                <a:moveTo>
                  <a:pt x="0" y="0"/>
                </a:moveTo>
                <a:lnTo>
                  <a:pt x="1775045" y="0"/>
                </a:lnTo>
                <a:lnTo>
                  <a:pt x="1775045" y="1685626"/>
                </a:lnTo>
                <a:lnTo>
                  <a:pt x="0" y="1685626"/>
                </a:lnTo>
                <a:close/>
              </a:path>
            </a:pathLst>
          </a:custGeom>
          <a:solidFill>
            <a:schemeClr val="tx2">
              <a:lumMod val="10000"/>
              <a:lumOff val="90000"/>
            </a:schemeClr>
          </a:solidFill>
          <a:ln w="3175">
            <a:noFill/>
          </a:ln>
          <a:effectLst/>
        </p:spPr>
        <p:txBody>
          <a:bodyPr wrap="square" bIns="457200" anchor="b">
            <a:noAutofit/>
          </a:bodyPr>
          <a:lstStyle>
            <a:lvl1pPr algn="ctr" rtl="0">
              <a:buNone/>
              <a:defRPr sz="1100">
                <a:solidFill>
                  <a:schemeClr val="tx1">
                    <a:lumMod val="50000"/>
                    <a:lumOff val="50000"/>
                  </a:schemeClr>
                </a:solidFill>
              </a:defRPr>
            </a:lvl1pPr>
          </a:lstStyle>
          <a:p>
            <a:r>
              <a:rPr lang="en-US" dirty="0"/>
              <a:t>Image Holder</a:t>
            </a:r>
          </a:p>
        </p:txBody>
      </p:sp>
      <p:sp>
        <p:nvSpPr>
          <p:cNvPr id="46" name="Picture Placeholder 45"/>
          <p:cNvSpPr>
            <a:spLocks noGrp="1"/>
          </p:cNvSpPr>
          <p:nvPr userDrawn="1">
            <p:ph type="pic" sz="quarter" idx="20" hasCustomPrompt="1"/>
          </p:nvPr>
        </p:nvSpPr>
        <p:spPr>
          <a:xfrm>
            <a:off x="1820953" y="1723669"/>
            <a:ext cx="1775045" cy="1685626"/>
          </a:xfrm>
          <a:custGeom>
            <a:avLst/>
            <a:gdLst>
              <a:gd name="connsiteX0" fmla="*/ 0 w 1775045"/>
              <a:gd name="connsiteY0" fmla="*/ 0 h 1685626"/>
              <a:gd name="connsiteX1" fmla="*/ 1775045 w 1775045"/>
              <a:gd name="connsiteY1" fmla="*/ 0 h 1685626"/>
              <a:gd name="connsiteX2" fmla="*/ 1775045 w 1775045"/>
              <a:gd name="connsiteY2" fmla="*/ 1685626 h 1685626"/>
              <a:gd name="connsiteX3" fmla="*/ 0 w 1775045"/>
              <a:gd name="connsiteY3" fmla="*/ 1685626 h 1685626"/>
            </a:gdLst>
            <a:ahLst/>
            <a:cxnLst>
              <a:cxn ang="0">
                <a:pos x="connsiteX0" y="connsiteY0"/>
              </a:cxn>
              <a:cxn ang="0">
                <a:pos x="connsiteX1" y="connsiteY1"/>
              </a:cxn>
              <a:cxn ang="0">
                <a:pos x="connsiteX2" y="connsiteY2"/>
              </a:cxn>
              <a:cxn ang="0">
                <a:pos x="connsiteX3" y="connsiteY3"/>
              </a:cxn>
            </a:cxnLst>
            <a:rect l="l" t="t" r="r" b="b"/>
            <a:pathLst>
              <a:path w="1775045" h="1685626">
                <a:moveTo>
                  <a:pt x="0" y="0"/>
                </a:moveTo>
                <a:lnTo>
                  <a:pt x="1775045" y="0"/>
                </a:lnTo>
                <a:lnTo>
                  <a:pt x="1775045" y="1685626"/>
                </a:lnTo>
                <a:lnTo>
                  <a:pt x="0" y="1685626"/>
                </a:lnTo>
                <a:close/>
              </a:path>
            </a:pathLst>
          </a:custGeom>
          <a:solidFill>
            <a:schemeClr val="tx2">
              <a:lumMod val="10000"/>
              <a:lumOff val="90000"/>
            </a:schemeClr>
          </a:solidFill>
          <a:ln w="3175">
            <a:noFill/>
          </a:ln>
          <a:effectLst/>
        </p:spPr>
        <p:txBody>
          <a:bodyPr wrap="square" bIns="457200" anchor="b">
            <a:noAutofit/>
          </a:bodyPr>
          <a:lstStyle>
            <a:lvl1pPr algn="ctr" rtl="0">
              <a:buNone/>
              <a:defRPr sz="1100">
                <a:solidFill>
                  <a:schemeClr val="tx1">
                    <a:lumMod val="50000"/>
                    <a:lumOff val="50000"/>
                  </a:schemeClr>
                </a:solidFill>
              </a:defRPr>
            </a:lvl1pPr>
          </a:lstStyle>
          <a:p>
            <a:r>
              <a:rPr lang="en-US" dirty="0"/>
              <a:t>Image Holder</a:t>
            </a:r>
          </a:p>
        </p:txBody>
      </p:sp>
      <p:sp>
        <p:nvSpPr>
          <p:cNvPr id="45" name="Picture Placeholder 44"/>
          <p:cNvSpPr>
            <a:spLocks noGrp="1"/>
          </p:cNvSpPr>
          <p:nvPr userDrawn="1">
            <p:ph type="pic" sz="quarter" idx="21" hasCustomPrompt="1"/>
          </p:nvPr>
        </p:nvSpPr>
        <p:spPr>
          <a:xfrm>
            <a:off x="0" y="1723669"/>
            <a:ext cx="1775045" cy="1685626"/>
          </a:xfrm>
          <a:custGeom>
            <a:avLst/>
            <a:gdLst>
              <a:gd name="connsiteX0" fmla="*/ 0 w 1775045"/>
              <a:gd name="connsiteY0" fmla="*/ 0 h 1685626"/>
              <a:gd name="connsiteX1" fmla="*/ 1775045 w 1775045"/>
              <a:gd name="connsiteY1" fmla="*/ 0 h 1685626"/>
              <a:gd name="connsiteX2" fmla="*/ 1775045 w 1775045"/>
              <a:gd name="connsiteY2" fmla="*/ 1685626 h 1685626"/>
              <a:gd name="connsiteX3" fmla="*/ 0 w 1775045"/>
              <a:gd name="connsiteY3" fmla="*/ 1685626 h 1685626"/>
            </a:gdLst>
            <a:ahLst/>
            <a:cxnLst>
              <a:cxn ang="0">
                <a:pos x="connsiteX0" y="connsiteY0"/>
              </a:cxn>
              <a:cxn ang="0">
                <a:pos x="connsiteX1" y="connsiteY1"/>
              </a:cxn>
              <a:cxn ang="0">
                <a:pos x="connsiteX2" y="connsiteY2"/>
              </a:cxn>
              <a:cxn ang="0">
                <a:pos x="connsiteX3" y="connsiteY3"/>
              </a:cxn>
            </a:cxnLst>
            <a:rect l="l" t="t" r="r" b="b"/>
            <a:pathLst>
              <a:path w="1775045" h="1685626">
                <a:moveTo>
                  <a:pt x="0" y="0"/>
                </a:moveTo>
                <a:lnTo>
                  <a:pt x="1775045" y="0"/>
                </a:lnTo>
                <a:lnTo>
                  <a:pt x="1775045" y="1685626"/>
                </a:lnTo>
                <a:lnTo>
                  <a:pt x="0" y="1685626"/>
                </a:lnTo>
                <a:close/>
              </a:path>
            </a:pathLst>
          </a:custGeom>
          <a:solidFill>
            <a:schemeClr val="tx2">
              <a:lumMod val="10000"/>
              <a:lumOff val="90000"/>
            </a:schemeClr>
          </a:solidFill>
          <a:ln w="3175">
            <a:noFill/>
          </a:ln>
          <a:effectLst/>
        </p:spPr>
        <p:txBody>
          <a:bodyPr wrap="square" bIns="457200" anchor="b">
            <a:noAutofit/>
          </a:bodyPr>
          <a:lstStyle>
            <a:lvl1pPr algn="ctr" rtl="0">
              <a:buNone/>
              <a:defRPr sz="1100">
                <a:solidFill>
                  <a:schemeClr val="tx1">
                    <a:lumMod val="50000"/>
                    <a:lumOff val="50000"/>
                  </a:schemeClr>
                </a:solidFill>
              </a:defRPr>
            </a:lvl1pPr>
          </a:lstStyle>
          <a:p>
            <a:r>
              <a:rPr lang="en-US" dirty="0"/>
              <a:t>Image Holder</a:t>
            </a:r>
          </a:p>
        </p:txBody>
      </p:sp>
      <p:sp>
        <p:nvSpPr>
          <p:cNvPr id="50" name="Picture Placeholder 49"/>
          <p:cNvSpPr>
            <a:spLocks noGrp="1"/>
          </p:cNvSpPr>
          <p:nvPr userDrawn="1">
            <p:ph type="pic" sz="quarter" idx="22" hasCustomPrompt="1"/>
          </p:nvPr>
        </p:nvSpPr>
        <p:spPr>
          <a:xfrm>
            <a:off x="3641905" y="3457874"/>
            <a:ext cx="1775045" cy="1685626"/>
          </a:xfrm>
          <a:custGeom>
            <a:avLst/>
            <a:gdLst>
              <a:gd name="connsiteX0" fmla="*/ 0 w 1775045"/>
              <a:gd name="connsiteY0" fmla="*/ 0 h 1685626"/>
              <a:gd name="connsiteX1" fmla="*/ 1775045 w 1775045"/>
              <a:gd name="connsiteY1" fmla="*/ 0 h 1685626"/>
              <a:gd name="connsiteX2" fmla="*/ 1775045 w 1775045"/>
              <a:gd name="connsiteY2" fmla="*/ 1685626 h 1685626"/>
              <a:gd name="connsiteX3" fmla="*/ 0 w 1775045"/>
              <a:gd name="connsiteY3" fmla="*/ 1685626 h 1685626"/>
            </a:gdLst>
            <a:ahLst/>
            <a:cxnLst>
              <a:cxn ang="0">
                <a:pos x="connsiteX0" y="connsiteY0"/>
              </a:cxn>
              <a:cxn ang="0">
                <a:pos x="connsiteX1" y="connsiteY1"/>
              </a:cxn>
              <a:cxn ang="0">
                <a:pos x="connsiteX2" y="connsiteY2"/>
              </a:cxn>
              <a:cxn ang="0">
                <a:pos x="connsiteX3" y="connsiteY3"/>
              </a:cxn>
            </a:cxnLst>
            <a:rect l="l" t="t" r="r" b="b"/>
            <a:pathLst>
              <a:path w="1775045" h="1685626">
                <a:moveTo>
                  <a:pt x="0" y="0"/>
                </a:moveTo>
                <a:lnTo>
                  <a:pt x="1775045" y="0"/>
                </a:lnTo>
                <a:lnTo>
                  <a:pt x="1775045" y="1685626"/>
                </a:lnTo>
                <a:lnTo>
                  <a:pt x="0" y="1685626"/>
                </a:lnTo>
                <a:close/>
              </a:path>
            </a:pathLst>
          </a:custGeom>
          <a:solidFill>
            <a:schemeClr val="tx2">
              <a:lumMod val="10000"/>
              <a:lumOff val="90000"/>
            </a:schemeClr>
          </a:solidFill>
          <a:ln w="3175">
            <a:noFill/>
          </a:ln>
          <a:effectLst/>
        </p:spPr>
        <p:txBody>
          <a:bodyPr wrap="square" bIns="457200" anchor="b">
            <a:noAutofit/>
          </a:bodyPr>
          <a:lstStyle>
            <a:lvl1pPr algn="ctr" rtl="0">
              <a:buNone/>
              <a:defRPr sz="1100">
                <a:solidFill>
                  <a:schemeClr val="tx1">
                    <a:lumMod val="50000"/>
                    <a:lumOff val="50000"/>
                  </a:schemeClr>
                </a:solidFill>
              </a:defRPr>
            </a:lvl1pPr>
          </a:lstStyle>
          <a:p>
            <a:r>
              <a:rPr lang="en-US" dirty="0"/>
              <a:t>Image Holder</a:t>
            </a:r>
          </a:p>
        </p:txBody>
      </p:sp>
      <p:sp>
        <p:nvSpPr>
          <p:cNvPr id="49" name="Picture Placeholder 48"/>
          <p:cNvSpPr>
            <a:spLocks noGrp="1"/>
          </p:cNvSpPr>
          <p:nvPr userDrawn="1">
            <p:ph type="pic" sz="quarter" idx="23" hasCustomPrompt="1"/>
          </p:nvPr>
        </p:nvSpPr>
        <p:spPr>
          <a:xfrm>
            <a:off x="1820953" y="3457874"/>
            <a:ext cx="1775045" cy="1685626"/>
          </a:xfrm>
          <a:custGeom>
            <a:avLst/>
            <a:gdLst>
              <a:gd name="connsiteX0" fmla="*/ 0 w 1775045"/>
              <a:gd name="connsiteY0" fmla="*/ 0 h 1685626"/>
              <a:gd name="connsiteX1" fmla="*/ 1775045 w 1775045"/>
              <a:gd name="connsiteY1" fmla="*/ 0 h 1685626"/>
              <a:gd name="connsiteX2" fmla="*/ 1775045 w 1775045"/>
              <a:gd name="connsiteY2" fmla="*/ 1685626 h 1685626"/>
              <a:gd name="connsiteX3" fmla="*/ 0 w 1775045"/>
              <a:gd name="connsiteY3" fmla="*/ 1685626 h 1685626"/>
            </a:gdLst>
            <a:ahLst/>
            <a:cxnLst>
              <a:cxn ang="0">
                <a:pos x="connsiteX0" y="connsiteY0"/>
              </a:cxn>
              <a:cxn ang="0">
                <a:pos x="connsiteX1" y="connsiteY1"/>
              </a:cxn>
              <a:cxn ang="0">
                <a:pos x="connsiteX2" y="connsiteY2"/>
              </a:cxn>
              <a:cxn ang="0">
                <a:pos x="connsiteX3" y="connsiteY3"/>
              </a:cxn>
            </a:cxnLst>
            <a:rect l="l" t="t" r="r" b="b"/>
            <a:pathLst>
              <a:path w="1775045" h="1685626">
                <a:moveTo>
                  <a:pt x="0" y="0"/>
                </a:moveTo>
                <a:lnTo>
                  <a:pt x="1775045" y="0"/>
                </a:lnTo>
                <a:lnTo>
                  <a:pt x="1775045" y="1685626"/>
                </a:lnTo>
                <a:lnTo>
                  <a:pt x="0" y="1685626"/>
                </a:lnTo>
                <a:close/>
              </a:path>
            </a:pathLst>
          </a:custGeom>
          <a:solidFill>
            <a:schemeClr val="tx2">
              <a:lumMod val="10000"/>
              <a:lumOff val="90000"/>
            </a:schemeClr>
          </a:solidFill>
          <a:ln w="3175">
            <a:noFill/>
          </a:ln>
          <a:effectLst/>
        </p:spPr>
        <p:txBody>
          <a:bodyPr wrap="square" bIns="457200" anchor="b">
            <a:noAutofit/>
          </a:bodyPr>
          <a:lstStyle>
            <a:lvl1pPr algn="ctr" rtl="0">
              <a:buNone/>
              <a:defRPr sz="1100">
                <a:solidFill>
                  <a:schemeClr val="tx1">
                    <a:lumMod val="50000"/>
                    <a:lumOff val="50000"/>
                  </a:schemeClr>
                </a:solidFill>
              </a:defRPr>
            </a:lvl1pPr>
          </a:lstStyle>
          <a:p>
            <a:r>
              <a:rPr lang="en-US" dirty="0"/>
              <a:t>Image Holder</a:t>
            </a:r>
          </a:p>
        </p:txBody>
      </p:sp>
      <p:sp>
        <p:nvSpPr>
          <p:cNvPr id="48" name="Picture Placeholder 47"/>
          <p:cNvSpPr>
            <a:spLocks noGrp="1"/>
          </p:cNvSpPr>
          <p:nvPr userDrawn="1">
            <p:ph type="pic" sz="quarter" idx="24" hasCustomPrompt="1"/>
          </p:nvPr>
        </p:nvSpPr>
        <p:spPr>
          <a:xfrm>
            <a:off x="0" y="3457874"/>
            <a:ext cx="1775045" cy="1685626"/>
          </a:xfrm>
          <a:custGeom>
            <a:avLst/>
            <a:gdLst>
              <a:gd name="connsiteX0" fmla="*/ 0 w 1775045"/>
              <a:gd name="connsiteY0" fmla="*/ 0 h 1685626"/>
              <a:gd name="connsiteX1" fmla="*/ 1775045 w 1775045"/>
              <a:gd name="connsiteY1" fmla="*/ 0 h 1685626"/>
              <a:gd name="connsiteX2" fmla="*/ 1775045 w 1775045"/>
              <a:gd name="connsiteY2" fmla="*/ 1685626 h 1685626"/>
              <a:gd name="connsiteX3" fmla="*/ 0 w 1775045"/>
              <a:gd name="connsiteY3" fmla="*/ 1685626 h 1685626"/>
            </a:gdLst>
            <a:ahLst/>
            <a:cxnLst>
              <a:cxn ang="0">
                <a:pos x="connsiteX0" y="connsiteY0"/>
              </a:cxn>
              <a:cxn ang="0">
                <a:pos x="connsiteX1" y="connsiteY1"/>
              </a:cxn>
              <a:cxn ang="0">
                <a:pos x="connsiteX2" y="connsiteY2"/>
              </a:cxn>
              <a:cxn ang="0">
                <a:pos x="connsiteX3" y="connsiteY3"/>
              </a:cxn>
            </a:cxnLst>
            <a:rect l="l" t="t" r="r" b="b"/>
            <a:pathLst>
              <a:path w="1775045" h="1685626">
                <a:moveTo>
                  <a:pt x="0" y="0"/>
                </a:moveTo>
                <a:lnTo>
                  <a:pt x="1775045" y="0"/>
                </a:lnTo>
                <a:lnTo>
                  <a:pt x="1775045" y="1685626"/>
                </a:lnTo>
                <a:lnTo>
                  <a:pt x="0" y="1685626"/>
                </a:lnTo>
                <a:close/>
              </a:path>
            </a:pathLst>
          </a:custGeom>
          <a:solidFill>
            <a:schemeClr val="tx2">
              <a:lumMod val="10000"/>
              <a:lumOff val="90000"/>
            </a:schemeClr>
          </a:solidFill>
          <a:ln w="3175">
            <a:noFill/>
          </a:ln>
          <a:effectLst/>
        </p:spPr>
        <p:txBody>
          <a:bodyPr wrap="square" bIns="457200" anchor="b">
            <a:noAutofit/>
          </a:bodyPr>
          <a:lstStyle>
            <a:lvl1pPr algn="ctr" rtl="0">
              <a:buNone/>
              <a:defRPr sz="11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1649828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M0000-B14">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0" y="0"/>
            <a:ext cx="4572000" cy="5143500"/>
          </a:xfrm>
          <a:prstGeom prst="rect">
            <a:avLst/>
          </a:prstGeom>
          <a:solidFill>
            <a:schemeClr val="tx2">
              <a:lumMod val="10000"/>
              <a:lumOff val="90000"/>
            </a:schemeClr>
          </a:solidFill>
          <a:ln w="3175">
            <a:noFill/>
          </a:ln>
          <a:effectLst/>
        </p:spPr>
        <p:txBody>
          <a:bodyPr wrap="square" bIns="457200" anchor="b">
            <a:noAutofit/>
          </a:bodyPr>
          <a:lstStyle>
            <a:lvl1pPr algn="ctr" rtl="0">
              <a:buNone/>
              <a:defRPr sz="1100">
                <a:solidFill>
                  <a:schemeClr val="tx1">
                    <a:lumMod val="50000"/>
                    <a:lumOff val="50000"/>
                  </a:schemeClr>
                </a:solidFill>
              </a:defRPr>
            </a:lvl1pPr>
          </a:lstStyle>
          <a:p>
            <a:r>
              <a:rPr lang="en-US" dirty="0"/>
              <a:t>Image Holder</a:t>
            </a:r>
          </a:p>
        </p:txBody>
      </p:sp>
      <p:sp>
        <p:nvSpPr>
          <p:cNvPr id="5" name="Text Placeholder 3"/>
          <p:cNvSpPr>
            <a:spLocks noGrp="1"/>
          </p:cNvSpPr>
          <p:nvPr>
            <p:ph type="body" sz="half" idx="2" hasCustomPrompt="1"/>
          </p:nvPr>
        </p:nvSpPr>
        <p:spPr>
          <a:xfrm>
            <a:off x="381000" y="883820"/>
            <a:ext cx="4038599" cy="173255"/>
          </a:xfrm>
          <a:prstGeom prst="rect">
            <a:avLst/>
          </a:prstGeom>
        </p:spPr>
        <p:txBody>
          <a:bodyPr wrap="none" lIns="0" tIns="0" rIns="0" bIns="0" anchor="ctr">
            <a:noAutofit/>
          </a:bodyPr>
          <a:lstStyle>
            <a:lvl1pPr marL="0" indent="0" algn="l">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8" name="Title 2"/>
          <p:cNvSpPr>
            <a:spLocks noGrp="1"/>
          </p:cNvSpPr>
          <p:nvPr>
            <p:ph type="title" hasCustomPrompt="1"/>
          </p:nvPr>
        </p:nvSpPr>
        <p:spPr>
          <a:xfrm>
            <a:off x="381000" y="341313"/>
            <a:ext cx="4038599" cy="495383"/>
          </a:xfrm>
          <a:prstGeom prst="rect">
            <a:avLst/>
          </a:prstGeom>
        </p:spPr>
        <p:txBody>
          <a:bodyPr lIns="0" tIns="0" rIns="0" bIns="0" anchor="ctr"/>
          <a:lstStyle>
            <a:lvl1pPr algn="l">
              <a:defRPr sz="3600">
                <a:solidFill>
                  <a:schemeClr val="tx1">
                    <a:lumMod val="50000"/>
                    <a:lumOff val="50000"/>
                  </a:schemeClr>
                </a:solidFill>
              </a:defRPr>
            </a:lvl1pPr>
          </a:lstStyle>
          <a:p>
            <a:r>
              <a:rPr lang="en-US" dirty="0"/>
              <a:t>Click to edit title</a:t>
            </a:r>
          </a:p>
        </p:txBody>
      </p:sp>
    </p:spTree>
    <p:extLst>
      <p:ext uri="{BB962C8B-B14F-4D97-AF65-F5344CB8AC3E}">
        <p14:creationId xmlns:p14="http://schemas.microsoft.com/office/powerpoint/2010/main" val="457460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M0000-B16">
    <p:spTree>
      <p:nvGrpSpPr>
        <p:cNvPr id="1" name=""/>
        <p:cNvGrpSpPr/>
        <p:nvPr/>
      </p:nvGrpSpPr>
      <p:grpSpPr>
        <a:xfrm>
          <a:off x="0" y="0"/>
          <a:ext cx="0" cy="0"/>
          <a:chOff x="0" y="0"/>
          <a:chExt cx="0" cy="0"/>
        </a:xfrm>
      </p:grpSpPr>
      <p:sp>
        <p:nvSpPr>
          <p:cNvPr id="6" name="Picture Placeholder 5"/>
          <p:cNvSpPr>
            <a:spLocks noGrp="1"/>
          </p:cNvSpPr>
          <p:nvPr>
            <p:ph type="pic" sz="quarter" idx="14" hasCustomPrompt="1"/>
          </p:nvPr>
        </p:nvSpPr>
        <p:spPr>
          <a:xfrm>
            <a:off x="4565181" y="0"/>
            <a:ext cx="3226268" cy="5143500"/>
          </a:xfrm>
          <a:custGeom>
            <a:avLst/>
            <a:gdLst>
              <a:gd name="connsiteX0" fmla="*/ 0 w 3226268"/>
              <a:gd name="connsiteY0" fmla="*/ 0 h 5143500"/>
              <a:gd name="connsiteX1" fmla="*/ 3226268 w 3226268"/>
              <a:gd name="connsiteY1" fmla="*/ 0 h 5143500"/>
              <a:gd name="connsiteX2" fmla="*/ 3226268 w 3226268"/>
              <a:gd name="connsiteY2" fmla="*/ 5143500 h 5143500"/>
              <a:gd name="connsiteX3" fmla="*/ 0 w 3226268"/>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226268" h="5143500">
                <a:moveTo>
                  <a:pt x="0" y="0"/>
                </a:moveTo>
                <a:lnTo>
                  <a:pt x="3226268" y="0"/>
                </a:lnTo>
                <a:lnTo>
                  <a:pt x="3226268" y="5143500"/>
                </a:lnTo>
                <a:lnTo>
                  <a:pt x="0" y="5143500"/>
                </a:lnTo>
                <a:close/>
              </a:path>
            </a:pathLst>
          </a:custGeom>
          <a:solidFill>
            <a:schemeClr val="tx2">
              <a:lumMod val="10000"/>
              <a:lumOff val="90000"/>
            </a:schemeClr>
          </a:solidFill>
          <a:ln w="3175">
            <a:noFill/>
          </a:ln>
          <a:effectLst/>
        </p:spPr>
        <p:txBody>
          <a:bodyPr wrap="square" bIns="457200" anchor="b">
            <a:noAutofit/>
          </a:bodyPr>
          <a:lstStyle>
            <a:lvl1pPr algn="ctr" rtl="0">
              <a:buNone/>
              <a:defRPr sz="1100">
                <a:solidFill>
                  <a:schemeClr val="tx1">
                    <a:lumMod val="50000"/>
                    <a:lumOff val="50000"/>
                  </a:schemeClr>
                </a:solidFill>
              </a:defRPr>
            </a:lvl1pPr>
          </a:lstStyle>
          <a:p>
            <a:r>
              <a:rPr lang="en-US" dirty="0"/>
              <a:t>Image Holder</a:t>
            </a:r>
          </a:p>
        </p:txBody>
      </p:sp>
      <p:sp>
        <p:nvSpPr>
          <p:cNvPr id="3" name="Text Placeholder 3"/>
          <p:cNvSpPr>
            <a:spLocks noGrp="1"/>
          </p:cNvSpPr>
          <p:nvPr>
            <p:ph type="body" sz="half" idx="2" hasCustomPrompt="1"/>
          </p:nvPr>
        </p:nvSpPr>
        <p:spPr>
          <a:xfrm>
            <a:off x="407749" y="883820"/>
            <a:ext cx="4038599" cy="173255"/>
          </a:xfrm>
          <a:prstGeom prst="rect">
            <a:avLst/>
          </a:prstGeom>
        </p:spPr>
        <p:txBody>
          <a:bodyPr wrap="none" lIns="0" tIns="0" rIns="0" bIns="0" anchor="ctr">
            <a:noAutofit/>
          </a:bodyPr>
          <a:lstStyle>
            <a:lvl1pPr marL="0" indent="0" algn="l">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4" name="Title 2"/>
          <p:cNvSpPr>
            <a:spLocks noGrp="1"/>
          </p:cNvSpPr>
          <p:nvPr>
            <p:ph type="title" hasCustomPrompt="1"/>
          </p:nvPr>
        </p:nvSpPr>
        <p:spPr>
          <a:xfrm>
            <a:off x="407749" y="341313"/>
            <a:ext cx="4038599" cy="495383"/>
          </a:xfrm>
          <a:prstGeom prst="rect">
            <a:avLst/>
          </a:prstGeom>
        </p:spPr>
        <p:txBody>
          <a:bodyPr lIns="0" tIns="0" rIns="0" bIns="0" anchor="ctr"/>
          <a:lstStyle>
            <a:lvl1pPr algn="l">
              <a:defRPr sz="3600">
                <a:solidFill>
                  <a:schemeClr val="tx1">
                    <a:lumMod val="50000"/>
                    <a:lumOff val="50000"/>
                  </a:schemeClr>
                </a:solidFill>
              </a:defRPr>
            </a:lvl1pPr>
          </a:lstStyle>
          <a:p>
            <a:r>
              <a:rPr lang="en-US" dirty="0"/>
              <a:t>Click to edit title</a:t>
            </a:r>
          </a:p>
        </p:txBody>
      </p:sp>
    </p:spTree>
    <p:extLst>
      <p:ext uri="{BB962C8B-B14F-4D97-AF65-F5344CB8AC3E}">
        <p14:creationId xmlns:p14="http://schemas.microsoft.com/office/powerpoint/2010/main" val="720631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M0000-B28">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381000" y="1400537"/>
            <a:ext cx="4038600" cy="2085613"/>
          </a:xfrm>
          <a:prstGeom prst="roundRect">
            <a:avLst>
              <a:gd name="adj" fmla="val 3376"/>
            </a:avLst>
          </a:prstGeom>
          <a:solidFill>
            <a:schemeClr val="tx2">
              <a:lumMod val="10000"/>
              <a:lumOff val="90000"/>
            </a:schemeClr>
          </a:solidFill>
          <a:ln w="3175">
            <a:noFill/>
          </a:ln>
          <a:effectLst/>
        </p:spPr>
        <p:txBody>
          <a:bodyPr wrap="square" bIns="457200" anchor="b">
            <a:noAutofit/>
          </a:bodyPr>
          <a:lstStyle>
            <a:lvl1pPr algn="ctr" rtl="0">
              <a:buNone/>
              <a:defRPr sz="1100">
                <a:solidFill>
                  <a:schemeClr val="tx1">
                    <a:lumMod val="50000"/>
                    <a:lumOff val="50000"/>
                  </a:schemeClr>
                </a:solidFill>
              </a:defRPr>
            </a:lvl1pPr>
          </a:lstStyle>
          <a:p>
            <a:r>
              <a:rPr lang="en-US" dirty="0"/>
              <a:t>Image Holder</a:t>
            </a:r>
          </a:p>
        </p:txBody>
      </p:sp>
      <p:sp>
        <p:nvSpPr>
          <p:cNvPr id="5"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
        <p:nvSpPr>
          <p:cNvPr id="9" name="Picture Placeholder 10"/>
          <p:cNvSpPr>
            <a:spLocks noGrp="1"/>
          </p:cNvSpPr>
          <p:nvPr>
            <p:ph type="pic" sz="quarter" idx="15" hasCustomPrompt="1"/>
          </p:nvPr>
        </p:nvSpPr>
        <p:spPr>
          <a:xfrm>
            <a:off x="4710763" y="1400537"/>
            <a:ext cx="4038600" cy="2085613"/>
          </a:xfrm>
          <a:prstGeom prst="roundRect">
            <a:avLst>
              <a:gd name="adj" fmla="val 3376"/>
            </a:avLst>
          </a:prstGeom>
          <a:solidFill>
            <a:schemeClr val="tx2">
              <a:lumMod val="10000"/>
              <a:lumOff val="90000"/>
            </a:schemeClr>
          </a:solidFill>
          <a:ln w="3175">
            <a:noFill/>
          </a:ln>
          <a:effectLst/>
        </p:spPr>
        <p:txBody>
          <a:bodyPr wrap="square" bIns="457200" anchor="b">
            <a:noAutofit/>
          </a:bodyPr>
          <a:lstStyle>
            <a:lvl1pPr algn="ctr" rtl="0">
              <a:buNone/>
              <a:defRPr sz="1100">
                <a:solidFill>
                  <a:schemeClr val="tx1">
                    <a:lumMod val="50000"/>
                    <a:lumOff val="50000"/>
                  </a:schemeClr>
                </a:solidFill>
              </a:defRPr>
            </a:lvl1pPr>
          </a:lstStyle>
          <a:p>
            <a:r>
              <a:rPr lang="en-US" dirty="0"/>
              <a:t>Image Holder</a:t>
            </a:r>
          </a:p>
        </p:txBody>
      </p:sp>
      <p:sp>
        <p:nvSpPr>
          <p:cNvPr id="10"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Tree>
    <p:extLst>
      <p:ext uri="{BB962C8B-B14F-4D97-AF65-F5344CB8AC3E}">
        <p14:creationId xmlns:p14="http://schemas.microsoft.com/office/powerpoint/2010/main" val="3717721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M0000-B35">
    <p:spTree>
      <p:nvGrpSpPr>
        <p:cNvPr id="1" name=""/>
        <p:cNvGrpSpPr/>
        <p:nvPr/>
      </p:nvGrpSpPr>
      <p:grpSpPr>
        <a:xfrm>
          <a:off x="0" y="0"/>
          <a:ext cx="0" cy="0"/>
          <a:chOff x="0" y="0"/>
          <a:chExt cx="0" cy="0"/>
        </a:xfrm>
      </p:grpSpPr>
      <p:sp>
        <p:nvSpPr>
          <p:cNvPr id="2"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3"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Tree>
    <p:extLst>
      <p:ext uri="{BB962C8B-B14F-4D97-AF65-F5344CB8AC3E}">
        <p14:creationId xmlns:p14="http://schemas.microsoft.com/office/powerpoint/2010/main" val="2798680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5" r:id="rId4"/>
    <p:sldLayoutId id="2147483661" r:id="rId5"/>
    <p:sldLayoutId id="2147483662" r:id="rId6"/>
    <p:sldLayoutId id="2147483664" r:id="rId7"/>
    <p:sldLayoutId id="2147483676" r:id="rId8"/>
    <p:sldLayoutId id="2147483683" r:id="rId9"/>
    <p:sldLayoutId id="2147483739" r:id="rId10"/>
    <p:sldLayoutId id="2147483740" r:id="rId11"/>
    <p:sldLayoutId id="2147483741" r:id="rId12"/>
  </p:sldLayoutIdLst>
  <p:hf sldNum="0"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png"/><Relationship Id="rId7" Type="http://schemas.openxmlformats.org/officeDocument/2006/relationships/image" Target="../media/image32.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30.svg"/><Relationship Id="rId10" Type="http://schemas.openxmlformats.org/officeDocument/2006/relationships/image" Target="../media/image35.svg"/><Relationship Id="rId4" Type="http://schemas.openxmlformats.org/officeDocument/2006/relationships/chart" Target="../charts/chart1.xml"/><Relationship Id="rId9"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microsoft.com/office/2018/10/relationships/comments" Target="../comments/modernComment_1DD_1411B3D9.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7.svg"/><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3.sv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1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7.svg"/><Relationship Id="rId5" Type="http://schemas.openxmlformats.org/officeDocument/2006/relationships/image" Target="../media/image46.jpeg"/><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2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52.sv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1.sv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svg"/></Relationships>
</file>

<file path=ppt/slides/_rels/slide2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xml"/><Relationship Id="rId5" Type="http://schemas.openxmlformats.org/officeDocument/2006/relationships/image" Target="../media/image61.jpeg"/><Relationship Id="rId4" Type="http://schemas.openxmlformats.org/officeDocument/2006/relationships/hyperlink" Target="https://solutions.edc.org/solutions/prevention-solutions/events/conference-focus-future-2026"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01_9A9A003D.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microsoft.com/office/2018/10/relationships/comments" Target="../comments/modernComment_7FFFCCB3_272EA5CD.xml"/><Relationship Id="rId7"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image" Target="../media/image2.png"/><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3" Type="http://schemas.microsoft.com/office/2018/10/relationships/comments" Target="../comments/modernComment_1DF_38F519CB.xml"/><Relationship Id="rId7" Type="http://schemas.openxmlformats.org/officeDocument/2006/relationships/image" Target="../media/image2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microsoft.com/office/2007/relationships/hdphoto" Target="../media/hdphoto1.wdp"/><Relationship Id="rId10" Type="http://schemas.openxmlformats.org/officeDocument/2006/relationships/image" Target="../media/image27.svg"/><Relationship Id="rId4" Type="http://schemas.openxmlformats.org/officeDocument/2006/relationships/image" Target="../media/image22.png"/><Relationship Id="rId9"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a:spLocks/>
          </p:cNvSpPr>
          <p:nvPr/>
        </p:nvSpPr>
        <p:spPr bwMode="auto">
          <a:xfrm>
            <a:off x="-4" y="3"/>
            <a:ext cx="9144000" cy="3714748"/>
          </a:xfrm>
          <a:custGeom>
            <a:avLst/>
            <a:gdLst>
              <a:gd name="connsiteX0" fmla="*/ 9144000 w 9144000"/>
              <a:gd name="connsiteY0" fmla="*/ 0 h 3790949"/>
              <a:gd name="connsiteX1" fmla="*/ 0 w 9144000"/>
              <a:gd name="connsiteY1" fmla="*/ 0 h 3790949"/>
              <a:gd name="connsiteX2" fmla="*/ 0 w 9144000"/>
              <a:gd name="connsiteY2" fmla="*/ 2778568 h 3790949"/>
              <a:gd name="connsiteX3" fmla="*/ 35247 w 9144000"/>
              <a:gd name="connsiteY3" fmla="*/ 2773100 h 3790949"/>
              <a:gd name="connsiteX4" fmla="*/ 377833 w 9144000"/>
              <a:gd name="connsiteY4" fmla="*/ 2728006 h 3790949"/>
              <a:gd name="connsiteX5" fmla="*/ 722814 w 9144000"/>
              <a:gd name="connsiteY5" fmla="*/ 2690963 h 3790949"/>
              <a:gd name="connsiteX6" fmla="*/ 1046233 w 9144000"/>
              <a:gd name="connsiteY6" fmla="*/ 2668416 h 3790949"/>
              <a:gd name="connsiteX7" fmla="*/ 1362466 w 9144000"/>
              <a:gd name="connsiteY7" fmla="*/ 2661975 h 3790949"/>
              <a:gd name="connsiteX8" fmla="*/ 1666720 w 9144000"/>
              <a:gd name="connsiteY8" fmla="*/ 2668416 h 3790949"/>
              <a:gd name="connsiteX9" fmla="*/ 1973370 w 9144000"/>
              <a:gd name="connsiteY9" fmla="*/ 2690963 h 3790949"/>
              <a:gd name="connsiteX10" fmla="*/ 2275229 w 9144000"/>
              <a:gd name="connsiteY10" fmla="*/ 2724785 h 3790949"/>
              <a:gd name="connsiteX11" fmla="*/ 2574691 w 9144000"/>
              <a:gd name="connsiteY11" fmla="*/ 2773100 h 3790949"/>
              <a:gd name="connsiteX12" fmla="*/ 2871758 w 9144000"/>
              <a:gd name="connsiteY12" fmla="*/ 2829469 h 3790949"/>
              <a:gd name="connsiteX13" fmla="*/ 3173617 w 9144000"/>
              <a:gd name="connsiteY13" fmla="*/ 2898721 h 3790949"/>
              <a:gd name="connsiteX14" fmla="*/ 3473078 w 9144000"/>
              <a:gd name="connsiteY14" fmla="*/ 2977637 h 3790949"/>
              <a:gd name="connsiteX15" fmla="*/ 3839621 w 9144000"/>
              <a:gd name="connsiteY15" fmla="*/ 3082320 h 3790949"/>
              <a:gd name="connsiteX16" fmla="*/ 4198977 w 9144000"/>
              <a:gd name="connsiteY16" fmla="*/ 3193445 h 3790949"/>
              <a:gd name="connsiteX17" fmla="*/ 4546353 w 9144000"/>
              <a:gd name="connsiteY17" fmla="*/ 3301351 h 3790949"/>
              <a:gd name="connsiteX18" fmla="*/ 4893728 w 9144000"/>
              <a:gd name="connsiteY18" fmla="*/ 3407645 h 3790949"/>
              <a:gd name="connsiteX19" fmla="*/ 5238710 w 9144000"/>
              <a:gd name="connsiteY19" fmla="*/ 3505886 h 3790949"/>
              <a:gd name="connsiteX20" fmla="*/ 5590878 w 9144000"/>
              <a:gd name="connsiteY20" fmla="*/ 3597686 h 3790949"/>
              <a:gd name="connsiteX21" fmla="*/ 5952629 w 9144000"/>
              <a:gd name="connsiteY21" fmla="*/ 3673380 h 3790949"/>
              <a:gd name="connsiteX22" fmla="*/ 6177825 w 9144000"/>
              <a:gd name="connsiteY22" fmla="*/ 3712033 h 3790949"/>
              <a:gd name="connsiteX23" fmla="*/ 6415000 w 9144000"/>
              <a:gd name="connsiteY23" fmla="*/ 3744243 h 3790949"/>
              <a:gd name="connsiteX24" fmla="*/ 6649778 w 9144000"/>
              <a:gd name="connsiteY24" fmla="*/ 3768401 h 3790949"/>
              <a:gd name="connsiteX25" fmla="*/ 6898930 w 9144000"/>
              <a:gd name="connsiteY25" fmla="*/ 3784507 h 3790949"/>
              <a:gd name="connsiteX26" fmla="*/ 7152875 w 9144000"/>
              <a:gd name="connsiteY26" fmla="*/ 3790949 h 3790949"/>
              <a:gd name="connsiteX27" fmla="*/ 7529001 w 9144000"/>
              <a:gd name="connsiteY27" fmla="*/ 3781286 h 3790949"/>
              <a:gd name="connsiteX28" fmla="*/ 7905125 w 9144000"/>
              <a:gd name="connsiteY28" fmla="*/ 3749076 h 3790949"/>
              <a:gd name="connsiteX29" fmla="*/ 8271668 w 9144000"/>
              <a:gd name="connsiteY29" fmla="*/ 3699149 h 3790949"/>
              <a:gd name="connsiteX30" fmla="*/ 8638210 w 9144000"/>
              <a:gd name="connsiteY30" fmla="*/ 3633117 h 3790949"/>
              <a:gd name="connsiteX31" fmla="*/ 9002356 w 9144000"/>
              <a:gd name="connsiteY31" fmla="*/ 3550982 h 3790949"/>
              <a:gd name="connsiteX32" fmla="*/ 9144000 w 9144000"/>
              <a:gd name="connsiteY32" fmla="*/ 3510721 h 379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44000" h="3790949">
                <a:moveTo>
                  <a:pt x="9144000" y="0"/>
                </a:moveTo>
                <a:lnTo>
                  <a:pt x="0" y="0"/>
                </a:lnTo>
                <a:lnTo>
                  <a:pt x="0" y="2778568"/>
                </a:lnTo>
                <a:lnTo>
                  <a:pt x="35247" y="2773100"/>
                </a:lnTo>
                <a:lnTo>
                  <a:pt x="377833" y="2728006"/>
                </a:lnTo>
                <a:lnTo>
                  <a:pt x="722814" y="2690963"/>
                </a:lnTo>
                <a:lnTo>
                  <a:pt x="1046233" y="2668416"/>
                </a:lnTo>
                <a:lnTo>
                  <a:pt x="1362466" y="2661975"/>
                </a:lnTo>
                <a:lnTo>
                  <a:pt x="1666720" y="2668416"/>
                </a:lnTo>
                <a:lnTo>
                  <a:pt x="1973370" y="2690963"/>
                </a:lnTo>
                <a:lnTo>
                  <a:pt x="2275229" y="2724785"/>
                </a:lnTo>
                <a:lnTo>
                  <a:pt x="2574691" y="2773100"/>
                </a:lnTo>
                <a:lnTo>
                  <a:pt x="2871758" y="2829469"/>
                </a:lnTo>
                <a:lnTo>
                  <a:pt x="3173617" y="2898721"/>
                </a:lnTo>
                <a:lnTo>
                  <a:pt x="3473078" y="2977637"/>
                </a:lnTo>
                <a:lnTo>
                  <a:pt x="3839621" y="3082320"/>
                </a:lnTo>
                <a:lnTo>
                  <a:pt x="4198977" y="3193445"/>
                </a:lnTo>
                <a:lnTo>
                  <a:pt x="4546353" y="3301351"/>
                </a:lnTo>
                <a:lnTo>
                  <a:pt x="4893728" y="3407645"/>
                </a:lnTo>
                <a:lnTo>
                  <a:pt x="5238710" y="3505886"/>
                </a:lnTo>
                <a:lnTo>
                  <a:pt x="5590878" y="3597686"/>
                </a:lnTo>
                <a:lnTo>
                  <a:pt x="5952629" y="3673380"/>
                </a:lnTo>
                <a:lnTo>
                  <a:pt x="6177825" y="3712033"/>
                </a:lnTo>
                <a:lnTo>
                  <a:pt x="6415000" y="3744243"/>
                </a:lnTo>
                <a:lnTo>
                  <a:pt x="6649778" y="3768401"/>
                </a:lnTo>
                <a:lnTo>
                  <a:pt x="6898930" y="3784507"/>
                </a:lnTo>
                <a:lnTo>
                  <a:pt x="7152875" y="3790949"/>
                </a:lnTo>
                <a:lnTo>
                  <a:pt x="7529001" y="3781286"/>
                </a:lnTo>
                <a:lnTo>
                  <a:pt x="7905125" y="3749076"/>
                </a:lnTo>
                <a:lnTo>
                  <a:pt x="8271668" y="3699149"/>
                </a:lnTo>
                <a:lnTo>
                  <a:pt x="8638210" y="3633117"/>
                </a:lnTo>
                <a:lnTo>
                  <a:pt x="9002356" y="3550982"/>
                </a:lnTo>
                <a:lnTo>
                  <a:pt x="9144000" y="3510721"/>
                </a:lnTo>
                <a:close/>
              </a:path>
            </a:pathLst>
          </a:custGeom>
          <a:solidFill>
            <a:schemeClr val="accent1">
              <a:alpha val="90000"/>
            </a:schemeClr>
          </a:solidFill>
          <a:ln w="28575">
            <a:noFill/>
            <a:prstDash val="solid"/>
            <a:round/>
            <a:headEnd/>
            <a:tailEnd/>
          </a:ln>
        </p:spPr>
        <p:txBody>
          <a:bodyPr vert="horz" wrap="square" lIns="91440" tIns="45720" rIns="91440" bIns="45720" numCol="1" anchor="t" anchorCtr="0" compatLnSpc="1">
            <a:prstTxWarp prst="textNoShape">
              <a:avLst/>
            </a:prstTxWarp>
            <a:noAutofit/>
          </a:bodyPr>
          <a:lstStyle/>
          <a:p>
            <a:endParaRPr lang="en-US" dirty="0"/>
          </a:p>
        </p:txBody>
      </p:sp>
      <p:pic>
        <p:nvPicPr>
          <p:cNvPr id="24" name="Picture Placeholder 23" descr="People with tablet">
            <a:extLst>
              <a:ext uri="{FF2B5EF4-FFF2-40B4-BE49-F238E27FC236}">
                <a16:creationId xmlns:a16="http://schemas.microsoft.com/office/drawing/2014/main" id="{3DDED224-751A-5ADF-C18A-39B71A9C966C}"/>
              </a:ext>
            </a:extLst>
          </p:cNvPr>
          <p:cNvPicPr>
            <a:picLocks noGrp="1" noChangeAspect="1"/>
          </p:cNvPicPr>
          <p:nvPr>
            <p:ph type="pic" sz="quarter" idx="26"/>
          </p:nvPr>
        </p:nvPicPr>
        <p:blipFill>
          <a:blip r:embed="rId3" cstate="print">
            <a:alphaModFix/>
            <a:extLst>
              <a:ext uri="{28A0092B-C50C-407E-A947-70E740481C1C}">
                <a14:useLocalDpi xmlns:a14="http://schemas.microsoft.com/office/drawing/2010/main" val="0"/>
              </a:ext>
            </a:extLst>
          </a:blip>
          <a:srcRect t="22347" b="22347"/>
          <a:stretch/>
        </p:blipFill>
        <p:spPr>
          <a:xfrm>
            <a:off x="0" y="4835"/>
            <a:ext cx="9144004" cy="3368789"/>
          </a:xfrm>
        </p:spPr>
      </p:pic>
      <p:sp>
        <p:nvSpPr>
          <p:cNvPr id="11" name="Rectangle 10"/>
          <p:cNvSpPr/>
          <p:nvPr/>
        </p:nvSpPr>
        <p:spPr>
          <a:xfrm>
            <a:off x="2381689" y="1677038"/>
            <a:ext cx="6762311" cy="1107996"/>
          </a:xfrm>
          <a:prstGeom prst="rect">
            <a:avLst/>
          </a:prstGeom>
          <a:gradFill>
            <a:gsLst>
              <a:gs pos="29000">
                <a:srgbClr val="093D5D"/>
              </a:gs>
              <a:gs pos="82000">
                <a:srgbClr val="093D5D">
                  <a:alpha val="52000"/>
                </a:srgbClr>
              </a:gs>
              <a:gs pos="0">
                <a:srgbClr val="232223"/>
              </a:gs>
              <a:gs pos="100000">
                <a:srgbClr val="232223">
                  <a:alpha val="24000"/>
                </a:srgbClr>
              </a:gs>
            </a:gsLst>
            <a:lin ang="6600000" scaled="0"/>
          </a:gradFill>
        </p:spPr>
        <p:txBody>
          <a:bodyPr wrap="square" lIns="1005840" tIns="91440" rIns="0" bIns="91440" anchor="ctr">
            <a:spAutoFit/>
          </a:bodyPr>
          <a:lstStyle/>
          <a:p>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Building Stronger Systems: Assessing              and Improving State and Community               Problem Gambling Infrastructure</a:t>
            </a: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Oval 4"/>
          <p:cNvSpPr/>
          <p:nvPr/>
        </p:nvSpPr>
        <p:spPr bwMode="auto">
          <a:xfrm>
            <a:off x="441956" y="1280710"/>
            <a:ext cx="2906476" cy="2904426"/>
          </a:xfrm>
          <a:prstGeom prst="ellipse">
            <a:avLst/>
          </a:prstGeom>
          <a:solidFill>
            <a:schemeClr val="bg1">
              <a:alpha val="80000"/>
            </a:schemeClr>
          </a:solidFill>
          <a:ln w="76200">
            <a:noFill/>
            <a:round/>
            <a:headEnd/>
            <a:tailEnd/>
          </a:ln>
        </p:spPr>
        <p:txBody>
          <a:bodyPr vert="horz" wrap="square" lIns="0" tIns="0" rIns="0" bIns="0" numCol="1" rtlCol="0" anchor="ctr" anchorCtr="0" compatLnSpc="1">
            <a:prstTxWarp prst="textNoShape">
              <a:avLst/>
            </a:prstTxWarp>
          </a:bodyPr>
          <a:lstStyle/>
          <a:p>
            <a:pPr algn="ctr">
              <a:lnSpc>
                <a:spcPts val="4350"/>
              </a:lnSpc>
            </a:pPr>
            <a:endParaRPr lang="en-US" b="1" dirty="0">
              <a:solidFill>
                <a:schemeClr val="bg1"/>
              </a:solidFill>
            </a:endParaRPr>
          </a:p>
        </p:txBody>
      </p:sp>
      <p:sp>
        <p:nvSpPr>
          <p:cNvPr id="6" name="Oval 5"/>
          <p:cNvSpPr/>
          <p:nvPr/>
        </p:nvSpPr>
        <p:spPr bwMode="auto">
          <a:xfrm>
            <a:off x="765459" y="1603986"/>
            <a:ext cx="2259469" cy="2257875"/>
          </a:xfrm>
          <a:prstGeom prst="ellipse">
            <a:avLst/>
          </a:prstGeom>
          <a:solidFill>
            <a:srgbClr val="093D5D"/>
          </a:solidFill>
          <a:ln w="76200">
            <a:noFill/>
            <a:round/>
            <a:headEnd/>
            <a:tailEnd/>
          </a:ln>
        </p:spPr>
        <p:txBody>
          <a:bodyPr vert="horz" wrap="square" lIns="0" tIns="0" rIns="0" bIns="0" numCol="1" rtlCol="0" anchor="ctr" anchorCtr="0" compatLnSpc="1">
            <a:prstTxWarp prst="textNoShape">
              <a:avLst/>
            </a:prstTxWarp>
          </a:bodyPr>
          <a:lstStyle/>
          <a:p>
            <a:pPr algn="ctr"/>
            <a:endParaRPr lang="en-US" sz="2800" b="1" dirty="0">
              <a:solidFill>
                <a:schemeClr val="accent1"/>
              </a:solidFill>
            </a:endParaRPr>
          </a:p>
        </p:txBody>
      </p:sp>
      <p:sp>
        <p:nvSpPr>
          <p:cNvPr id="19" name="TextBox 18"/>
          <p:cNvSpPr txBox="1"/>
          <p:nvPr/>
        </p:nvSpPr>
        <p:spPr>
          <a:xfrm flipH="1">
            <a:off x="556705" y="3991235"/>
            <a:ext cx="3720149" cy="846386"/>
          </a:xfrm>
          <a:prstGeom prst="rect">
            <a:avLst/>
          </a:prstGeom>
          <a:noFill/>
          <a:ln>
            <a:noFill/>
          </a:ln>
        </p:spPr>
        <p:txBody>
          <a:bodyPr wrap="square" lIns="0" tIns="0" rIns="0" bIns="0" rtlCol="0" anchor="ctr">
            <a:spAutoFit/>
          </a:bodyPr>
          <a:lstStyle/>
          <a:p>
            <a:r>
              <a:rPr lang="en-US" sz="1100" b="1" dirty="0">
                <a:latin typeface="Arial" panose="020B0604020202020204" pitchFamily="34" charset="0"/>
                <a:cs typeface="Arial" panose="020B0604020202020204" pitchFamily="34" charset="0"/>
              </a:rPr>
              <a:t>Chuck Klevgaard</a:t>
            </a:r>
          </a:p>
          <a:p>
            <a:r>
              <a:rPr lang="en-US" sz="1100" dirty="0">
                <a:latin typeface="Arial" panose="020B0604020202020204" pitchFamily="34" charset="0"/>
                <a:cs typeface="Arial" panose="020B0604020202020204" pitchFamily="34" charset="0"/>
              </a:rPr>
              <a:t>Education Development Center  </a:t>
            </a:r>
          </a:p>
          <a:p>
            <a:endParaRPr lang="en-US" sz="1100" b="1"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T. Schweimler </a:t>
            </a:r>
          </a:p>
          <a:p>
            <a:r>
              <a:rPr lang="en-US" sz="1100" dirty="0">
                <a:latin typeface="Arial" panose="020B0604020202020204" pitchFamily="34" charset="0"/>
                <a:cs typeface="Arial" panose="020B0604020202020204" pitchFamily="34" charset="0"/>
              </a:rPr>
              <a:t>OMNI Institute</a:t>
            </a:r>
          </a:p>
        </p:txBody>
      </p:sp>
      <p:pic>
        <p:nvPicPr>
          <p:cNvPr id="35" name="Picture 34">
            <a:extLst>
              <a:ext uri="{FF2B5EF4-FFF2-40B4-BE49-F238E27FC236}">
                <a16:creationId xmlns:a16="http://schemas.microsoft.com/office/drawing/2014/main" id="{A2CF4E92-8A75-7755-759C-438C07E27EFA}"/>
              </a:ext>
            </a:extLst>
          </p:cNvPr>
          <p:cNvPicPr>
            <a:picLocks noChangeAspect="1"/>
          </p:cNvPicPr>
          <p:nvPr/>
        </p:nvPicPr>
        <p:blipFill>
          <a:blip r:embed="rId4"/>
          <a:stretch>
            <a:fillRect/>
          </a:stretch>
        </p:blipFill>
        <p:spPr>
          <a:xfrm>
            <a:off x="5108346" y="4326497"/>
            <a:ext cx="3865532" cy="525876"/>
          </a:xfrm>
          <a:prstGeom prst="rect">
            <a:avLst/>
          </a:prstGeom>
        </p:spPr>
      </p:pic>
      <p:pic>
        <p:nvPicPr>
          <p:cNvPr id="8" name="Picture 7">
            <a:extLst>
              <a:ext uri="{FF2B5EF4-FFF2-40B4-BE49-F238E27FC236}">
                <a16:creationId xmlns:a16="http://schemas.microsoft.com/office/drawing/2014/main" id="{2011DFD5-537E-62E2-0F43-4795F339535A}"/>
              </a:ext>
            </a:extLst>
          </p:cNvPr>
          <p:cNvPicPr>
            <a:picLocks noChangeAspect="1"/>
          </p:cNvPicPr>
          <p:nvPr/>
        </p:nvPicPr>
        <p:blipFill>
          <a:blip r:embed="rId5"/>
          <a:stretch>
            <a:fillRect/>
          </a:stretch>
        </p:blipFill>
        <p:spPr>
          <a:xfrm>
            <a:off x="2695074" y="5406112"/>
            <a:ext cx="3817398" cy="510802"/>
          </a:xfrm>
          <a:prstGeom prst="rect">
            <a:avLst/>
          </a:prstGeom>
        </p:spPr>
      </p:pic>
      <p:pic>
        <p:nvPicPr>
          <p:cNvPr id="4" name="Picture 3">
            <a:extLst>
              <a:ext uri="{FF2B5EF4-FFF2-40B4-BE49-F238E27FC236}">
                <a16:creationId xmlns:a16="http://schemas.microsoft.com/office/drawing/2014/main" id="{2BAE6A34-B3A8-EC7B-2198-54B6CDBB2611}"/>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53374" y="1709224"/>
            <a:ext cx="2452991" cy="2036170"/>
          </a:xfrm>
          <a:prstGeom prst="rect">
            <a:avLst/>
          </a:prstGeom>
        </p:spPr>
      </p:pic>
    </p:spTree>
    <p:extLst>
      <p:ext uri="{BB962C8B-B14F-4D97-AF65-F5344CB8AC3E}">
        <p14:creationId xmlns:p14="http://schemas.microsoft.com/office/powerpoint/2010/main" val="1246404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BDAF7">
            <a:alpha val="15000"/>
          </a:srgbClr>
        </a:solidFill>
        <a:effectLst/>
      </p:bgPr>
    </p:bg>
    <p:spTree>
      <p:nvGrpSpPr>
        <p:cNvPr id="1" name="">
          <a:extLst>
            <a:ext uri="{FF2B5EF4-FFF2-40B4-BE49-F238E27FC236}">
              <a16:creationId xmlns:a16="http://schemas.microsoft.com/office/drawing/2014/main" id="{1D7A52C0-DD93-0A63-3D0E-5B59FCA1D8E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8D30126-CD4C-898B-C1FD-0FBC96D959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3519" y="509559"/>
            <a:ext cx="4524938" cy="4236761"/>
          </a:xfrm>
          <a:prstGeom prst="rect">
            <a:avLst/>
          </a:prstGeom>
        </p:spPr>
      </p:pic>
      <p:grpSp>
        <p:nvGrpSpPr>
          <p:cNvPr id="10" name="Group 9">
            <a:extLst>
              <a:ext uri="{FF2B5EF4-FFF2-40B4-BE49-F238E27FC236}">
                <a16:creationId xmlns:a16="http://schemas.microsoft.com/office/drawing/2014/main" id="{35C9C707-986A-1363-F861-F70951D04D15}"/>
              </a:ext>
            </a:extLst>
          </p:cNvPr>
          <p:cNvGrpSpPr/>
          <p:nvPr/>
        </p:nvGrpSpPr>
        <p:grpSpPr>
          <a:xfrm>
            <a:off x="2022423" y="833590"/>
            <a:ext cx="5105400" cy="3601338"/>
            <a:chOff x="1991166" y="778410"/>
            <a:chExt cx="5105400" cy="3601338"/>
          </a:xfrm>
        </p:grpSpPr>
        <p:graphicFrame>
          <p:nvGraphicFramePr>
            <p:cNvPr id="12" name="Chart 11">
              <a:extLst>
                <a:ext uri="{FF2B5EF4-FFF2-40B4-BE49-F238E27FC236}">
                  <a16:creationId xmlns:a16="http://schemas.microsoft.com/office/drawing/2014/main" id="{5565A4E0-A58D-BF4B-B17E-552883866996}"/>
                </a:ext>
              </a:extLst>
            </p:cNvPr>
            <p:cNvGraphicFramePr/>
            <p:nvPr>
              <p:extLst>
                <p:ext uri="{D42A27DB-BD31-4B8C-83A1-F6EECF244321}">
                  <p14:modId xmlns:p14="http://schemas.microsoft.com/office/powerpoint/2010/main" val="3604903695"/>
                </p:ext>
              </p:extLst>
            </p:nvPr>
          </p:nvGraphicFramePr>
          <p:xfrm>
            <a:off x="1991166" y="832354"/>
            <a:ext cx="5105400" cy="3492338"/>
          </p:xfrm>
          <a:graphic>
            <a:graphicData uri="http://schemas.openxmlformats.org/drawingml/2006/chart">
              <c:chart xmlns:c="http://schemas.openxmlformats.org/drawingml/2006/chart" xmlns:r="http://schemas.openxmlformats.org/officeDocument/2006/relationships" r:id="rId4"/>
            </a:graphicData>
          </a:graphic>
        </p:graphicFrame>
        <p:sp>
          <p:nvSpPr>
            <p:cNvPr id="13" name="Oval 12">
              <a:extLst>
                <a:ext uri="{FF2B5EF4-FFF2-40B4-BE49-F238E27FC236}">
                  <a16:creationId xmlns:a16="http://schemas.microsoft.com/office/drawing/2014/main" id="{30B97566-FCF2-6CB1-E799-E62E5221BDE0}"/>
                </a:ext>
              </a:extLst>
            </p:cNvPr>
            <p:cNvSpPr/>
            <p:nvPr/>
          </p:nvSpPr>
          <p:spPr bwMode="auto">
            <a:xfrm>
              <a:off x="4678318" y="1868568"/>
              <a:ext cx="457200" cy="457200"/>
            </a:xfrm>
            <a:prstGeom prst="ellipse">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14" name="Oval 13">
              <a:extLst>
                <a:ext uri="{FF2B5EF4-FFF2-40B4-BE49-F238E27FC236}">
                  <a16:creationId xmlns:a16="http://schemas.microsoft.com/office/drawing/2014/main" id="{521D69F2-E91F-4C74-C6F3-9A79A7FEE947}"/>
                </a:ext>
              </a:extLst>
            </p:cNvPr>
            <p:cNvSpPr/>
            <p:nvPr/>
          </p:nvSpPr>
          <p:spPr bwMode="auto">
            <a:xfrm>
              <a:off x="3988071" y="1856321"/>
              <a:ext cx="457200" cy="457200"/>
            </a:xfrm>
            <a:prstGeom prst="ellipse">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5" name="Oval 14">
              <a:extLst>
                <a:ext uri="{FF2B5EF4-FFF2-40B4-BE49-F238E27FC236}">
                  <a16:creationId xmlns:a16="http://schemas.microsoft.com/office/drawing/2014/main" id="{7A52EF41-8C28-D3EA-74A0-A90FF10FC736}"/>
                </a:ext>
              </a:extLst>
            </p:cNvPr>
            <p:cNvSpPr/>
            <p:nvPr/>
          </p:nvSpPr>
          <p:spPr bwMode="auto">
            <a:xfrm>
              <a:off x="4900660" y="2500781"/>
              <a:ext cx="457200" cy="457200"/>
            </a:xfrm>
            <a:prstGeom prst="ellipse">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33" name="Oval 32">
              <a:extLst>
                <a:ext uri="{FF2B5EF4-FFF2-40B4-BE49-F238E27FC236}">
                  <a16:creationId xmlns:a16="http://schemas.microsoft.com/office/drawing/2014/main" id="{F229A1AC-70B0-6177-A20D-B687DE309699}"/>
                </a:ext>
              </a:extLst>
            </p:cNvPr>
            <p:cNvSpPr/>
            <p:nvPr/>
          </p:nvSpPr>
          <p:spPr bwMode="auto">
            <a:xfrm>
              <a:off x="4343400" y="2906489"/>
              <a:ext cx="457200" cy="457200"/>
            </a:xfrm>
            <a:prstGeom prst="ellipse">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35" name="Oval 34">
              <a:extLst>
                <a:ext uri="{FF2B5EF4-FFF2-40B4-BE49-F238E27FC236}">
                  <a16:creationId xmlns:a16="http://schemas.microsoft.com/office/drawing/2014/main" id="{81AF0849-A786-1AA3-C6E3-0813E4DEFB53}"/>
                </a:ext>
              </a:extLst>
            </p:cNvPr>
            <p:cNvSpPr/>
            <p:nvPr/>
          </p:nvSpPr>
          <p:spPr bwMode="auto">
            <a:xfrm>
              <a:off x="3767636" y="2517109"/>
              <a:ext cx="457200" cy="457200"/>
            </a:xfrm>
            <a:prstGeom prst="ellipse">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37" name="Freeform: Shape 36">
              <a:extLst>
                <a:ext uri="{FF2B5EF4-FFF2-40B4-BE49-F238E27FC236}">
                  <a16:creationId xmlns:a16="http://schemas.microsoft.com/office/drawing/2014/main" id="{133F2028-13AF-1B7C-FEB3-28702BF86989}"/>
                </a:ext>
              </a:extLst>
            </p:cNvPr>
            <p:cNvSpPr/>
            <p:nvPr/>
          </p:nvSpPr>
          <p:spPr>
            <a:xfrm>
              <a:off x="2895068" y="778410"/>
              <a:ext cx="3442671" cy="3484363"/>
            </a:xfrm>
            <a:custGeom>
              <a:avLst/>
              <a:gdLst>
                <a:gd name="csX0" fmla="*/ 1706880 w 3413760"/>
                <a:gd name="csY0" fmla="*/ 0 h 3413760"/>
                <a:gd name="csX1" fmla="*/ 3413760 w 3413760"/>
                <a:gd name="csY1" fmla="*/ 1706880 h 3413760"/>
                <a:gd name="csX2" fmla="*/ 1706880 w 3413760"/>
                <a:gd name="csY2" fmla="*/ 1706880 h 3413760"/>
                <a:gd name="csX3" fmla="*/ 1706880 w 3413760"/>
                <a:gd name="csY3" fmla="*/ 0 h 3413760"/>
              </a:gdLst>
              <a:ahLst/>
              <a:cxnLst>
                <a:cxn ang="0">
                  <a:pos x="csX0" y="csY0"/>
                </a:cxn>
                <a:cxn ang="0">
                  <a:pos x="csX1" y="csY1"/>
                </a:cxn>
                <a:cxn ang="0">
                  <a:pos x="csX2" y="csY2"/>
                </a:cxn>
                <a:cxn ang="0">
                  <a:pos x="csX3" y="csY3"/>
                </a:cxn>
              </a:cxnLst>
              <a:rect l="l" t="t" r="r" b="b"/>
              <a:pathLst>
                <a:path w="3413760" h="3413760">
                  <a:moveTo>
                    <a:pt x="1706880" y="0"/>
                  </a:moveTo>
                  <a:cubicBezTo>
                    <a:pt x="2649564" y="0"/>
                    <a:pt x="3413760" y="764196"/>
                    <a:pt x="3413760" y="1706880"/>
                  </a:cubicBezTo>
                  <a:lnTo>
                    <a:pt x="1706880" y="1706880"/>
                  </a:lnTo>
                  <a:lnTo>
                    <a:pt x="1706880" y="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59128" tIns="754533" rIns="388772" bIns="1818487" numCol="1" spcCol="1270" anchor="ctr" anchorCtr="0">
              <a:noAutofit/>
            </a:bodyPr>
            <a:lstStyle/>
            <a:p>
              <a:pPr marL="0" lvl="0" indent="0" algn="ctr" defTabSz="1644650">
                <a:lnSpc>
                  <a:spcPct val="90000"/>
                </a:lnSpc>
                <a:spcBef>
                  <a:spcPct val="0"/>
                </a:spcBef>
                <a:spcAft>
                  <a:spcPct val="35000"/>
                </a:spcAft>
                <a:buNone/>
              </a:pPr>
              <a:endParaRPr lang="en-US" sz="3700" kern="1200"/>
            </a:p>
          </p:txBody>
        </p:sp>
        <p:sp>
          <p:nvSpPr>
            <p:cNvPr id="39" name="Freeform: Shape 38">
              <a:extLst>
                <a:ext uri="{FF2B5EF4-FFF2-40B4-BE49-F238E27FC236}">
                  <a16:creationId xmlns:a16="http://schemas.microsoft.com/office/drawing/2014/main" id="{E48514F3-4110-3817-C5D8-BB5B1B74FADA}"/>
                </a:ext>
              </a:extLst>
            </p:cNvPr>
            <p:cNvSpPr/>
            <p:nvPr/>
          </p:nvSpPr>
          <p:spPr>
            <a:xfrm>
              <a:off x="2895068" y="895385"/>
              <a:ext cx="3442671" cy="3484363"/>
            </a:xfrm>
            <a:custGeom>
              <a:avLst/>
              <a:gdLst>
                <a:gd name="csX0" fmla="*/ 3413760 w 3413760"/>
                <a:gd name="csY0" fmla="*/ 1706880 h 3413760"/>
                <a:gd name="csX1" fmla="*/ 1706880 w 3413760"/>
                <a:gd name="csY1" fmla="*/ 3413760 h 3413760"/>
                <a:gd name="csX2" fmla="*/ 1706880 w 3413760"/>
                <a:gd name="csY2" fmla="*/ 1706880 h 3413760"/>
                <a:gd name="csX3" fmla="*/ 3413760 w 3413760"/>
                <a:gd name="csY3" fmla="*/ 1706880 h 3413760"/>
              </a:gdLst>
              <a:ahLst/>
              <a:cxnLst>
                <a:cxn ang="0">
                  <a:pos x="csX0" y="csY0"/>
                </a:cxn>
                <a:cxn ang="0">
                  <a:pos x="csX1" y="csY1"/>
                </a:cxn>
                <a:cxn ang="0">
                  <a:pos x="csX2" y="csY2"/>
                </a:cxn>
                <a:cxn ang="0">
                  <a:pos x="csX3" y="csY3"/>
                </a:cxn>
              </a:cxnLst>
              <a:rect l="l" t="t" r="r" b="b"/>
              <a:pathLst>
                <a:path w="3413760" h="3413760">
                  <a:moveTo>
                    <a:pt x="3413760" y="1706880"/>
                  </a:moveTo>
                  <a:cubicBezTo>
                    <a:pt x="3413760" y="2649564"/>
                    <a:pt x="2649564" y="3413760"/>
                    <a:pt x="1706880" y="3413760"/>
                  </a:cubicBezTo>
                  <a:lnTo>
                    <a:pt x="1706880" y="1706880"/>
                  </a:lnTo>
                  <a:lnTo>
                    <a:pt x="3413760" y="170688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59128" tIns="1818488" rIns="388772" bIns="754532" numCol="1" spcCol="1270" anchor="ctr" anchorCtr="0">
              <a:noAutofit/>
            </a:bodyPr>
            <a:lstStyle/>
            <a:p>
              <a:pPr marL="0" lvl="0" indent="0" algn="ctr" defTabSz="1644650">
                <a:lnSpc>
                  <a:spcPct val="90000"/>
                </a:lnSpc>
                <a:spcBef>
                  <a:spcPct val="0"/>
                </a:spcBef>
                <a:spcAft>
                  <a:spcPct val="35000"/>
                </a:spcAft>
                <a:buNone/>
              </a:pPr>
              <a:endParaRPr lang="en-US" sz="3700" kern="1200"/>
            </a:p>
          </p:txBody>
        </p:sp>
        <p:sp>
          <p:nvSpPr>
            <p:cNvPr id="41" name="Freeform: Shape 40">
              <a:extLst>
                <a:ext uri="{FF2B5EF4-FFF2-40B4-BE49-F238E27FC236}">
                  <a16:creationId xmlns:a16="http://schemas.microsoft.com/office/drawing/2014/main" id="{D70D992D-B4B0-91B0-B3E9-119CDDACBD9B}"/>
                </a:ext>
              </a:extLst>
            </p:cNvPr>
            <p:cNvSpPr/>
            <p:nvPr/>
          </p:nvSpPr>
          <p:spPr>
            <a:xfrm>
              <a:off x="2779493" y="895385"/>
              <a:ext cx="3442671" cy="3484363"/>
            </a:xfrm>
            <a:custGeom>
              <a:avLst/>
              <a:gdLst>
                <a:gd name="csX0" fmla="*/ 1706880 w 3413760"/>
                <a:gd name="csY0" fmla="*/ 3413760 h 3413760"/>
                <a:gd name="csX1" fmla="*/ 0 w 3413760"/>
                <a:gd name="csY1" fmla="*/ 1706880 h 3413760"/>
                <a:gd name="csX2" fmla="*/ 1706880 w 3413760"/>
                <a:gd name="csY2" fmla="*/ 1706880 h 3413760"/>
                <a:gd name="csX3" fmla="*/ 1706880 w 3413760"/>
                <a:gd name="csY3" fmla="*/ 3413760 h 3413760"/>
              </a:gdLst>
              <a:ahLst/>
              <a:cxnLst>
                <a:cxn ang="0">
                  <a:pos x="csX0" y="csY0"/>
                </a:cxn>
                <a:cxn ang="0">
                  <a:pos x="csX1" y="csY1"/>
                </a:cxn>
                <a:cxn ang="0">
                  <a:pos x="csX2" y="csY2"/>
                </a:cxn>
                <a:cxn ang="0">
                  <a:pos x="csX3" y="csY3"/>
                </a:cxn>
              </a:cxnLst>
              <a:rect l="l" t="t" r="r" b="b"/>
              <a:pathLst>
                <a:path w="3413760" h="3413760">
                  <a:moveTo>
                    <a:pt x="1706880" y="3413760"/>
                  </a:moveTo>
                  <a:cubicBezTo>
                    <a:pt x="764196" y="3413760"/>
                    <a:pt x="0" y="2649564"/>
                    <a:pt x="0" y="1706880"/>
                  </a:cubicBezTo>
                  <a:lnTo>
                    <a:pt x="1706880" y="1706880"/>
                  </a:lnTo>
                  <a:lnTo>
                    <a:pt x="1706880" y="341376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88773" tIns="1818488" rIns="1859127" bIns="754532" numCol="1" spcCol="1270" anchor="ctr" anchorCtr="0">
              <a:noAutofit/>
            </a:bodyPr>
            <a:lstStyle/>
            <a:p>
              <a:pPr marL="0" lvl="0" indent="0" algn="ctr" defTabSz="1644650">
                <a:lnSpc>
                  <a:spcPct val="90000"/>
                </a:lnSpc>
                <a:spcBef>
                  <a:spcPct val="0"/>
                </a:spcBef>
                <a:spcAft>
                  <a:spcPct val="35000"/>
                </a:spcAft>
                <a:buNone/>
              </a:pPr>
              <a:endParaRPr lang="en-US" sz="3700" kern="1200"/>
            </a:p>
          </p:txBody>
        </p:sp>
        <p:sp>
          <p:nvSpPr>
            <p:cNvPr id="47" name="Freeform: Shape 46">
              <a:extLst>
                <a:ext uri="{FF2B5EF4-FFF2-40B4-BE49-F238E27FC236}">
                  <a16:creationId xmlns:a16="http://schemas.microsoft.com/office/drawing/2014/main" id="{5A4D6B0E-AB82-2B9F-498D-787F4748A09D}"/>
                </a:ext>
              </a:extLst>
            </p:cNvPr>
            <p:cNvSpPr/>
            <p:nvPr/>
          </p:nvSpPr>
          <p:spPr>
            <a:xfrm>
              <a:off x="2779493" y="778410"/>
              <a:ext cx="3442671" cy="3484363"/>
            </a:xfrm>
            <a:custGeom>
              <a:avLst/>
              <a:gdLst>
                <a:gd name="csX0" fmla="*/ 0 w 3413760"/>
                <a:gd name="csY0" fmla="*/ 1706880 h 3413760"/>
                <a:gd name="csX1" fmla="*/ 1706880 w 3413760"/>
                <a:gd name="csY1" fmla="*/ 0 h 3413760"/>
                <a:gd name="csX2" fmla="*/ 1706880 w 3413760"/>
                <a:gd name="csY2" fmla="*/ 1706880 h 3413760"/>
                <a:gd name="csX3" fmla="*/ 0 w 3413760"/>
                <a:gd name="csY3" fmla="*/ 1706880 h 3413760"/>
              </a:gdLst>
              <a:ahLst/>
              <a:cxnLst>
                <a:cxn ang="0">
                  <a:pos x="csX0" y="csY0"/>
                </a:cxn>
                <a:cxn ang="0">
                  <a:pos x="csX1" y="csY1"/>
                </a:cxn>
                <a:cxn ang="0">
                  <a:pos x="csX2" y="csY2"/>
                </a:cxn>
                <a:cxn ang="0">
                  <a:pos x="csX3" y="csY3"/>
                </a:cxn>
              </a:cxnLst>
              <a:rect l="l" t="t" r="r" b="b"/>
              <a:pathLst>
                <a:path w="3413760" h="3413760">
                  <a:moveTo>
                    <a:pt x="0" y="1706880"/>
                  </a:moveTo>
                  <a:cubicBezTo>
                    <a:pt x="0" y="764196"/>
                    <a:pt x="764196" y="0"/>
                    <a:pt x="1706880" y="0"/>
                  </a:cubicBezTo>
                  <a:lnTo>
                    <a:pt x="1706880" y="1706880"/>
                  </a:lnTo>
                  <a:lnTo>
                    <a:pt x="0" y="170688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4173" tIns="779933" rIns="1884527" bIns="1843887" numCol="1" spcCol="1270" anchor="ctr" anchorCtr="0">
              <a:noAutofit/>
            </a:bodyPr>
            <a:lstStyle/>
            <a:p>
              <a:pPr marL="0" lvl="0" indent="0" algn="ctr" defTabSz="2533650">
                <a:lnSpc>
                  <a:spcPct val="90000"/>
                </a:lnSpc>
                <a:spcBef>
                  <a:spcPct val="0"/>
                </a:spcBef>
                <a:spcAft>
                  <a:spcPct val="35000"/>
                </a:spcAft>
                <a:buNone/>
              </a:pPr>
              <a:endParaRPr lang="en-US" sz="5700" kern="1200"/>
            </a:p>
          </p:txBody>
        </p:sp>
        <p:pic>
          <p:nvPicPr>
            <p:cNvPr id="52" name="Graphic 51" descr="Single gear with solid fill">
              <a:extLst>
                <a:ext uri="{FF2B5EF4-FFF2-40B4-BE49-F238E27FC236}">
                  <a16:creationId xmlns:a16="http://schemas.microsoft.com/office/drawing/2014/main" id="{19E56D99-EC5B-10C0-4779-96AE3F9B23A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345707" y="2918687"/>
              <a:ext cx="457200" cy="457200"/>
            </a:xfrm>
            <a:prstGeom prst="rect">
              <a:avLst/>
            </a:prstGeom>
          </p:spPr>
        </p:pic>
        <p:pic>
          <p:nvPicPr>
            <p:cNvPr id="55" name="Graphic 54" descr="Gavel with solid fill">
              <a:extLst>
                <a:ext uri="{FF2B5EF4-FFF2-40B4-BE49-F238E27FC236}">
                  <a16:creationId xmlns:a16="http://schemas.microsoft.com/office/drawing/2014/main" id="{2412294F-837B-1DA1-0DF4-9E278928571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865418" y="2557893"/>
              <a:ext cx="274320" cy="274320"/>
            </a:xfrm>
            <a:prstGeom prst="rect">
              <a:avLst/>
            </a:prstGeom>
          </p:spPr>
        </p:pic>
        <p:pic>
          <p:nvPicPr>
            <p:cNvPr id="71" name="Graphic 70" descr="Bar chart with solid fill">
              <a:extLst>
                <a:ext uri="{FF2B5EF4-FFF2-40B4-BE49-F238E27FC236}">
                  <a16:creationId xmlns:a16="http://schemas.microsoft.com/office/drawing/2014/main" id="{D4C81055-211C-8DDC-ACB4-AC46B0840F0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031673" y="1902113"/>
              <a:ext cx="365760" cy="365760"/>
            </a:xfrm>
            <a:prstGeom prst="rect">
              <a:avLst/>
            </a:prstGeom>
          </p:spPr>
        </p:pic>
        <p:pic>
          <p:nvPicPr>
            <p:cNvPr id="72" name="Graphic 71" descr="First aid kit with solid fill">
              <a:extLst>
                <a:ext uri="{FF2B5EF4-FFF2-40B4-BE49-F238E27FC236}">
                  <a16:creationId xmlns:a16="http://schemas.microsoft.com/office/drawing/2014/main" id="{09E713DF-2E81-B619-CE1F-E3394567CE1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724399" y="1899321"/>
              <a:ext cx="365760" cy="365760"/>
            </a:xfrm>
            <a:prstGeom prst="rect">
              <a:avLst/>
            </a:prstGeom>
          </p:spPr>
        </p:pic>
        <p:sp>
          <p:nvSpPr>
            <p:cNvPr id="73" name="Rectangle 72">
              <a:extLst>
                <a:ext uri="{FF2B5EF4-FFF2-40B4-BE49-F238E27FC236}">
                  <a16:creationId xmlns:a16="http://schemas.microsoft.com/office/drawing/2014/main" id="{D9045E79-66A8-6E56-CB37-474F1791A6CF}"/>
                </a:ext>
              </a:extLst>
            </p:cNvPr>
            <p:cNvSpPr/>
            <p:nvPr/>
          </p:nvSpPr>
          <p:spPr>
            <a:xfrm rot="19167267">
              <a:off x="3341239" y="1470893"/>
              <a:ext cx="878781" cy="207871"/>
            </a:xfrm>
            <a:prstGeom prst="rect">
              <a:avLst/>
            </a:prstGeom>
            <a:noFill/>
          </p:spPr>
          <p:txBody>
            <a:bodyPr wrap="none" lIns="91440" tIns="45720" rIns="91440" bIns="45720">
              <a:prstTxWarp prst="textArchUp">
                <a:avLst>
                  <a:gd name="adj" fmla="val 11117150"/>
                </a:avLst>
              </a:prstTxWarp>
              <a:spAutoFit/>
            </a:bodyPr>
            <a:lstStyle/>
            <a:p>
              <a:pPr algn="ctr"/>
              <a:r>
                <a:rPr lang="en-US" sz="1000" cap="none" spc="50" dirty="0">
                  <a:ln w="0">
                    <a:solidFill>
                      <a:schemeClr val="bg1"/>
                    </a:solidFill>
                  </a:ln>
                  <a:solidFill>
                    <a:schemeClr val="bg1"/>
                  </a:solidFill>
                  <a:latin typeface="Arial" panose="020B0604020202020204" pitchFamily="34" charset="0"/>
                  <a:cs typeface="Arial" panose="020B0604020202020204" pitchFamily="34" charset="0"/>
                </a:rPr>
                <a:t>Research, Data</a:t>
              </a:r>
            </a:p>
          </p:txBody>
        </p:sp>
        <p:sp>
          <p:nvSpPr>
            <p:cNvPr id="74" name="Rectangle 73">
              <a:extLst>
                <a:ext uri="{FF2B5EF4-FFF2-40B4-BE49-F238E27FC236}">
                  <a16:creationId xmlns:a16="http://schemas.microsoft.com/office/drawing/2014/main" id="{AEAE95BD-2497-1FA6-934E-4288069A673D}"/>
                </a:ext>
              </a:extLst>
            </p:cNvPr>
            <p:cNvSpPr/>
            <p:nvPr/>
          </p:nvSpPr>
          <p:spPr>
            <a:xfrm rot="19167267">
              <a:off x="3529828" y="1607722"/>
              <a:ext cx="718844" cy="197489"/>
            </a:xfrm>
            <a:prstGeom prst="rect">
              <a:avLst/>
            </a:prstGeom>
            <a:noFill/>
          </p:spPr>
          <p:txBody>
            <a:bodyPr wrap="none" lIns="91440" tIns="45720" rIns="91440" bIns="45720">
              <a:prstTxWarp prst="textArchUp">
                <a:avLst>
                  <a:gd name="adj" fmla="val 11117150"/>
                </a:avLst>
              </a:prstTxWarp>
              <a:spAutoFit/>
            </a:bodyPr>
            <a:lstStyle/>
            <a:p>
              <a:pPr algn="ctr"/>
              <a:r>
                <a:rPr lang="en-US" sz="1000" cap="none" spc="50" dirty="0">
                  <a:ln w="0">
                    <a:solidFill>
                      <a:schemeClr val="bg1"/>
                    </a:solidFill>
                  </a:ln>
                  <a:solidFill>
                    <a:schemeClr val="bg1"/>
                  </a:solidFill>
                  <a:latin typeface="Arial" panose="020B0604020202020204" pitchFamily="34" charset="0"/>
                  <a:cs typeface="Arial" panose="020B0604020202020204" pitchFamily="34" charset="0"/>
                </a:rPr>
                <a:t>&amp; Evaluation</a:t>
              </a:r>
            </a:p>
          </p:txBody>
        </p:sp>
        <p:sp>
          <p:nvSpPr>
            <p:cNvPr id="75" name="Rectangle 74">
              <a:extLst>
                <a:ext uri="{FF2B5EF4-FFF2-40B4-BE49-F238E27FC236}">
                  <a16:creationId xmlns:a16="http://schemas.microsoft.com/office/drawing/2014/main" id="{EE585387-674E-A136-6AC6-63E5A8AE0B7F}"/>
                </a:ext>
              </a:extLst>
            </p:cNvPr>
            <p:cNvSpPr/>
            <p:nvPr/>
          </p:nvSpPr>
          <p:spPr>
            <a:xfrm rot="2010427">
              <a:off x="4829636" y="1463815"/>
              <a:ext cx="834891" cy="197489"/>
            </a:xfrm>
            <a:prstGeom prst="rect">
              <a:avLst/>
            </a:prstGeom>
            <a:noFill/>
          </p:spPr>
          <p:txBody>
            <a:bodyPr wrap="none" lIns="91440" tIns="45720" rIns="91440" bIns="45720">
              <a:prstTxWarp prst="textArchUp">
                <a:avLst>
                  <a:gd name="adj" fmla="val 11117150"/>
                </a:avLst>
              </a:prstTxWarp>
              <a:spAutoFit/>
            </a:bodyPr>
            <a:lstStyle/>
            <a:p>
              <a:pPr algn="ctr"/>
              <a:r>
                <a:rPr lang="en-US" sz="1000" cap="none" spc="50" dirty="0">
                  <a:ln w="0">
                    <a:solidFill>
                      <a:schemeClr val="bg1"/>
                    </a:solidFill>
                  </a:ln>
                  <a:solidFill>
                    <a:schemeClr val="bg1"/>
                  </a:solidFill>
                  <a:latin typeface="Arial" panose="020B0604020202020204" pitchFamily="34" charset="0"/>
                  <a:cs typeface="Arial" panose="020B0604020202020204" pitchFamily="34" charset="0"/>
                </a:rPr>
                <a:t>Workforce</a:t>
              </a:r>
            </a:p>
          </p:txBody>
        </p:sp>
        <p:sp>
          <p:nvSpPr>
            <p:cNvPr id="76" name="Rectangle 75">
              <a:extLst>
                <a:ext uri="{FF2B5EF4-FFF2-40B4-BE49-F238E27FC236}">
                  <a16:creationId xmlns:a16="http://schemas.microsoft.com/office/drawing/2014/main" id="{2AE16FF6-8045-C6B6-4928-3F9B7CAF25FC}"/>
                </a:ext>
              </a:extLst>
            </p:cNvPr>
            <p:cNvSpPr/>
            <p:nvPr/>
          </p:nvSpPr>
          <p:spPr>
            <a:xfrm rot="17254179">
              <a:off x="5450491" y="2782633"/>
              <a:ext cx="694696" cy="235376"/>
            </a:xfrm>
            <a:prstGeom prst="rect">
              <a:avLst/>
            </a:prstGeom>
            <a:noFill/>
          </p:spPr>
          <p:txBody>
            <a:bodyPr wrap="none" lIns="91440" tIns="45720" rIns="91440" bIns="45720">
              <a:prstTxWarp prst="textArchDown">
                <a:avLst/>
              </a:prstTxWarp>
              <a:spAutoFit/>
            </a:bodyPr>
            <a:lstStyle/>
            <a:p>
              <a:pPr algn="ctr"/>
              <a:r>
                <a:rPr lang="en-US" sz="1000" cap="none" spc="50" dirty="0">
                  <a:ln w="0">
                    <a:solidFill>
                      <a:schemeClr val="bg1"/>
                    </a:solidFill>
                  </a:ln>
                  <a:solidFill>
                    <a:schemeClr val="bg1"/>
                  </a:solidFill>
                  <a:latin typeface="Arial" panose="020B0604020202020204" pitchFamily="34" charset="0"/>
                  <a:cs typeface="Arial" panose="020B0604020202020204" pitchFamily="34" charset="0"/>
                </a:rPr>
                <a:t>Equity </a:t>
              </a:r>
            </a:p>
          </p:txBody>
        </p:sp>
        <p:sp>
          <p:nvSpPr>
            <p:cNvPr id="77" name="Rectangle 76">
              <a:extLst>
                <a:ext uri="{FF2B5EF4-FFF2-40B4-BE49-F238E27FC236}">
                  <a16:creationId xmlns:a16="http://schemas.microsoft.com/office/drawing/2014/main" id="{5C061765-7D88-3646-4F02-3F3FF0BB992B}"/>
                </a:ext>
              </a:extLst>
            </p:cNvPr>
            <p:cNvSpPr/>
            <p:nvPr/>
          </p:nvSpPr>
          <p:spPr>
            <a:xfrm>
              <a:off x="4097102" y="3702538"/>
              <a:ext cx="949796" cy="285588"/>
            </a:xfrm>
            <a:prstGeom prst="rect">
              <a:avLst/>
            </a:prstGeom>
            <a:noFill/>
          </p:spPr>
          <p:txBody>
            <a:bodyPr wrap="none" lIns="91440" tIns="45720" rIns="91440" bIns="45720">
              <a:prstTxWarp prst="textArchDown">
                <a:avLst/>
              </a:prstTxWarp>
              <a:spAutoFit/>
            </a:bodyPr>
            <a:lstStyle/>
            <a:p>
              <a:pPr algn="ctr"/>
              <a:r>
                <a:rPr lang="en-US" sz="1000" cap="none" spc="50" dirty="0">
                  <a:ln w="0">
                    <a:solidFill>
                      <a:schemeClr val="bg1"/>
                    </a:solidFill>
                  </a:ln>
                  <a:solidFill>
                    <a:schemeClr val="bg1"/>
                  </a:solidFill>
                  <a:latin typeface="Arial" panose="020B0604020202020204" pitchFamily="34" charset="0"/>
                  <a:cs typeface="Arial" panose="020B0604020202020204" pitchFamily="34" charset="0"/>
                </a:rPr>
                <a:t>&amp; Infrastructure</a:t>
              </a:r>
            </a:p>
          </p:txBody>
        </p:sp>
        <p:sp>
          <p:nvSpPr>
            <p:cNvPr id="78" name="Rectangle 77">
              <a:extLst>
                <a:ext uri="{FF2B5EF4-FFF2-40B4-BE49-F238E27FC236}">
                  <a16:creationId xmlns:a16="http://schemas.microsoft.com/office/drawing/2014/main" id="{95B95B67-607C-1E43-FCBD-B62B4B6DB25B}"/>
                </a:ext>
              </a:extLst>
            </p:cNvPr>
            <p:cNvSpPr/>
            <p:nvPr/>
          </p:nvSpPr>
          <p:spPr>
            <a:xfrm>
              <a:off x="4097102" y="3528367"/>
              <a:ext cx="949796" cy="285588"/>
            </a:xfrm>
            <a:prstGeom prst="rect">
              <a:avLst/>
            </a:prstGeom>
            <a:noFill/>
          </p:spPr>
          <p:txBody>
            <a:bodyPr wrap="none" lIns="91440" tIns="45720" rIns="91440" bIns="45720">
              <a:prstTxWarp prst="textArchDown">
                <a:avLst/>
              </a:prstTxWarp>
              <a:spAutoFit/>
            </a:bodyPr>
            <a:lstStyle/>
            <a:p>
              <a:pPr algn="ctr"/>
              <a:r>
                <a:rPr lang="en-US" sz="1000" cap="none" spc="50" dirty="0">
                  <a:ln w="0">
                    <a:solidFill>
                      <a:schemeClr val="bg1"/>
                    </a:solidFill>
                  </a:ln>
                  <a:solidFill>
                    <a:schemeClr val="bg1"/>
                  </a:solidFill>
                  <a:latin typeface="Arial" panose="020B0604020202020204" pitchFamily="34" charset="0"/>
                  <a:cs typeface="Arial" panose="020B0604020202020204" pitchFamily="34" charset="0"/>
                </a:rPr>
                <a:t>Systems</a:t>
              </a:r>
            </a:p>
          </p:txBody>
        </p:sp>
        <p:sp>
          <p:nvSpPr>
            <p:cNvPr id="79" name="Rectangle 78">
              <a:extLst>
                <a:ext uri="{FF2B5EF4-FFF2-40B4-BE49-F238E27FC236}">
                  <a16:creationId xmlns:a16="http://schemas.microsoft.com/office/drawing/2014/main" id="{FA40859A-81E5-B999-9A57-3D2CAA783E42}"/>
                </a:ext>
              </a:extLst>
            </p:cNvPr>
            <p:cNvSpPr/>
            <p:nvPr/>
          </p:nvSpPr>
          <p:spPr>
            <a:xfrm rot="4485190">
              <a:off x="2891219" y="2789541"/>
              <a:ext cx="949796" cy="285588"/>
            </a:xfrm>
            <a:prstGeom prst="rect">
              <a:avLst/>
            </a:prstGeom>
            <a:noFill/>
          </p:spPr>
          <p:txBody>
            <a:bodyPr wrap="none" lIns="91440" tIns="45720" rIns="91440" bIns="45720">
              <a:prstTxWarp prst="textArchDown">
                <a:avLst/>
              </a:prstTxWarp>
              <a:spAutoFit/>
            </a:bodyPr>
            <a:lstStyle/>
            <a:p>
              <a:pPr algn="ctr"/>
              <a:r>
                <a:rPr lang="en-US" sz="1000" cap="none" spc="50" dirty="0">
                  <a:ln w="0">
                    <a:solidFill>
                      <a:schemeClr val="bg1"/>
                    </a:solidFill>
                  </a:ln>
                  <a:solidFill>
                    <a:schemeClr val="bg1"/>
                  </a:solidFill>
                  <a:latin typeface="Arial" panose="020B0604020202020204" pitchFamily="34" charset="0"/>
                  <a:cs typeface="Arial" panose="020B0604020202020204" pitchFamily="34" charset="0"/>
                </a:rPr>
                <a:t>&amp; Regulation</a:t>
              </a:r>
            </a:p>
          </p:txBody>
        </p:sp>
        <p:sp>
          <p:nvSpPr>
            <p:cNvPr id="80" name="Rectangle 79">
              <a:extLst>
                <a:ext uri="{FF2B5EF4-FFF2-40B4-BE49-F238E27FC236}">
                  <a16:creationId xmlns:a16="http://schemas.microsoft.com/office/drawing/2014/main" id="{5B42A0E7-E980-7873-6EFA-9444D06A5D5F}"/>
                </a:ext>
              </a:extLst>
            </p:cNvPr>
            <p:cNvSpPr/>
            <p:nvPr/>
          </p:nvSpPr>
          <p:spPr>
            <a:xfrm rot="4471820">
              <a:off x="3050586" y="2707753"/>
              <a:ext cx="949796" cy="285588"/>
            </a:xfrm>
            <a:prstGeom prst="rect">
              <a:avLst/>
            </a:prstGeom>
            <a:noFill/>
          </p:spPr>
          <p:txBody>
            <a:bodyPr wrap="none" lIns="91440" tIns="45720" rIns="91440" bIns="45720">
              <a:prstTxWarp prst="textArchDown">
                <a:avLst/>
              </a:prstTxWarp>
              <a:spAutoFit/>
            </a:bodyPr>
            <a:lstStyle/>
            <a:p>
              <a:pPr algn="ctr"/>
              <a:r>
                <a:rPr lang="en-US" sz="1000" cap="none" spc="50" dirty="0">
                  <a:ln w="0">
                    <a:solidFill>
                      <a:schemeClr val="bg1"/>
                    </a:solidFill>
                  </a:ln>
                  <a:solidFill>
                    <a:schemeClr val="bg1"/>
                  </a:solidFill>
                  <a:latin typeface="Arial" panose="020B0604020202020204" pitchFamily="34" charset="0"/>
                  <a:cs typeface="Arial" panose="020B0604020202020204" pitchFamily="34" charset="0"/>
                </a:rPr>
                <a:t>Policy</a:t>
              </a:r>
            </a:p>
          </p:txBody>
        </p:sp>
      </p:grpSp>
      <p:sp>
        <p:nvSpPr>
          <p:cNvPr id="81" name="TextBox 80">
            <a:extLst>
              <a:ext uri="{FF2B5EF4-FFF2-40B4-BE49-F238E27FC236}">
                <a16:creationId xmlns:a16="http://schemas.microsoft.com/office/drawing/2014/main" id="{C3B8933E-D179-5F5C-952F-B09ABAA4008A}"/>
              </a:ext>
            </a:extLst>
          </p:cNvPr>
          <p:cNvSpPr txBox="1"/>
          <p:nvPr/>
        </p:nvSpPr>
        <p:spPr>
          <a:xfrm>
            <a:off x="6743703" y="705389"/>
            <a:ext cx="2253343" cy="3046988"/>
          </a:xfrm>
          <a:prstGeom prst="rect">
            <a:avLst/>
          </a:prstGeom>
          <a:noFill/>
        </p:spPr>
        <p:txBody>
          <a:bodyPr wrap="square">
            <a:spAutoFit/>
          </a:bodyPr>
          <a:lstStyle/>
          <a:p>
            <a:pPr algn="ctr"/>
            <a:r>
              <a:rPr lang="en-US" sz="3200" b="1" i="0" u="none" strike="noStrike" baseline="0" dirty="0">
                <a:solidFill>
                  <a:srgbClr val="093D5D"/>
                </a:solidFill>
                <a:latin typeface="NeueHaasGroteskDisp Pro Md"/>
              </a:rPr>
              <a:t>Five Domains </a:t>
            </a:r>
          </a:p>
          <a:p>
            <a:pPr algn="ctr"/>
            <a:r>
              <a:rPr lang="en-US" sz="1600" b="0" i="0" u="none" strike="noStrike" baseline="0" dirty="0">
                <a:solidFill>
                  <a:srgbClr val="000000"/>
                </a:solidFill>
                <a:latin typeface="NeueHaasGroteskDisp Pro"/>
              </a:rPr>
              <a:t>This tool is divided into five key domains that help shape a public health approach: </a:t>
            </a:r>
            <a:r>
              <a:rPr lang="en-US" sz="1600" b="0" i="0" u="none" strike="noStrike" baseline="0" dirty="0">
                <a:solidFill>
                  <a:srgbClr val="000000"/>
                </a:solidFill>
                <a:latin typeface="NeueHaasGroteskDisp Pro Md"/>
              </a:rPr>
              <a:t>workforce, equity, systems &amp; infrastructure, policy &amp; regulation, data &amp; evaluation</a:t>
            </a:r>
            <a:r>
              <a:rPr lang="en-US" sz="1600" b="0" i="0" u="none" strike="noStrike" baseline="0" dirty="0">
                <a:solidFill>
                  <a:srgbClr val="000000"/>
                </a:solidFill>
                <a:latin typeface="NeueHaasGroteskDisp Pro"/>
              </a:rPr>
              <a:t>. </a:t>
            </a:r>
            <a:endParaRPr lang="en-US" sz="1600" dirty="0"/>
          </a:p>
        </p:txBody>
      </p:sp>
      <p:sp>
        <p:nvSpPr>
          <p:cNvPr id="82" name="TextBox 81">
            <a:extLst>
              <a:ext uri="{FF2B5EF4-FFF2-40B4-BE49-F238E27FC236}">
                <a16:creationId xmlns:a16="http://schemas.microsoft.com/office/drawing/2014/main" id="{DE7D0FF8-0961-EB7D-6486-9D105F7A30D5}"/>
              </a:ext>
            </a:extLst>
          </p:cNvPr>
          <p:cNvSpPr txBox="1"/>
          <p:nvPr/>
        </p:nvSpPr>
        <p:spPr>
          <a:xfrm>
            <a:off x="17685" y="702666"/>
            <a:ext cx="2125435" cy="2554545"/>
          </a:xfrm>
          <a:prstGeom prst="rect">
            <a:avLst/>
          </a:prstGeom>
          <a:noFill/>
        </p:spPr>
        <p:txBody>
          <a:bodyPr wrap="square">
            <a:spAutoFit/>
          </a:bodyPr>
          <a:lstStyle/>
          <a:p>
            <a:pPr algn="ctr"/>
            <a:r>
              <a:rPr lang="en-US" sz="3200" b="1" i="0" u="none" strike="noStrike" baseline="0" dirty="0">
                <a:solidFill>
                  <a:srgbClr val="093D5D"/>
                </a:solidFill>
                <a:latin typeface="NeueHaasGroteskDisp Pro Md"/>
              </a:rPr>
              <a:t>Four </a:t>
            </a:r>
          </a:p>
          <a:p>
            <a:pPr algn="ctr"/>
            <a:r>
              <a:rPr lang="en-US" sz="3200" b="1" i="0" u="none" strike="noStrike" baseline="0" dirty="0">
                <a:solidFill>
                  <a:srgbClr val="093D5D"/>
                </a:solidFill>
                <a:latin typeface="NeueHaasGroteskDisp Pro Md"/>
              </a:rPr>
              <a:t>Areas </a:t>
            </a:r>
          </a:p>
          <a:p>
            <a:pPr algn="ctr"/>
            <a:r>
              <a:rPr lang="en-US" sz="1600" b="0" i="0" u="none" strike="noStrike" baseline="0" dirty="0">
                <a:solidFill>
                  <a:srgbClr val="000000"/>
                </a:solidFill>
                <a:latin typeface="NeueHaasGroteskDisp Pro"/>
              </a:rPr>
              <a:t>The approach is  organized into four areas, including: </a:t>
            </a:r>
            <a:r>
              <a:rPr lang="en-US" sz="1600" b="0" i="1" u="none" strike="noStrike" baseline="0" dirty="0">
                <a:solidFill>
                  <a:srgbClr val="000000"/>
                </a:solidFill>
                <a:latin typeface="NeueHaasGroteskDisp Pro"/>
              </a:rPr>
              <a:t>Systems, Capcity, Awareness </a:t>
            </a:r>
            <a:r>
              <a:rPr lang="en-US" sz="1600" b="0" i="0" u="none" strike="noStrike" baseline="0" dirty="0">
                <a:solidFill>
                  <a:srgbClr val="000000"/>
                </a:solidFill>
                <a:latin typeface="NeueHaasGroteskDisp Pro"/>
              </a:rPr>
              <a:t>and </a:t>
            </a:r>
            <a:r>
              <a:rPr lang="en-US" sz="1600" b="0" i="1" u="none" strike="noStrike" baseline="0" dirty="0">
                <a:solidFill>
                  <a:srgbClr val="000000"/>
                </a:solidFill>
                <a:latin typeface="NeueHaasGroteskDisp Pro"/>
              </a:rPr>
              <a:t>Infrastructure</a:t>
            </a:r>
            <a:r>
              <a:rPr lang="en-US" sz="1600" b="0" i="0" u="none" strike="noStrike" baseline="0" dirty="0">
                <a:solidFill>
                  <a:srgbClr val="000000"/>
                </a:solidFill>
                <a:latin typeface="NeueHaasGroteskDisp Pro"/>
              </a:rPr>
              <a:t>.</a:t>
            </a:r>
            <a:endParaRPr lang="en-US" sz="1600" dirty="0"/>
          </a:p>
        </p:txBody>
      </p:sp>
      <p:grpSp>
        <p:nvGrpSpPr>
          <p:cNvPr id="8" name="Group 7">
            <a:extLst>
              <a:ext uri="{FF2B5EF4-FFF2-40B4-BE49-F238E27FC236}">
                <a16:creationId xmlns:a16="http://schemas.microsoft.com/office/drawing/2014/main" id="{9626A010-9978-C8D3-CBF9-140BC4E3889C}"/>
              </a:ext>
            </a:extLst>
          </p:cNvPr>
          <p:cNvGrpSpPr/>
          <p:nvPr/>
        </p:nvGrpSpPr>
        <p:grpSpPr>
          <a:xfrm>
            <a:off x="4973132" y="2522531"/>
            <a:ext cx="392074" cy="509134"/>
            <a:chOff x="4973132" y="2522531"/>
            <a:chExt cx="392074" cy="509134"/>
          </a:xfrm>
        </p:grpSpPr>
        <p:pic>
          <p:nvPicPr>
            <p:cNvPr id="3" name="Graphic 2" descr="Protecting hand with solid fill">
              <a:extLst>
                <a:ext uri="{FF2B5EF4-FFF2-40B4-BE49-F238E27FC236}">
                  <a16:creationId xmlns:a16="http://schemas.microsoft.com/office/drawing/2014/main" id="{6CAB38CD-EBFA-E63B-261E-69E0159CA5A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973132" y="2522531"/>
              <a:ext cx="365760" cy="365760"/>
            </a:xfrm>
            <a:prstGeom prst="rect">
              <a:avLst/>
            </a:prstGeom>
          </p:spPr>
        </p:pic>
        <p:pic>
          <p:nvPicPr>
            <p:cNvPr id="7" name="Graphic 6" descr="Open hand with solid fill">
              <a:extLst>
                <a:ext uri="{FF2B5EF4-FFF2-40B4-BE49-F238E27FC236}">
                  <a16:creationId xmlns:a16="http://schemas.microsoft.com/office/drawing/2014/main" id="{9F71B205-7470-0A1A-5B23-C91B6890CD5B}"/>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999446" y="2665905"/>
              <a:ext cx="365760" cy="365760"/>
            </a:xfrm>
            <a:prstGeom prst="rect">
              <a:avLst/>
            </a:prstGeom>
          </p:spPr>
        </p:pic>
      </p:grpSp>
    </p:spTree>
    <p:extLst>
      <p:ext uri="{BB962C8B-B14F-4D97-AF65-F5344CB8AC3E}">
        <p14:creationId xmlns:p14="http://schemas.microsoft.com/office/powerpoint/2010/main" val="3891446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circle(in)">
                                      <p:cBhvr>
                                        <p:cTn id="7" dur="2000"/>
                                        <p:tgtEl>
                                          <p:spTgt spid="82"/>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3000"/>
                            </p:stCondLst>
                            <p:childTnLst>
                              <p:par>
                                <p:cTn id="19" presetID="21"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3000"/>
                                        <p:tgtEl>
                                          <p:spTgt spid="10"/>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wheel(1)">
                                      <p:cBhvr>
                                        <p:cTn id="24" dur="2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Woman standing in work conference room">
            <a:extLst>
              <a:ext uri="{FF2B5EF4-FFF2-40B4-BE49-F238E27FC236}">
                <a16:creationId xmlns:a16="http://schemas.microsoft.com/office/drawing/2014/main" id="{8EE9569D-4252-D746-F1A3-92D04BE068A8}"/>
              </a:ext>
            </a:extLst>
          </p:cNvPr>
          <p:cNvPicPr>
            <a:picLocks noGrp="1" noChangeAspect="1"/>
          </p:cNvPicPr>
          <p:nvPr>
            <p:ph type="pic" sz="quarter" idx="26"/>
          </p:nvPr>
        </p:nvPicPr>
        <p:blipFill>
          <a:blip r:embed="rId3" cstate="print">
            <a:extLst>
              <a:ext uri="{28A0092B-C50C-407E-A947-70E740481C1C}">
                <a14:useLocalDpi xmlns:a14="http://schemas.microsoft.com/office/drawing/2010/main" val="0"/>
              </a:ext>
            </a:extLst>
          </a:blip>
          <a:srcRect l="13226" r="13226"/>
          <a:stretch/>
        </p:blipFill>
        <p:spPr/>
      </p:pic>
      <p:pic>
        <p:nvPicPr>
          <p:cNvPr id="8" name="Picture Placeholder 4" descr="Woman standing in work conference room">
            <a:extLst>
              <a:ext uri="{FF2B5EF4-FFF2-40B4-BE49-F238E27FC236}">
                <a16:creationId xmlns:a16="http://schemas.microsoft.com/office/drawing/2014/main" id="{A13A054D-8DC2-7C4C-1E29-D6BC37CE1E6F}"/>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rcRect l="13226" r="13226"/>
          <a:stretch/>
        </p:blipFill>
        <p:spPr>
          <a:xfrm>
            <a:off x="0" y="0"/>
            <a:ext cx="5105399" cy="4630890"/>
          </a:xfrm>
          <a:custGeom>
            <a:avLst/>
            <a:gdLst>
              <a:gd name="connsiteX0" fmla="*/ 0 w 5105399"/>
              <a:gd name="connsiteY0" fmla="*/ 0 h 4630890"/>
              <a:gd name="connsiteX1" fmla="*/ 4562664 w 5105399"/>
              <a:gd name="connsiteY1" fmla="*/ 0 h 4630890"/>
              <a:gd name="connsiteX2" fmla="*/ 4604221 w 5105399"/>
              <a:gd name="connsiteY2" fmla="*/ 55574 h 4630890"/>
              <a:gd name="connsiteX3" fmla="*/ 5105399 w 5105399"/>
              <a:gd name="connsiteY3" fmla="*/ 1696320 h 4630890"/>
              <a:gd name="connsiteX4" fmla="*/ 2170830 w 5105399"/>
              <a:gd name="connsiteY4" fmla="*/ 4630890 h 4630890"/>
              <a:gd name="connsiteX5" fmla="*/ 95776 w 5105399"/>
              <a:gd name="connsiteY5" fmla="*/ 3771375 h 4630890"/>
              <a:gd name="connsiteX6" fmla="*/ 0 w 5105399"/>
              <a:gd name="connsiteY6" fmla="*/ 3665995 h 463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5399" h="4630890">
                <a:moveTo>
                  <a:pt x="0" y="0"/>
                </a:moveTo>
                <a:lnTo>
                  <a:pt x="4562664" y="0"/>
                </a:lnTo>
                <a:lnTo>
                  <a:pt x="4604221" y="55574"/>
                </a:lnTo>
                <a:cubicBezTo>
                  <a:pt x="4920639" y="523935"/>
                  <a:pt x="5105399" y="1088551"/>
                  <a:pt x="5105399" y="1696320"/>
                </a:cubicBezTo>
                <a:cubicBezTo>
                  <a:pt x="5105399" y="3317039"/>
                  <a:pt x="3791548" y="4630890"/>
                  <a:pt x="2170830" y="4630890"/>
                </a:cubicBezTo>
                <a:cubicBezTo>
                  <a:pt x="1360471" y="4630890"/>
                  <a:pt x="626828" y="4302427"/>
                  <a:pt x="95776" y="3771375"/>
                </a:cubicBezTo>
                <a:lnTo>
                  <a:pt x="0" y="3665995"/>
                </a:lnTo>
                <a:close/>
              </a:path>
            </a:pathLst>
          </a:custGeom>
          <a:solidFill>
            <a:schemeClr val="tx2">
              <a:lumMod val="10000"/>
              <a:lumOff val="90000"/>
            </a:schemeClr>
          </a:solidFill>
          <a:ln>
            <a:noFill/>
          </a:ln>
        </p:spPr>
      </p:pic>
      <p:sp>
        <p:nvSpPr>
          <p:cNvPr id="19" name="Rectangle 18"/>
          <p:cNvSpPr/>
          <p:nvPr/>
        </p:nvSpPr>
        <p:spPr>
          <a:xfrm>
            <a:off x="5263397" y="408451"/>
            <a:ext cx="3585963" cy="430887"/>
          </a:xfrm>
          <a:prstGeom prst="rect">
            <a:avLst/>
          </a:prstGeom>
        </p:spPr>
        <p:txBody>
          <a:bodyPr wrap="square" lIns="0" tIns="0" rIns="0" bIns="0" anchor="ctr">
            <a:spAutoFit/>
          </a:bodyPr>
          <a:lstStyle/>
          <a:p>
            <a:r>
              <a:rPr lang="en-US" sz="2800" b="1" dirty="0">
                <a:solidFill>
                  <a:srgbClr val="287D3D"/>
                </a:solidFill>
              </a:rPr>
              <a:t>WORKFORCE ISSUES</a:t>
            </a:r>
          </a:p>
        </p:txBody>
      </p:sp>
      <p:sp>
        <p:nvSpPr>
          <p:cNvPr id="20" name="TextBox 19"/>
          <p:cNvSpPr txBox="1"/>
          <p:nvPr/>
        </p:nvSpPr>
        <p:spPr>
          <a:xfrm flipH="1">
            <a:off x="5771654" y="1133804"/>
            <a:ext cx="2979033" cy="978729"/>
          </a:xfrm>
          <a:prstGeom prst="rect">
            <a:avLst/>
          </a:prstGeom>
          <a:noFill/>
          <a:ln>
            <a:noFill/>
          </a:ln>
        </p:spPr>
        <p:txBody>
          <a:bodyPr wrap="square" lIns="0" tIns="0" rIns="0" bIns="0" rtlCol="0" anchor="ctr">
            <a:spAutoFit/>
          </a:bodyPr>
          <a:lstStyle/>
          <a:p>
            <a:pPr>
              <a:lnSpc>
                <a:spcPct val="130000"/>
              </a:lnSpc>
            </a:pPr>
            <a:r>
              <a:rPr lang="en-US" sz="1200" b="1" dirty="0">
                <a:solidFill>
                  <a:srgbClr val="287D3D"/>
                </a:solidFill>
              </a:rPr>
              <a:t>STRATEGY NEEDED</a:t>
            </a:r>
          </a:p>
          <a:p>
            <a:r>
              <a:rPr lang="en-US" sz="1200" dirty="0">
                <a:solidFill>
                  <a:schemeClr val="tx1">
                    <a:lumMod val="75000"/>
                    <a:lumOff val="25000"/>
                  </a:schemeClr>
                </a:solidFill>
              </a:rPr>
              <a:t>There is a need for a national strategy to promote behavioral health workforce development, especially for gambling prevention and addiction.</a:t>
            </a:r>
          </a:p>
        </p:txBody>
      </p:sp>
      <p:sp>
        <p:nvSpPr>
          <p:cNvPr id="21" name="Shape 24321"/>
          <p:cNvSpPr/>
          <p:nvPr/>
        </p:nvSpPr>
        <p:spPr>
          <a:xfrm>
            <a:off x="5241743" y="1203081"/>
            <a:ext cx="373892" cy="373888"/>
          </a:xfrm>
          <a:custGeom>
            <a:avLst/>
            <a:gdLst/>
            <a:ahLst/>
            <a:cxnLst>
              <a:cxn ang="0">
                <a:pos x="wd2" y="hd2"/>
              </a:cxn>
              <a:cxn ang="5400000">
                <a:pos x="wd2" y="hd2"/>
              </a:cxn>
              <a:cxn ang="10800000">
                <a:pos x="wd2" y="hd2"/>
              </a:cxn>
              <a:cxn ang="16200000">
                <a:pos x="wd2" y="hd2"/>
              </a:cxn>
            </a:cxnLst>
            <a:rect l="0" t="0" r="r" b="b"/>
            <a:pathLst>
              <a:path w="21600" h="21600" extrusionOk="0">
                <a:moveTo>
                  <a:pt x="18450" y="7137"/>
                </a:moveTo>
                <a:cubicBezTo>
                  <a:pt x="17213" y="5860"/>
                  <a:pt x="17213" y="5860"/>
                  <a:pt x="17213" y="5860"/>
                </a:cubicBezTo>
                <a:cubicBezTo>
                  <a:pt x="16950" y="5635"/>
                  <a:pt x="16575" y="5635"/>
                  <a:pt x="16350" y="5860"/>
                </a:cubicBezTo>
                <a:cubicBezTo>
                  <a:pt x="8850" y="13411"/>
                  <a:pt x="8850" y="13411"/>
                  <a:pt x="8850" y="13411"/>
                </a:cubicBezTo>
                <a:cubicBezTo>
                  <a:pt x="5250" y="9805"/>
                  <a:pt x="5250" y="9805"/>
                  <a:pt x="5250" y="9805"/>
                </a:cubicBezTo>
                <a:cubicBezTo>
                  <a:pt x="5025" y="9579"/>
                  <a:pt x="4650" y="9579"/>
                  <a:pt x="4425" y="9805"/>
                </a:cubicBezTo>
                <a:cubicBezTo>
                  <a:pt x="3150" y="11044"/>
                  <a:pt x="3150" y="11044"/>
                  <a:pt x="3150" y="11044"/>
                </a:cubicBezTo>
                <a:cubicBezTo>
                  <a:pt x="2925" y="11307"/>
                  <a:pt x="2925" y="11683"/>
                  <a:pt x="3150" y="11908"/>
                </a:cubicBezTo>
                <a:cubicBezTo>
                  <a:pt x="7125" y="15928"/>
                  <a:pt x="7125" y="15928"/>
                  <a:pt x="7125" y="15928"/>
                </a:cubicBezTo>
                <a:cubicBezTo>
                  <a:pt x="7162" y="15928"/>
                  <a:pt x="7162" y="15928"/>
                  <a:pt x="7162" y="15928"/>
                </a:cubicBezTo>
                <a:cubicBezTo>
                  <a:pt x="8400" y="17205"/>
                  <a:pt x="8400" y="17205"/>
                  <a:pt x="8400" y="17205"/>
                </a:cubicBezTo>
                <a:cubicBezTo>
                  <a:pt x="8625" y="17430"/>
                  <a:pt x="9000" y="17430"/>
                  <a:pt x="9262" y="17205"/>
                </a:cubicBezTo>
                <a:cubicBezTo>
                  <a:pt x="18450" y="7964"/>
                  <a:pt x="18450" y="7964"/>
                  <a:pt x="18450" y="7964"/>
                </a:cubicBezTo>
                <a:cubicBezTo>
                  <a:pt x="18675" y="7738"/>
                  <a:pt x="18675" y="7363"/>
                  <a:pt x="18450" y="7137"/>
                </a:cubicBezTo>
                <a:close/>
                <a:moveTo>
                  <a:pt x="10800" y="0"/>
                </a:moveTo>
                <a:cubicBezTo>
                  <a:pt x="4837" y="0"/>
                  <a:pt x="0" y="4846"/>
                  <a:pt x="0" y="10819"/>
                </a:cubicBezTo>
                <a:cubicBezTo>
                  <a:pt x="0" y="16792"/>
                  <a:pt x="4837" y="21600"/>
                  <a:pt x="10800" y="21600"/>
                </a:cubicBezTo>
                <a:cubicBezTo>
                  <a:pt x="16762" y="21600"/>
                  <a:pt x="21600" y="16792"/>
                  <a:pt x="21600" y="10819"/>
                </a:cubicBezTo>
                <a:cubicBezTo>
                  <a:pt x="21600" y="4846"/>
                  <a:pt x="16762" y="0"/>
                  <a:pt x="10800" y="0"/>
                </a:cubicBezTo>
                <a:close/>
                <a:moveTo>
                  <a:pt x="10800" y="19910"/>
                </a:moveTo>
                <a:cubicBezTo>
                  <a:pt x="5812" y="19910"/>
                  <a:pt x="1725" y="15815"/>
                  <a:pt x="1725" y="10819"/>
                </a:cubicBezTo>
                <a:cubicBezTo>
                  <a:pt x="1725" y="5785"/>
                  <a:pt x="5812" y="1728"/>
                  <a:pt x="10800" y="1728"/>
                </a:cubicBezTo>
                <a:cubicBezTo>
                  <a:pt x="15825" y="1728"/>
                  <a:pt x="19875" y="5785"/>
                  <a:pt x="19875" y="10819"/>
                </a:cubicBezTo>
                <a:cubicBezTo>
                  <a:pt x="19875" y="15815"/>
                  <a:pt x="15825" y="19910"/>
                  <a:pt x="10800" y="19910"/>
                </a:cubicBezTo>
                <a:close/>
              </a:path>
            </a:pathLst>
          </a:custGeom>
          <a:solidFill>
            <a:srgbClr val="287D3D"/>
          </a:solidFill>
          <a:ln w="12700">
            <a:noFill/>
            <a:miter lim="400000"/>
          </a:ln>
        </p:spPr>
        <p:txBody>
          <a:bodyPr lIns="60960" tIns="60960" rIns="60960" bIns="60960"/>
          <a:lstStyle/>
          <a:p>
            <a:pPr defTabSz="457200">
              <a:lnSpc>
                <a:spcPct val="130000"/>
              </a:lnSpc>
              <a:defRPr sz="5600">
                <a:latin typeface="Gill Sans"/>
                <a:ea typeface="Gill Sans"/>
                <a:cs typeface="Gill Sans"/>
                <a:sym typeface="Gill Sans"/>
              </a:defRPr>
            </a:pPr>
            <a:endParaRPr sz="2800" dirty="0">
              <a:solidFill>
                <a:schemeClr val="bg1"/>
              </a:solidFill>
            </a:endParaRPr>
          </a:p>
        </p:txBody>
      </p:sp>
      <p:sp>
        <p:nvSpPr>
          <p:cNvPr id="22" name="TextBox 21"/>
          <p:cNvSpPr txBox="1"/>
          <p:nvPr/>
        </p:nvSpPr>
        <p:spPr>
          <a:xfrm flipH="1">
            <a:off x="5771654" y="2312543"/>
            <a:ext cx="2917040" cy="1163395"/>
          </a:xfrm>
          <a:prstGeom prst="rect">
            <a:avLst/>
          </a:prstGeom>
          <a:noFill/>
          <a:ln>
            <a:noFill/>
          </a:ln>
        </p:spPr>
        <p:txBody>
          <a:bodyPr wrap="square" lIns="0" tIns="0" rIns="0" bIns="0" rtlCol="0" anchor="ctr">
            <a:spAutoFit/>
          </a:bodyPr>
          <a:lstStyle/>
          <a:p>
            <a:pPr>
              <a:lnSpc>
                <a:spcPct val="130000"/>
              </a:lnSpc>
            </a:pPr>
            <a:r>
              <a:rPr lang="en-US" sz="1200" b="1" dirty="0">
                <a:solidFill>
                  <a:srgbClr val="287D3D"/>
                </a:solidFill>
              </a:rPr>
              <a:t>INTEGRATION OF CARE </a:t>
            </a:r>
          </a:p>
          <a:p>
            <a:r>
              <a:rPr lang="en-US" sz="1200" dirty="0">
                <a:solidFill>
                  <a:schemeClr val="tx2">
                    <a:lumMod val="90000"/>
                    <a:lumOff val="10000"/>
                  </a:schemeClr>
                </a:solidFill>
              </a:rPr>
              <a:t>Expanding integrated care and leveraging health support workers, as well as using tele-behavioral health, may help alleviate the shortage of behavioral health providers. </a:t>
            </a:r>
          </a:p>
        </p:txBody>
      </p:sp>
      <p:sp>
        <p:nvSpPr>
          <p:cNvPr id="23" name="Shape 24321"/>
          <p:cNvSpPr/>
          <p:nvPr/>
        </p:nvSpPr>
        <p:spPr>
          <a:xfrm>
            <a:off x="5241743" y="2384772"/>
            <a:ext cx="373892" cy="373888"/>
          </a:xfrm>
          <a:custGeom>
            <a:avLst/>
            <a:gdLst/>
            <a:ahLst/>
            <a:cxnLst>
              <a:cxn ang="0">
                <a:pos x="wd2" y="hd2"/>
              </a:cxn>
              <a:cxn ang="5400000">
                <a:pos x="wd2" y="hd2"/>
              </a:cxn>
              <a:cxn ang="10800000">
                <a:pos x="wd2" y="hd2"/>
              </a:cxn>
              <a:cxn ang="16200000">
                <a:pos x="wd2" y="hd2"/>
              </a:cxn>
            </a:cxnLst>
            <a:rect l="0" t="0" r="r" b="b"/>
            <a:pathLst>
              <a:path w="21600" h="21600" extrusionOk="0">
                <a:moveTo>
                  <a:pt x="18450" y="7137"/>
                </a:moveTo>
                <a:cubicBezTo>
                  <a:pt x="17213" y="5860"/>
                  <a:pt x="17213" y="5860"/>
                  <a:pt x="17213" y="5860"/>
                </a:cubicBezTo>
                <a:cubicBezTo>
                  <a:pt x="16950" y="5635"/>
                  <a:pt x="16575" y="5635"/>
                  <a:pt x="16350" y="5860"/>
                </a:cubicBezTo>
                <a:cubicBezTo>
                  <a:pt x="8850" y="13411"/>
                  <a:pt x="8850" y="13411"/>
                  <a:pt x="8850" y="13411"/>
                </a:cubicBezTo>
                <a:cubicBezTo>
                  <a:pt x="5250" y="9805"/>
                  <a:pt x="5250" y="9805"/>
                  <a:pt x="5250" y="9805"/>
                </a:cubicBezTo>
                <a:cubicBezTo>
                  <a:pt x="5025" y="9579"/>
                  <a:pt x="4650" y="9579"/>
                  <a:pt x="4425" y="9805"/>
                </a:cubicBezTo>
                <a:cubicBezTo>
                  <a:pt x="3150" y="11044"/>
                  <a:pt x="3150" y="11044"/>
                  <a:pt x="3150" y="11044"/>
                </a:cubicBezTo>
                <a:cubicBezTo>
                  <a:pt x="2925" y="11307"/>
                  <a:pt x="2925" y="11683"/>
                  <a:pt x="3150" y="11908"/>
                </a:cubicBezTo>
                <a:cubicBezTo>
                  <a:pt x="7125" y="15928"/>
                  <a:pt x="7125" y="15928"/>
                  <a:pt x="7125" y="15928"/>
                </a:cubicBezTo>
                <a:cubicBezTo>
                  <a:pt x="7162" y="15928"/>
                  <a:pt x="7162" y="15928"/>
                  <a:pt x="7162" y="15928"/>
                </a:cubicBezTo>
                <a:cubicBezTo>
                  <a:pt x="8400" y="17205"/>
                  <a:pt x="8400" y="17205"/>
                  <a:pt x="8400" y="17205"/>
                </a:cubicBezTo>
                <a:cubicBezTo>
                  <a:pt x="8625" y="17430"/>
                  <a:pt x="9000" y="17430"/>
                  <a:pt x="9262" y="17205"/>
                </a:cubicBezTo>
                <a:cubicBezTo>
                  <a:pt x="18450" y="7964"/>
                  <a:pt x="18450" y="7964"/>
                  <a:pt x="18450" y="7964"/>
                </a:cubicBezTo>
                <a:cubicBezTo>
                  <a:pt x="18675" y="7738"/>
                  <a:pt x="18675" y="7363"/>
                  <a:pt x="18450" y="7137"/>
                </a:cubicBezTo>
                <a:close/>
                <a:moveTo>
                  <a:pt x="10800" y="0"/>
                </a:moveTo>
                <a:cubicBezTo>
                  <a:pt x="4837" y="0"/>
                  <a:pt x="0" y="4846"/>
                  <a:pt x="0" y="10819"/>
                </a:cubicBezTo>
                <a:cubicBezTo>
                  <a:pt x="0" y="16792"/>
                  <a:pt x="4837" y="21600"/>
                  <a:pt x="10800" y="21600"/>
                </a:cubicBezTo>
                <a:cubicBezTo>
                  <a:pt x="16762" y="21600"/>
                  <a:pt x="21600" y="16792"/>
                  <a:pt x="21600" y="10819"/>
                </a:cubicBezTo>
                <a:cubicBezTo>
                  <a:pt x="21600" y="4846"/>
                  <a:pt x="16762" y="0"/>
                  <a:pt x="10800" y="0"/>
                </a:cubicBezTo>
                <a:close/>
                <a:moveTo>
                  <a:pt x="10800" y="19910"/>
                </a:moveTo>
                <a:cubicBezTo>
                  <a:pt x="5812" y="19910"/>
                  <a:pt x="1725" y="15815"/>
                  <a:pt x="1725" y="10819"/>
                </a:cubicBezTo>
                <a:cubicBezTo>
                  <a:pt x="1725" y="5785"/>
                  <a:pt x="5812" y="1728"/>
                  <a:pt x="10800" y="1728"/>
                </a:cubicBezTo>
                <a:cubicBezTo>
                  <a:pt x="15825" y="1728"/>
                  <a:pt x="19875" y="5785"/>
                  <a:pt x="19875" y="10819"/>
                </a:cubicBezTo>
                <a:cubicBezTo>
                  <a:pt x="19875" y="15815"/>
                  <a:pt x="15825" y="19910"/>
                  <a:pt x="10800" y="19910"/>
                </a:cubicBezTo>
                <a:close/>
              </a:path>
            </a:pathLst>
          </a:custGeom>
          <a:solidFill>
            <a:srgbClr val="287D3D"/>
          </a:solidFill>
          <a:ln w="12700">
            <a:noFill/>
            <a:miter lim="400000"/>
          </a:ln>
        </p:spPr>
        <p:txBody>
          <a:bodyPr lIns="60960" tIns="60960" rIns="60960" bIns="60960"/>
          <a:lstStyle/>
          <a:p>
            <a:pPr defTabSz="457200">
              <a:lnSpc>
                <a:spcPct val="130000"/>
              </a:lnSpc>
              <a:defRPr sz="5600">
                <a:latin typeface="Gill Sans"/>
                <a:ea typeface="Gill Sans"/>
                <a:cs typeface="Gill Sans"/>
                <a:sym typeface="Gill Sans"/>
              </a:defRPr>
            </a:pPr>
            <a:endParaRPr sz="2800" dirty="0">
              <a:solidFill>
                <a:schemeClr val="bg1"/>
              </a:solidFill>
            </a:endParaRPr>
          </a:p>
        </p:txBody>
      </p:sp>
      <p:sp>
        <p:nvSpPr>
          <p:cNvPr id="24" name="TextBox 23"/>
          <p:cNvSpPr txBox="1"/>
          <p:nvPr/>
        </p:nvSpPr>
        <p:spPr>
          <a:xfrm flipH="1">
            <a:off x="5771654" y="3698809"/>
            <a:ext cx="3012169" cy="978729"/>
          </a:xfrm>
          <a:prstGeom prst="rect">
            <a:avLst/>
          </a:prstGeom>
          <a:noFill/>
          <a:ln>
            <a:noFill/>
          </a:ln>
        </p:spPr>
        <p:txBody>
          <a:bodyPr wrap="square" lIns="0" tIns="0" rIns="0" bIns="0" rtlCol="0" anchor="ctr">
            <a:spAutoFit/>
          </a:bodyPr>
          <a:lstStyle/>
          <a:p>
            <a:pPr>
              <a:lnSpc>
                <a:spcPct val="130000"/>
              </a:lnSpc>
            </a:pPr>
            <a:r>
              <a:rPr lang="en-US" sz="1200" b="1" dirty="0">
                <a:solidFill>
                  <a:srgbClr val="287D3D"/>
                </a:solidFill>
              </a:rPr>
              <a:t>LACK OF SPECIALIZED WORKERS</a:t>
            </a:r>
          </a:p>
          <a:p>
            <a:r>
              <a:rPr lang="en-US" sz="1200" dirty="0">
                <a:solidFill>
                  <a:schemeClr val="tx2">
                    <a:lumMod val="90000"/>
                    <a:lumOff val="10000"/>
                  </a:schemeClr>
                </a:solidFill>
              </a:rPr>
              <a:t>The lack of specialized workforce development initiatives for gambling has led to a workforce that is not equipped to respond to the growing demand for help. </a:t>
            </a:r>
          </a:p>
        </p:txBody>
      </p:sp>
      <p:sp>
        <p:nvSpPr>
          <p:cNvPr id="25" name="Shape 24321"/>
          <p:cNvSpPr/>
          <p:nvPr/>
        </p:nvSpPr>
        <p:spPr>
          <a:xfrm>
            <a:off x="5241743" y="3716749"/>
            <a:ext cx="373892" cy="373888"/>
          </a:xfrm>
          <a:custGeom>
            <a:avLst/>
            <a:gdLst/>
            <a:ahLst/>
            <a:cxnLst>
              <a:cxn ang="0">
                <a:pos x="wd2" y="hd2"/>
              </a:cxn>
              <a:cxn ang="5400000">
                <a:pos x="wd2" y="hd2"/>
              </a:cxn>
              <a:cxn ang="10800000">
                <a:pos x="wd2" y="hd2"/>
              </a:cxn>
              <a:cxn ang="16200000">
                <a:pos x="wd2" y="hd2"/>
              </a:cxn>
            </a:cxnLst>
            <a:rect l="0" t="0" r="r" b="b"/>
            <a:pathLst>
              <a:path w="21600" h="21600" extrusionOk="0">
                <a:moveTo>
                  <a:pt x="18450" y="7137"/>
                </a:moveTo>
                <a:cubicBezTo>
                  <a:pt x="17213" y="5860"/>
                  <a:pt x="17213" y="5860"/>
                  <a:pt x="17213" y="5860"/>
                </a:cubicBezTo>
                <a:cubicBezTo>
                  <a:pt x="16950" y="5635"/>
                  <a:pt x="16575" y="5635"/>
                  <a:pt x="16350" y="5860"/>
                </a:cubicBezTo>
                <a:cubicBezTo>
                  <a:pt x="8850" y="13411"/>
                  <a:pt x="8850" y="13411"/>
                  <a:pt x="8850" y="13411"/>
                </a:cubicBezTo>
                <a:cubicBezTo>
                  <a:pt x="5250" y="9805"/>
                  <a:pt x="5250" y="9805"/>
                  <a:pt x="5250" y="9805"/>
                </a:cubicBezTo>
                <a:cubicBezTo>
                  <a:pt x="5025" y="9579"/>
                  <a:pt x="4650" y="9579"/>
                  <a:pt x="4425" y="9805"/>
                </a:cubicBezTo>
                <a:cubicBezTo>
                  <a:pt x="3150" y="11044"/>
                  <a:pt x="3150" y="11044"/>
                  <a:pt x="3150" y="11044"/>
                </a:cubicBezTo>
                <a:cubicBezTo>
                  <a:pt x="2925" y="11307"/>
                  <a:pt x="2925" y="11683"/>
                  <a:pt x="3150" y="11908"/>
                </a:cubicBezTo>
                <a:cubicBezTo>
                  <a:pt x="7125" y="15928"/>
                  <a:pt x="7125" y="15928"/>
                  <a:pt x="7125" y="15928"/>
                </a:cubicBezTo>
                <a:cubicBezTo>
                  <a:pt x="7162" y="15928"/>
                  <a:pt x="7162" y="15928"/>
                  <a:pt x="7162" y="15928"/>
                </a:cubicBezTo>
                <a:cubicBezTo>
                  <a:pt x="8400" y="17205"/>
                  <a:pt x="8400" y="17205"/>
                  <a:pt x="8400" y="17205"/>
                </a:cubicBezTo>
                <a:cubicBezTo>
                  <a:pt x="8625" y="17430"/>
                  <a:pt x="9000" y="17430"/>
                  <a:pt x="9262" y="17205"/>
                </a:cubicBezTo>
                <a:cubicBezTo>
                  <a:pt x="18450" y="7964"/>
                  <a:pt x="18450" y="7964"/>
                  <a:pt x="18450" y="7964"/>
                </a:cubicBezTo>
                <a:cubicBezTo>
                  <a:pt x="18675" y="7738"/>
                  <a:pt x="18675" y="7363"/>
                  <a:pt x="18450" y="7137"/>
                </a:cubicBezTo>
                <a:close/>
                <a:moveTo>
                  <a:pt x="10800" y="0"/>
                </a:moveTo>
                <a:cubicBezTo>
                  <a:pt x="4837" y="0"/>
                  <a:pt x="0" y="4846"/>
                  <a:pt x="0" y="10819"/>
                </a:cubicBezTo>
                <a:cubicBezTo>
                  <a:pt x="0" y="16792"/>
                  <a:pt x="4837" y="21600"/>
                  <a:pt x="10800" y="21600"/>
                </a:cubicBezTo>
                <a:cubicBezTo>
                  <a:pt x="16762" y="21600"/>
                  <a:pt x="21600" y="16792"/>
                  <a:pt x="21600" y="10819"/>
                </a:cubicBezTo>
                <a:cubicBezTo>
                  <a:pt x="21600" y="4846"/>
                  <a:pt x="16762" y="0"/>
                  <a:pt x="10800" y="0"/>
                </a:cubicBezTo>
                <a:close/>
                <a:moveTo>
                  <a:pt x="10800" y="19910"/>
                </a:moveTo>
                <a:cubicBezTo>
                  <a:pt x="5812" y="19910"/>
                  <a:pt x="1725" y="15815"/>
                  <a:pt x="1725" y="10819"/>
                </a:cubicBezTo>
                <a:cubicBezTo>
                  <a:pt x="1725" y="5785"/>
                  <a:pt x="5812" y="1728"/>
                  <a:pt x="10800" y="1728"/>
                </a:cubicBezTo>
                <a:cubicBezTo>
                  <a:pt x="15825" y="1728"/>
                  <a:pt x="19875" y="5785"/>
                  <a:pt x="19875" y="10819"/>
                </a:cubicBezTo>
                <a:cubicBezTo>
                  <a:pt x="19875" y="15815"/>
                  <a:pt x="15825" y="19910"/>
                  <a:pt x="10800" y="19910"/>
                </a:cubicBezTo>
                <a:close/>
              </a:path>
            </a:pathLst>
          </a:custGeom>
          <a:solidFill>
            <a:srgbClr val="287D3D"/>
          </a:solidFill>
          <a:ln w="12700">
            <a:noFill/>
            <a:miter lim="400000"/>
          </a:ln>
        </p:spPr>
        <p:txBody>
          <a:bodyPr lIns="60960" tIns="60960" rIns="60960" bIns="60960"/>
          <a:lstStyle/>
          <a:p>
            <a:pPr defTabSz="457200">
              <a:lnSpc>
                <a:spcPct val="130000"/>
              </a:lnSpc>
              <a:defRPr sz="5600">
                <a:latin typeface="Gill Sans"/>
                <a:ea typeface="Gill Sans"/>
                <a:cs typeface="Gill Sans"/>
                <a:sym typeface="Gill Sans"/>
              </a:defRPr>
            </a:pPr>
            <a:endParaRPr sz="2800" dirty="0">
              <a:solidFill>
                <a:schemeClr val="bg1"/>
              </a:solidFill>
            </a:endParaRPr>
          </a:p>
        </p:txBody>
      </p:sp>
      <p:sp>
        <p:nvSpPr>
          <p:cNvPr id="26" name="Right Triangle 25"/>
          <p:cNvSpPr/>
          <p:nvPr/>
        </p:nvSpPr>
        <p:spPr bwMode="auto">
          <a:xfrm rot="16200000">
            <a:off x="8317346" y="4316846"/>
            <a:ext cx="799610" cy="853698"/>
          </a:xfrm>
          <a:prstGeom prst="rtTriangle">
            <a:avLst/>
          </a:prstGeom>
          <a:solidFill>
            <a:srgbClr val="287D3D"/>
          </a:solidFill>
          <a:ln w="9525">
            <a:noFill/>
            <a:round/>
            <a:headEnd/>
            <a:tailEnd/>
          </a:ln>
          <a:effectLst/>
        </p:spPr>
        <p:txBody>
          <a:bodyPr vert="horz" wrap="square" lIns="91440" tIns="45720" rIns="91440" bIns="45720" numCol="1" rtlCol="0" anchor="t" anchorCtr="0" compatLnSpc="1">
            <a:prstTxWarp prst="textNoShape">
              <a:avLst/>
            </a:prstTxWarp>
          </a:bodyPr>
          <a:lstStyle/>
          <a:p>
            <a:pPr algn="ctr"/>
            <a:endParaRPr lang="en-US" dirty="0"/>
          </a:p>
        </p:txBody>
      </p:sp>
      <p:sp>
        <p:nvSpPr>
          <p:cNvPr id="27" name="Freeform 26"/>
          <p:cNvSpPr/>
          <p:nvPr/>
        </p:nvSpPr>
        <p:spPr bwMode="auto">
          <a:xfrm>
            <a:off x="3476777" y="3121832"/>
            <a:ext cx="1509058" cy="1509058"/>
          </a:xfrm>
          <a:custGeom>
            <a:avLst/>
            <a:gdLst>
              <a:gd name="connsiteX0" fmla="*/ 2286000 w 4572000"/>
              <a:gd name="connsiteY0" fmla="*/ 0 h 4572000"/>
              <a:gd name="connsiteX1" fmla="*/ 4572000 w 4572000"/>
              <a:gd name="connsiteY1" fmla="*/ 2286000 h 4572000"/>
              <a:gd name="connsiteX2" fmla="*/ 2286000 w 4572000"/>
              <a:gd name="connsiteY2" fmla="*/ 4572000 h 4572000"/>
              <a:gd name="connsiteX3" fmla="*/ 0 w 4572000"/>
              <a:gd name="connsiteY3" fmla="*/ 2286000 h 4572000"/>
              <a:gd name="connsiteX4" fmla="*/ 2286000 w 4572000"/>
              <a:gd name="connsiteY4" fmla="*/ 0 h 45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4572000">
                <a:moveTo>
                  <a:pt x="2286000" y="0"/>
                </a:moveTo>
                <a:cubicBezTo>
                  <a:pt x="3548523" y="0"/>
                  <a:pt x="4572000" y="1023477"/>
                  <a:pt x="4572000" y="2286000"/>
                </a:cubicBezTo>
                <a:cubicBezTo>
                  <a:pt x="4572000" y="3548523"/>
                  <a:pt x="3548523" y="4572000"/>
                  <a:pt x="2286000" y="4572000"/>
                </a:cubicBezTo>
                <a:cubicBezTo>
                  <a:pt x="1023477" y="4572000"/>
                  <a:pt x="0" y="3548523"/>
                  <a:pt x="0" y="2286000"/>
                </a:cubicBezTo>
                <a:cubicBezTo>
                  <a:pt x="0" y="1023477"/>
                  <a:pt x="1023477" y="0"/>
                  <a:pt x="2286000" y="0"/>
                </a:cubicBezTo>
                <a:close/>
              </a:path>
            </a:pathLst>
          </a:custGeom>
          <a:solidFill>
            <a:srgbClr val="287D3D"/>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34" name="Right Triangle 33"/>
          <p:cNvSpPr/>
          <p:nvPr/>
        </p:nvSpPr>
        <p:spPr bwMode="auto">
          <a:xfrm rot="10800000" flipH="1">
            <a:off x="0" y="0"/>
            <a:ext cx="799610" cy="853698"/>
          </a:xfrm>
          <a:prstGeom prst="rtTriangle">
            <a:avLst/>
          </a:prstGeom>
          <a:solidFill>
            <a:srgbClr val="287D3D"/>
          </a:solidFill>
          <a:ln w="9525">
            <a:noFill/>
            <a:round/>
            <a:headEnd/>
            <a:tailEnd/>
          </a:ln>
          <a:effectLst/>
        </p:spPr>
        <p:txBody>
          <a:bodyPr vert="horz" wrap="square" lIns="91440" tIns="45720" rIns="91440" bIns="45720" numCol="1" rtlCol="0" anchor="t" anchorCtr="0" compatLnSpc="1">
            <a:prstTxWarp prst="textNoShape">
              <a:avLst/>
            </a:prstTxWarp>
          </a:bodyPr>
          <a:lstStyle/>
          <a:p>
            <a:pPr algn="ctr"/>
            <a:endParaRPr lang="en-US" dirty="0"/>
          </a:p>
        </p:txBody>
      </p:sp>
      <p:pic>
        <p:nvPicPr>
          <p:cNvPr id="3" name="Graphic 2" descr="First aid kit with solid fill">
            <a:extLst>
              <a:ext uri="{FF2B5EF4-FFF2-40B4-BE49-F238E27FC236}">
                <a16:creationId xmlns:a16="http://schemas.microsoft.com/office/drawing/2014/main" id="{863C3EDE-E3E9-B310-F22E-DA09F9E37D7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779001" y="3378630"/>
            <a:ext cx="940233" cy="940233"/>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4555A2F7-88DB-7175-B256-3CBF4E902A98}"/>
              </a:ext>
            </a:extLst>
          </p:cNvPr>
          <p:cNvSpPr txBox="1"/>
          <p:nvPr/>
        </p:nvSpPr>
        <p:spPr>
          <a:xfrm>
            <a:off x="127606" y="234657"/>
            <a:ext cx="4403754" cy="3785652"/>
          </a:xfrm>
          <a:prstGeom prst="rect">
            <a:avLst/>
          </a:prstGeom>
          <a:noFill/>
        </p:spPr>
        <p:txBody>
          <a:bodyPr wrap="square" rIns="274320">
            <a:spAutoFit/>
          </a:bodyPr>
          <a:lstStyle/>
          <a:p>
            <a:pPr algn="ctr"/>
            <a:r>
              <a:rPr lang="en-US" sz="2000" dirty="0">
                <a:latin typeface="Arial" panose="020B0604020202020204" pitchFamily="34" charset="0"/>
                <a:cs typeface="Arial" panose="020B0604020202020204" pitchFamily="34" charset="0"/>
              </a:rPr>
              <a:t>The current gambling  </a:t>
            </a:r>
          </a:p>
          <a:p>
            <a:pPr algn="ctr"/>
            <a:r>
              <a:rPr lang="en-US" sz="2000" dirty="0">
                <a:latin typeface="Arial" panose="020B0604020202020204" pitchFamily="34" charset="0"/>
                <a:cs typeface="Arial" panose="020B0604020202020204" pitchFamily="34" charset="0"/>
              </a:rPr>
              <a:t> workforce is facing a severe shortage and urgent need for expansion, struggling to keep pace with the rapid rise of legalized online gambling and nearly                    </a:t>
            </a:r>
            <a:r>
              <a:rPr lang="en-US" sz="2000" b="1" dirty="0">
                <a:solidFill>
                  <a:srgbClr val="287D3D"/>
                </a:solidFill>
                <a:latin typeface="Arial" panose="020B0604020202020204" pitchFamily="34" charset="0"/>
                <a:cs typeface="Arial" panose="020B0604020202020204" pitchFamily="34" charset="0"/>
              </a:rPr>
              <a:t>20 million U.S. adults</a:t>
            </a:r>
            <a:r>
              <a:rPr lang="en-US" sz="2000" dirty="0">
                <a:solidFill>
                  <a:srgbClr val="287D3D"/>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reporting problem gambling behaviors. </a:t>
            </a: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While demand increases, </a:t>
            </a:r>
          </a:p>
          <a:p>
            <a:pPr algn="ctr"/>
            <a:r>
              <a:rPr lang="en-US" sz="2000" dirty="0">
                <a:latin typeface="Arial" panose="020B0604020202020204" pitchFamily="34" charset="0"/>
                <a:cs typeface="Arial" panose="020B0604020202020204" pitchFamily="34" charset="0"/>
              </a:rPr>
              <a:t>the workforce heavily                       underserved.</a:t>
            </a:r>
            <a:endParaRPr lang="en-US" sz="2000" i="1" dirty="0">
              <a:solidFill>
                <a:srgbClr val="287D3D"/>
              </a:solidFill>
              <a:latin typeface="Book Antiqua" panose="02040602050305030304" pitchFamily="18" charset="0"/>
              <a:cs typeface="Arial" panose="020B0604020202020204" pitchFamily="34" charset="0"/>
            </a:endParaRPr>
          </a:p>
        </p:txBody>
      </p:sp>
    </p:spTree>
    <p:extLst>
      <p:ext uri="{BB962C8B-B14F-4D97-AF65-F5344CB8AC3E}">
        <p14:creationId xmlns:p14="http://schemas.microsoft.com/office/powerpoint/2010/main" val="4107097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Effect transition="in" filter="fade">
                                      <p:cBhvr>
                                        <p:cTn id="33" dur="500"/>
                                        <p:tgtEl>
                                          <p:spTgt spid="23"/>
                                        </p:tgtEl>
                                      </p:cBhvr>
                                    </p:animEffect>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childTnLst>
                          </p:cTn>
                        </p:par>
                        <p:par>
                          <p:cTn id="44" fill="hold">
                            <p:stCondLst>
                              <p:cond delay="4000"/>
                            </p:stCondLst>
                            <p:childTnLst>
                              <p:par>
                                <p:cTn id="45" presetID="22" presetClass="entr" presetSubtype="8"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par>
                                <p:cTn id="48" presetID="10"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p:bldP spid="23" grpId="0" animBg="1"/>
      <p:bldP spid="24" grpId="0"/>
      <p:bldP spid="25" grpId="0" animBg="1"/>
      <p:bldP spid="27"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2F286-C87D-34B1-A646-424AD88555E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BBF1711-8CA0-DCAB-7D9D-2414971474B2}"/>
              </a:ext>
            </a:extLst>
          </p:cNvPr>
          <p:cNvSpPr txBox="1"/>
          <p:nvPr/>
        </p:nvSpPr>
        <p:spPr>
          <a:xfrm>
            <a:off x="1500146" y="1709495"/>
            <a:ext cx="7100515" cy="1754326"/>
          </a:xfrm>
          <a:prstGeom prst="rect">
            <a:avLst/>
          </a:prstGeom>
          <a:solidFill>
            <a:srgbClr val="287D3D"/>
          </a:solidFill>
          <a:ln w="73025">
            <a:solidFill>
              <a:schemeClr val="bg1">
                <a:alpha val="85000"/>
              </a:schemeClr>
            </a:solidFill>
          </a:ln>
        </p:spPr>
        <p:txBody>
          <a:bodyPr wrap="square" lIns="457200" tIns="182880" rIns="91440" bIns="182880">
            <a:spAutoFit/>
          </a:bodyPr>
          <a:lstStyle/>
          <a:p>
            <a:r>
              <a:rPr lang="en-US" sz="1800" b="0" i="0" u="none" strike="noStrike" baseline="0" dirty="0">
                <a:solidFill>
                  <a:schemeClr val="bg1"/>
                </a:solidFill>
                <a:latin typeface="NeueHaasGroteskDisp Pro"/>
              </a:rPr>
              <a:t>These elements are focused on an assessment of the types of workers that are required and the competencies they need. It promotes cross-sector involvement in solutions. The focus is on building workforce development and training that is accessible, affordable, to those that need it while providing incentives and credentials. </a:t>
            </a:r>
            <a:endParaRPr lang="en-US" dirty="0">
              <a:solidFill>
                <a:schemeClr val="bg1"/>
              </a:solidFill>
            </a:endParaRPr>
          </a:p>
        </p:txBody>
      </p:sp>
      <p:graphicFrame>
        <p:nvGraphicFramePr>
          <p:cNvPr id="3" name="Chart 2">
            <a:extLst>
              <a:ext uri="{FF2B5EF4-FFF2-40B4-BE49-F238E27FC236}">
                <a16:creationId xmlns:a16="http://schemas.microsoft.com/office/drawing/2014/main" id="{CFC7711F-C33B-FED1-27E7-2606CCF10362}"/>
              </a:ext>
            </a:extLst>
          </p:cNvPr>
          <p:cNvGraphicFramePr/>
          <p:nvPr/>
        </p:nvGraphicFramePr>
        <p:xfrm>
          <a:off x="-2591712" y="787481"/>
          <a:ext cx="5105400" cy="3492338"/>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a:extLst>
              <a:ext uri="{FF2B5EF4-FFF2-40B4-BE49-F238E27FC236}">
                <a16:creationId xmlns:a16="http://schemas.microsoft.com/office/drawing/2014/main" id="{352FF077-A35B-4107-9341-FD64526D8DC8}"/>
              </a:ext>
            </a:extLst>
          </p:cNvPr>
          <p:cNvSpPr/>
          <p:nvPr/>
        </p:nvSpPr>
        <p:spPr>
          <a:xfrm>
            <a:off x="830129" y="2215762"/>
            <a:ext cx="834891" cy="294711"/>
          </a:xfrm>
          <a:prstGeom prst="rect">
            <a:avLst/>
          </a:prstGeom>
          <a:noFill/>
        </p:spPr>
        <p:txBody>
          <a:bodyPr wrap="none" lIns="91440" tIns="45720" rIns="91440" bIns="45720">
            <a:spAutoFit/>
          </a:bodyPr>
          <a:lstStyle/>
          <a:p>
            <a:pPr algn="ctr"/>
            <a:r>
              <a:rPr lang="en-US" sz="1200" cap="none" spc="50" dirty="0">
                <a:ln w="0">
                  <a:solidFill>
                    <a:schemeClr val="bg1"/>
                  </a:solidFill>
                </a:ln>
                <a:solidFill>
                  <a:schemeClr val="bg1"/>
                </a:solidFill>
                <a:latin typeface="Arial" panose="020B0604020202020204" pitchFamily="34" charset="0"/>
                <a:cs typeface="Arial" panose="020B0604020202020204" pitchFamily="34" charset="0"/>
              </a:rPr>
              <a:t>Workforce</a:t>
            </a:r>
          </a:p>
        </p:txBody>
      </p:sp>
      <p:sp>
        <p:nvSpPr>
          <p:cNvPr id="9" name="TextBox 8">
            <a:extLst>
              <a:ext uri="{FF2B5EF4-FFF2-40B4-BE49-F238E27FC236}">
                <a16:creationId xmlns:a16="http://schemas.microsoft.com/office/drawing/2014/main" id="{D1A3C708-87D6-A555-5544-0699CDC644FF}"/>
              </a:ext>
            </a:extLst>
          </p:cNvPr>
          <p:cNvSpPr txBox="1"/>
          <p:nvPr/>
        </p:nvSpPr>
        <p:spPr>
          <a:xfrm>
            <a:off x="1524000" y="238539"/>
            <a:ext cx="7328451" cy="1200329"/>
          </a:xfrm>
          <a:prstGeom prst="rect">
            <a:avLst/>
          </a:prstGeom>
          <a:noFill/>
        </p:spPr>
        <p:txBody>
          <a:bodyPr wrap="square">
            <a:spAutoFit/>
          </a:bodyPr>
          <a:lstStyle/>
          <a:p>
            <a:r>
              <a:rPr lang="en-US" sz="4000" b="0" i="0" u="none" strike="noStrike" baseline="0" dirty="0">
                <a:solidFill>
                  <a:srgbClr val="000000"/>
                </a:solidFill>
                <a:latin typeface="NeueHaasGroteskDisp Pro Md"/>
              </a:rPr>
              <a:t>Workforce </a:t>
            </a:r>
          </a:p>
          <a:p>
            <a:r>
              <a:rPr lang="en-US" sz="1600" dirty="0"/>
              <a:t>A well-prepared, diverse, and skilled workforce is the cornerstone of an effective state response to problem gambling. </a:t>
            </a:r>
          </a:p>
        </p:txBody>
      </p:sp>
      <p:pic>
        <p:nvPicPr>
          <p:cNvPr id="2" name="Graphic 1" descr="First aid kit with solid fill">
            <a:extLst>
              <a:ext uri="{FF2B5EF4-FFF2-40B4-BE49-F238E27FC236}">
                <a16:creationId xmlns:a16="http://schemas.microsoft.com/office/drawing/2014/main" id="{D493C93E-6BF2-FAE2-84BD-CFAB8A013A0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3882" y="2423591"/>
            <a:ext cx="624410" cy="62441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CBA09218-A119-E23C-5FC8-2C476CD4425B}"/>
              </a:ext>
            </a:extLst>
          </p:cNvPr>
          <p:cNvSpPr txBox="1"/>
          <p:nvPr/>
        </p:nvSpPr>
        <p:spPr>
          <a:xfrm>
            <a:off x="1547813" y="3533101"/>
            <a:ext cx="7010400" cy="338554"/>
          </a:xfrm>
          <a:prstGeom prst="rect">
            <a:avLst/>
          </a:prstGeom>
          <a:noFill/>
        </p:spPr>
        <p:txBody>
          <a:bodyPr wrap="square">
            <a:spAutoFit/>
          </a:bodyPr>
          <a:lstStyle/>
          <a:p>
            <a:pPr algn="ctr"/>
            <a:r>
              <a:rPr lang="en-US" sz="1600" b="1" i="0" u="none" strike="noStrike" baseline="0" dirty="0">
                <a:solidFill>
                  <a:srgbClr val="000000"/>
                </a:solidFill>
                <a:latin typeface="NeueHaasGroteskDisp Pro Md"/>
              </a:rPr>
              <a:t>Key Elements of a Gambling Workforce</a:t>
            </a:r>
          </a:p>
        </p:txBody>
      </p:sp>
      <p:sp>
        <p:nvSpPr>
          <p:cNvPr id="4" name="Freeform 21">
            <a:extLst>
              <a:ext uri="{FF2B5EF4-FFF2-40B4-BE49-F238E27FC236}">
                <a16:creationId xmlns:a16="http://schemas.microsoft.com/office/drawing/2014/main" id="{21070C36-E988-3FA4-F4FD-38FFA17A2363}"/>
              </a:ext>
            </a:extLst>
          </p:cNvPr>
          <p:cNvSpPr>
            <a:spLocks noEditPoints="1"/>
          </p:cNvSpPr>
          <p:nvPr/>
        </p:nvSpPr>
        <p:spPr bwMode="auto">
          <a:xfrm>
            <a:off x="1630373" y="4588110"/>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8" name="Freeform 22">
            <a:extLst>
              <a:ext uri="{FF2B5EF4-FFF2-40B4-BE49-F238E27FC236}">
                <a16:creationId xmlns:a16="http://schemas.microsoft.com/office/drawing/2014/main" id="{F587BEB9-2F75-6D4A-0674-DF38E86BB306}"/>
              </a:ext>
            </a:extLst>
          </p:cNvPr>
          <p:cNvSpPr>
            <a:spLocks noEditPoints="1"/>
          </p:cNvSpPr>
          <p:nvPr/>
        </p:nvSpPr>
        <p:spPr bwMode="auto">
          <a:xfrm>
            <a:off x="1630373" y="4063839"/>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 name="Freeform 23">
            <a:extLst>
              <a:ext uri="{FF2B5EF4-FFF2-40B4-BE49-F238E27FC236}">
                <a16:creationId xmlns:a16="http://schemas.microsoft.com/office/drawing/2014/main" id="{2037984B-B127-81D8-9848-5FB9189AB413}"/>
              </a:ext>
            </a:extLst>
          </p:cNvPr>
          <p:cNvSpPr>
            <a:spLocks noEditPoints="1"/>
          </p:cNvSpPr>
          <p:nvPr/>
        </p:nvSpPr>
        <p:spPr bwMode="auto">
          <a:xfrm>
            <a:off x="3287022" y="4063839"/>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 name="Freeform 25">
            <a:extLst>
              <a:ext uri="{FF2B5EF4-FFF2-40B4-BE49-F238E27FC236}">
                <a16:creationId xmlns:a16="http://schemas.microsoft.com/office/drawing/2014/main" id="{0187D6AD-5999-8408-092A-EB6429D2FA5C}"/>
              </a:ext>
            </a:extLst>
          </p:cNvPr>
          <p:cNvSpPr>
            <a:spLocks noEditPoints="1"/>
          </p:cNvSpPr>
          <p:nvPr/>
        </p:nvSpPr>
        <p:spPr bwMode="auto">
          <a:xfrm>
            <a:off x="3287022" y="4588110"/>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4"/>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 name="Freeform 21">
            <a:extLst>
              <a:ext uri="{FF2B5EF4-FFF2-40B4-BE49-F238E27FC236}">
                <a16:creationId xmlns:a16="http://schemas.microsoft.com/office/drawing/2014/main" id="{BF000827-1C76-429C-D6BE-1D8B15FA77F0}"/>
              </a:ext>
            </a:extLst>
          </p:cNvPr>
          <p:cNvSpPr>
            <a:spLocks noEditPoints="1"/>
          </p:cNvSpPr>
          <p:nvPr/>
        </p:nvSpPr>
        <p:spPr bwMode="auto">
          <a:xfrm>
            <a:off x="5284434" y="4584569"/>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 name="Freeform 22">
            <a:extLst>
              <a:ext uri="{FF2B5EF4-FFF2-40B4-BE49-F238E27FC236}">
                <a16:creationId xmlns:a16="http://schemas.microsoft.com/office/drawing/2014/main" id="{5C50F19C-58E8-EFED-D14C-A4E8185B4BE9}"/>
              </a:ext>
            </a:extLst>
          </p:cNvPr>
          <p:cNvSpPr>
            <a:spLocks noEditPoints="1"/>
          </p:cNvSpPr>
          <p:nvPr/>
        </p:nvSpPr>
        <p:spPr bwMode="auto">
          <a:xfrm>
            <a:off x="5284434" y="4060298"/>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 name="Freeform 23">
            <a:extLst>
              <a:ext uri="{FF2B5EF4-FFF2-40B4-BE49-F238E27FC236}">
                <a16:creationId xmlns:a16="http://schemas.microsoft.com/office/drawing/2014/main" id="{372CFD3C-4C7D-2D3E-00FB-830588DB5736}"/>
              </a:ext>
            </a:extLst>
          </p:cNvPr>
          <p:cNvSpPr>
            <a:spLocks noEditPoints="1"/>
          </p:cNvSpPr>
          <p:nvPr/>
        </p:nvSpPr>
        <p:spPr bwMode="auto">
          <a:xfrm>
            <a:off x="7259479" y="4060298"/>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8" name="TextBox 17">
            <a:extLst>
              <a:ext uri="{FF2B5EF4-FFF2-40B4-BE49-F238E27FC236}">
                <a16:creationId xmlns:a16="http://schemas.microsoft.com/office/drawing/2014/main" id="{9065EE22-4DBD-D399-6442-50FC75E4F0D3}"/>
              </a:ext>
            </a:extLst>
          </p:cNvPr>
          <p:cNvSpPr txBox="1"/>
          <p:nvPr/>
        </p:nvSpPr>
        <p:spPr>
          <a:xfrm>
            <a:off x="1837541" y="3890182"/>
            <a:ext cx="1554480" cy="307777"/>
          </a:xfrm>
          <a:prstGeom prst="rect">
            <a:avLst/>
          </a:prstGeom>
          <a:noFill/>
        </p:spPr>
        <p:txBody>
          <a:bodyPr wrap="square">
            <a:spAutoFit/>
          </a:bodyPr>
          <a:lstStyle/>
          <a:p>
            <a:r>
              <a:rPr lang="en-US" sz="1400" i="0" u="none" strike="noStrike" baseline="0" dirty="0">
                <a:solidFill>
                  <a:srgbClr val="000000"/>
                </a:solidFill>
                <a:latin typeface="NeueHaasGroteskDisp Pro Md"/>
              </a:rPr>
              <a:t>Capacity &amp; Coverage</a:t>
            </a:r>
          </a:p>
        </p:txBody>
      </p:sp>
      <p:sp>
        <p:nvSpPr>
          <p:cNvPr id="19" name="TextBox 18">
            <a:extLst>
              <a:ext uri="{FF2B5EF4-FFF2-40B4-BE49-F238E27FC236}">
                <a16:creationId xmlns:a16="http://schemas.microsoft.com/office/drawing/2014/main" id="{194AF706-6939-E503-A9C2-D4D84BEE8996}"/>
              </a:ext>
            </a:extLst>
          </p:cNvPr>
          <p:cNvSpPr txBox="1"/>
          <p:nvPr/>
        </p:nvSpPr>
        <p:spPr>
          <a:xfrm>
            <a:off x="3497091" y="3890182"/>
            <a:ext cx="1554480" cy="307777"/>
          </a:xfrm>
          <a:prstGeom prst="rect">
            <a:avLst/>
          </a:prstGeom>
          <a:noFill/>
        </p:spPr>
        <p:txBody>
          <a:bodyPr wrap="square">
            <a:spAutoFit/>
          </a:bodyPr>
          <a:lstStyle/>
          <a:p>
            <a:r>
              <a:rPr lang="en-US" sz="1400" i="0" u="none" strike="noStrike" baseline="0" dirty="0">
                <a:solidFill>
                  <a:srgbClr val="000000"/>
                </a:solidFill>
                <a:latin typeface="NeueHaasGroteskDisp Pro Md"/>
              </a:rPr>
              <a:t>Competencies and Skills</a:t>
            </a:r>
          </a:p>
        </p:txBody>
      </p:sp>
      <p:sp>
        <p:nvSpPr>
          <p:cNvPr id="20" name="TextBox 19">
            <a:extLst>
              <a:ext uri="{FF2B5EF4-FFF2-40B4-BE49-F238E27FC236}">
                <a16:creationId xmlns:a16="http://schemas.microsoft.com/office/drawing/2014/main" id="{3FB1E6B3-C84B-A8CA-2001-482393FE1073}"/>
              </a:ext>
            </a:extLst>
          </p:cNvPr>
          <p:cNvSpPr txBox="1"/>
          <p:nvPr/>
        </p:nvSpPr>
        <p:spPr>
          <a:xfrm>
            <a:off x="5514377" y="3890182"/>
            <a:ext cx="1554480" cy="307777"/>
          </a:xfrm>
          <a:prstGeom prst="rect">
            <a:avLst/>
          </a:prstGeom>
          <a:noFill/>
        </p:spPr>
        <p:txBody>
          <a:bodyPr wrap="square">
            <a:spAutoFit/>
          </a:bodyPr>
          <a:lstStyle/>
          <a:p>
            <a:r>
              <a:rPr lang="en-US" sz="1400" i="0" u="none" strike="noStrike" baseline="0" dirty="0">
                <a:solidFill>
                  <a:srgbClr val="000000"/>
                </a:solidFill>
                <a:latin typeface="NeueHaasGroteskDisp Pro Md"/>
              </a:rPr>
              <a:t>Integrated Systems of Care </a:t>
            </a:r>
          </a:p>
        </p:txBody>
      </p:sp>
      <p:sp>
        <p:nvSpPr>
          <p:cNvPr id="21" name="TextBox 20">
            <a:extLst>
              <a:ext uri="{FF2B5EF4-FFF2-40B4-BE49-F238E27FC236}">
                <a16:creationId xmlns:a16="http://schemas.microsoft.com/office/drawing/2014/main" id="{3A884CBE-C84C-5B63-72A9-AD3711ABEA61}"/>
              </a:ext>
            </a:extLst>
          </p:cNvPr>
          <p:cNvSpPr txBox="1"/>
          <p:nvPr/>
        </p:nvSpPr>
        <p:spPr>
          <a:xfrm>
            <a:off x="5500699" y="4464835"/>
            <a:ext cx="1985951" cy="523220"/>
          </a:xfrm>
          <a:prstGeom prst="rect">
            <a:avLst/>
          </a:prstGeom>
          <a:noFill/>
        </p:spPr>
        <p:txBody>
          <a:bodyPr wrap="square">
            <a:spAutoFit/>
          </a:bodyPr>
          <a:lstStyle/>
          <a:p>
            <a:r>
              <a:rPr lang="en-US" sz="1400" i="0" u="none" strike="noStrike" baseline="0" dirty="0">
                <a:solidFill>
                  <a:srgbClr val="000000"/>
                </a:solidFill>
                <a:latin typeface="NeueHaasGroteskDisp Pro Md"/>
              </a:rPr>
              <a:t>Cultural Responsiveness &amp; Equity </a:t>
            </a:r>
          </a:p>
        </p:txBody>
      </p:sp>
      <p:sp>
        <p:nvSpPr>
          <p:cNvPr id="22" name="TextBox 21">
            <a:extLst>
              <a:ext uri="{FF2B5EF4-FFF2-40B4-BE49-F238E27FC236}">
                <a16:creationId xmlns:a16="http://schemas.microsoft.com/office/drawing/2014/main" id="{D577413B-5B94-D383-F188-0913DABE361F}"/>
              </a:ext>
            </a:extLst>
          </p:cNvPr>
          <p:cNvSpPr txBox="1"/>
          <p:nvPr/>
        </p:nvSpPr>
        <p:spPr>
          <a:xfrm>
            <a:off x="1874530" y="4464835"/>
            <a:ext cx="1342083" cy="307777"/>
          </a:xfrm>
          <a:prstGeom prst="rect">
            <a:avLst/>
          </a:prstGeom>
          <a:noFill/>
        </p:spPr>
        <p:txBody>
          <a:bodyPr wrap="square">
            <a:spAutoFit/>
          </a:bodyPr>
          <a:lstStyle/>
          <a:p>
            <a:r>
              <a:rPr lang="en-US" sz="1400" dirty="0">
                <a:solidFill>
                  <a:srgbClr val="000000"/>
                </a:solidFill>
                <a:latin typeface="NeueHaasGroteskDisp Pro Md"/>
              </a:rPr>
              <a:t>Sustainability </a:t>
            </a:r>
            <a:endParaRPr lang="en-US" sz="1400" i="0" u="none" strike="noStrike" baseline="0" dirty="0">
              <a:solidFill>
                <a:srgbClr val="000000"/>
              </a:solidFill>
              <a:latin typeface="NeueHaasGroteskDisp Pro Md"/>
            </a:endParaRPr>
          </a:p>
        </p:txBody>
      </p:sp>
      <p:sp>
        <p:nvSpPr>
          <p:cNvPr id="23" name="TextBox 22">
            <a:extLst>
              <a:ext uri="{FF2B5EF4-FFF2-40B4-BE49-F238E27FC236}">
                <a16:creationId xmlns:a16="http://schemas.microsoft.com/office/drawing/2014/main" id="{D4CF9AE2-E7C0-D27E-C8E8-11EB94DE05C2}"/>
              </a:ext>
            </a:extLst>
          </p:cNvPr>
          <p:cNvSpPr txBox="1"/>
          <p:nvPr/>
        </p:nvSpPr>
        <p:spPr>
          <a:xfrm>
            <a:off x="3525916" y="4464835"/>
            <a:ext cx="2300287" cy="523220"/>
          </a:xfrm>
          <a:prstGeom prst="rect">
            <a:avLst/>
          </a:prstGeom>
          <a:noFill/>
        </p:spPr>
        <p:txBody>
          <a:bodyPr wrap="square">
            <a:spAutoFit/>
          </a:bodyPr>
          <a:lstStyle/>
          <a:p>
            <a:r>
              <a:rPr lang="en-US" sz="1400" i="0" u="none" strike="noStrike" baseline="0" dirty="0">
                <a:solidFill>
                  <a:srgbClr val="000000"/>
                </a:solidFill>
                <a:latin typeface="NeueHaasGroteskDisp Pro Md"/>
              </a:rPr>
              <a:t>Continuous Program Improvement</a:t>
            </a:r>
          </a:p>
        </p:txBody>
      </p:sp>
      <p:sp>
        <p:nvSpPr>
          <p:cNvPr id="25" name="TextBox 24">
            <a:extLst>
              <a:ext uri="{FF2B5EF4-FFF2-40B4-BE49-F238E27FC236}">
                <a16:creationId xmlns:a16="http://schemas.microsoft.com/office/drawing/2014/main" id="{1E06C53E-BAD9-52F7-652F-18463669036A}"/>
              </a:ext>
            </a:extLst>
          </p:cNvPr>
          <p:cNvSpPr txBox="1"/>
          <p:nvPr/>
        </p:nvSpPr>
        <p:spPr>
          <a:xfrm>
            <a:off x="7479012" y="3890182"/>
            <a:ext cx="1541615" cy="523220"/>
          </a:xfrm>
          <a:prstGeom prst="rect">
            <a:avLst/>
          </a:prstGeom>
          <a:noFill/>
        </p:spPr>
        <p:txBody>
          <a:bodyPr wrap="square">
            <a:spAutoFit/>
          </a:bodyPr>
          <a:lstStyle/>
          <a:p>
            <a:r>
              <a:rPr lang="en-US" sz="1400" i="0" u="none" strike="noStrike" baseline="0" dirty="0">
                <a:solidFill>
                  <a:srgbClr val="000000"/>
                </a:solidFill>
                <a:latin typeface="NeueHaasGroteskDisp Pro Md"/>
              </a:rPr>
              <a:t>Workforce Pathways </a:t>
            </a:r>
          </a:p>
        </p:txBody>
      </p:sp>
    </p:spTree>
    <p:extLst>
      <p:ext uri="{BB962C8B-B14F-4D97-AF65-F5344CB8AC3E}">
        <p14:creationId xmlns:p14="http://schemas.microsoft.com/office/powerpoint/2010/main" val="336704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strVal val="#ppt_w+.3"/>
                                          </p:val>
                                        </p:tav>
                                        <p:tav tm="100000">
                                          <p:val>
                                            <p:strVal val="#ppt_w"/>
                                          </p:val>
                                        </p:tav>
                                      </p:tavLst>
                                    </p:anim>
                                    <p:anim calcmode="lin" valueType="num">
                                      <p:cBhvr>
                                        <p:cTn id="14" dur="1000" fill="hold"/>
                                        <p:tgtEl>
                                          <p:spTgt spid="10"/>
                                        </p:tgtEl>
                                        <p:attrNameLst>
                                          <p:attrName>ppt_h</p:attrName>
                                        </p:attrNameLst>
                                      </p:cBhvr>
                                      <p:tavLst>
                                        <p:tav tm="0">
                                          <p:val>
                                            <p:strVal val="#ppt_h"/>
                                          </p:val>
                                        </p:tav>
                                        <p:tav tm="100000">
                                          <p:val>
                                            <p:strVal val="#ppt_h"/>
                                          </p:val>
                                        </p:tav>
                                      </p:tavLst>
                                    </p:anim>
                                    <p:animEffect transition="in" filter="fade">
                                      <p:cBhvr>
                                        <p:cTn id="15" dur="1000"/>
                                        <p:tgtEl>
                                          <p:spTgt spid="10"/>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3"/>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strVal val="#ppt_w+.3"/>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animEffect transition="in" filter="fade">
                                      <p:cBhvr>
                                        <p:cTn id="25" dur="1000"/>
                                        <p:tgtEl>
                                          <p:spTgt spid="8"/>
                                        </p:tgtEl>
                                      </p:cBhvr>
                                    </p:animEffect>
                                  </p:childTnLst>
                                </p:cTn>
                              </p:par>
                              <p:par>
                                <p:cTn id="26" presetID="50" presetClass="entr" presetSubtype="0" decel="10000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strVal val="#ppt_w+.3"/>
                                          </p:val>
                                        </p:tav>
                                        <p:tav tm="100000">
                                          <p:val>
                                            <p:strVal val="#ppt_w"/>
                                          </p:val>
                                        </p:tav>
                                      </p:tavLst>
                                    </p:anim>
                                    <p:anim calcmode="lin" valueType="num">
                                      <p:cBhvr>
                                        <p:cTn id="29" dur="1000" fill="hold"/>
                                        <p:tgtEl>
                                          <p:spTgt spid="11"/>
                                        </p:tgtEl>
                                        <p:attrNameLst>
                                          <p:attrName>ppt_h</p:attrName>
                                        </p:attrNameLst>
                                      </p:cBhvr>
                                      <p:tavLst>
                                        <p:tav tm="0">
                                          <p:val>
                                            <p:strVal val="#ppt_h"/>
                                          </p:val>
                                        </p:tav>
                                        <p:tav tm="100000">
                                          <p:val>
                                            <p:strVal val="#ppt_h"/>
                                          </p:val>
                                        </p:tav>
                                      </p:tavLst>
                                    </p:anim>
                                    <p:animEffect transition="in" filter="fade">
                                      <p:cBhvr>
                                        <p:cTn id="30" dur="1000"/>
                                        <p:tgtEl>
                                          <p:spTgt spid="11"/>
                                        </p:tgtEl>
                                      </p:cBhvr>
                                    </p:animEffect>
                                  </p:childTnLst>
                                </p:cTn>
                              </p:par>
                              <p:par>
                                <p:cTn id="31" presetID="50" presetClass="entr" presetSubtype="0" decel="10000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strVal val="#ppt_w+.3"/>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Effect transition="in" filter="fade">
                                      <p:cBhvr>
                                        <p:cTn id="35" dur="1000"/>
                                        <p:tgtEl>
                                          <p:spTgt spid="12"/>
                                        </p:tgtEl>
                                      </p:cBhvr>
                                    </p:animEffect>
                                  </p:childTnLst>
                                </p:cTn>
                              </p:par>
                              <p:par>
                                <p:cTn id="36" presetID="50" presetClass="entr" presetSubtype="0" decel="10000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000" fill="hold"/>
                                        <p:tgtEl>
                                          <p:spTgt spid="13"/>
                                        </p:tgtEl>
                                        <p:attrNameLst>
                                          <p:attrName>ppt_w</p:attrName>
                                        </p:attrNameLst>
                                      </p:cBhvr>
                                      <p:tavLst>
                                        <p:tav tm="0">
                                          <p:val>
                                            <p:strVal val="#ppt_w+.3"/>
                                          </p:val>
                                        </p:tav>
                                        <p:tav tm="100000">
                                          <p:val>
                                            <p:strVal val="#ppt_w"/>
                                          </p:val>
                                        </p:tav>
                                      </p:tavLst>
                                    </p:anim>
                                    <p:anim calcmode="lin" valueType="num">
                                      <p:cBhvr>
                                        <p:cTn id="39" dur="1000" fill="hold"/>
                                        <p:tgtEl>
                                          <p:spTgt spid="13"/>
                                        </p:tgtEl>
                                        <p:attrNameLst>
                                          <p:attrName>ppt_h</p:attrName>
                                        </p:attrNameLst>
                                      </p:cBhvr>
                                      <p:tavLst>
                                        <p:tav tm="0">
                                          <p:val>
                                            <p:strVal val="#ppt_h"/>
                                          </p:val>
                                        </p:tav>
                                        <p:tav tm="100000">
                                          <p:val>
                                            <p:strVal val="#ppt_h"/>
                                          </p:val>
                                        </p:tav>
                                      </p:tavLst>
                                    </p:anim>
                                    <p:animEffect transition="in" filter="fade">
                                      <p:cBhvr>
                                        <p:cTn id="40" dur="1000"/>
                                        <p:tgtEl>
                                          <p:spTgt spid="13"/>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strVal val="#ppt_w+.3"/>
                                          </p:val>
                                        </p:tav>
                                        <p:tav tm="100000">
                                          <p:val>
                                            <p:strVal val="#ppt_w"/>
                                          </p:val>
                                        </p:tav>
                                      </p:tavLst>
                                    </p:anim>
                                    <p:anim calcmode="lin" valueType="num">
                                      <p:cBhvr>
                                        <p:cTn id="44" dur="1000" fill="hold"/>
                                        <p:tgtEl>
                                          <p:spTgt spid="14"/>
                                        </p:tgtEl>
                                        <p:attrNameLst>
                                          <p:attrName>ppt_h</p:attrName>
                                        </p:attrNameLst>
                                      </p:cBhvr>
                                      <p:tavLst>
                                        <p:tav tm="0">
                                          <p:val>
                                            <p:strVal val="#ppt_h"/>
                                          </p:val>
                                        </p:tav>
                                        <p:tav tm="100000">
                                          <p:val>
                                            <p:strVal val="#ppt_h"/>
                                          </p:val>
                                        </p:tav>
                                      </p:tavLst>
                                    </p:anim>
                                    <p:animEffect transition="in" filter="fade">
                                      <p:cBhvr>
                                        <p:cTn id="45" dur="1000"/>
                                        <p:tgtEl>
                                          <p:spTgt spid="14"/>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strVal val="#ppt_w+.3"/>
                                          </p:val>
                                        </p:tav>
                                        <p:tav tm="100000">
                                          <p:val>
                                            <p:strVal val="#ppt_w"/>
                                          </p:val>
                                        </p:tav>
                                      </p:tavLst>
                                    </p:anim>
                                    <p:anim calcmode="lin" valueType="num">
                                      <p:cBhvr>
                                        <p:cTn id="49" dur="1000" fill="hold"/>
                                        <p:tgtEl>
                                          <p:spTgt spid="15"/>
                                        </p:tgtEl>
                                        <p:attrNameLst>
                                          <p:attrName>ppt_h</p:attrName>
                                        </p:attrNameLst>
                                      </p:cBhvr>
                                      <p:tavLst>
                                        <p:tav tm="0">
                                          <p:val>
                                            <p:strVal val="#ppt_h"/>
                                          </p:val>
                                        </p:tav>
                                        <p:tav tm="100000">
                                          <p:val>
                                            <p:strVal val="#ppt_h"/>
                                          </p:val>
                                        </p:tav>
                                      </p:tavLst>
                                    </p:anim>
                                    <p:animEffect transition="in" filter="fade">
                                      <p:cBhvr>
                                        <p:cTn id="50" dur="1000"/>
                                        <p:tgtEl>
                                          <p:spTgt spid="15"/>
                                        </p:tgtEl>
                                      </p:cBhvr>
                                    </p:animEffect>
                                  </p:childTnLst>
                                </p:cTn>
                              </p:par>
                              <p:par>
                                <p:cTn id="51" presetID="50" presetClass="entr" presetSubtype="0" decel="10000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3"/>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par>
                                <p:cTn id="56" presetID="50" presetClass="entr" presetSubtype="0" decel="10000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1000" fill="hold"/>
                                        <p:tgtEl>
                                          <p:spTgt spid="19"/>
                                        </p:tgtEl>
                                        <p:attrNameLst>
                                          <p:attrName>ppt_w</p:attrName>
                                        </p:attrNameLst>
                                      </p:cBhvr>
                                      <p:tavLst>
                                        <p:tav tm="0">
                                          <p:val>
                                            <p:strVal val="#ppt_w+.3"/>
                                          </p:val>
                                        </p:tav>
                                        <p:tav tm="100000">
                                          <p:val>
                                            <p:strVal val="#ppt_w"/>
                                          </p:val>
                                        </p:tav>
                                      </p:tavLst>
                                    </p:anim>
                                    <p:anim calcmode="lin" valueType="num">
                                      <p:cBhvr>
                                        <p:cTn id="59" dur="1000" fill="hold"/>
                                        <p:tgtEl>
                                          <p:spTgt spid="19"/>
                                        </p:tgtEl>
                                        <p:attrNameLst>
                                          <p:attrName>ppt_h</p:attrName>
                                        </p:attrNameLst>
                                      </p:cBhvr>
                                      <p:tavLst>
                                        <p:tav tm="0">
                                          <p:val>
                                            <p:strVal val="#ppt_h"/>
                                          </p:val>
                                        </p:tav>
                                        <p:tav tm="100000">
                                          <p:val>
                                            <p:strVal val="#ppt_h"/>
                                          </p:val>
                                        </p:tav>
                                      </p:tavLst>
                                    </p:anim>
                                    <p:animEffect transition="in" filter="fade">
                                      <p:cBhvr>
                                        <p:cTn id="60" dur="1000"/>
                                        <p:tgtEl>
                                          <p:spTgt spid="19"/>
                                        </p:tgtEl>
                                      </p:cBhvr>
                                    </p:animEffect>
                                  </p:childTnLst>
                                </p:cTn>
                              </p:par>
                              <p:par>
                                <p:cTn id="61" presetID="50" presetClass="entr" presetSubtype="0" decel="10000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1000" fill="hold"/>
                                        <p:tgtEl>
                                          <p:spTgt spid="20"/>
                                        </p:tgtEl>
                                        <p:attrNameLst>
                                          <p:attrName>ppt_w</p:attrName>
                                        </p:attrNameLst>
                                      </p:cBhvr>
                                      <p:tavLst>
                                        <p:tav tm="0">
                                          <p:val>
                                            <p:strVal val="#ppt_w+.3"/>
                                          </p:val>
                                        </p:tav>
                                        <p:tav tm="100000">
                                          <p:val>
                                            <p:strVal val="#ppt_w"/>
                                          </p:val>
                                        </p:tav>
                                      </p:tavLst>
                                    </p:anim>
                                    <p:anim calcmode="lin" valueType="num">
                                      <p:cBhvr>
                                        <p:cTn id="64" dur="1000" fill="hold"/>
                                        <p:tgtEl>
                                          <p:spTgt spid="20"/>
                                        </p:tgtEl>
                                        <p:attrNameLst>
                                          <p:attrName>ppt_h</p:attrName>
                                        </p:attrNameLst>
                                      </p:cBhvr>
                                      <p:tavLst>
                                        <p:tav tm="0">
                                          <p:val>
                                            <p:strVal val="#ppt_h"/>
                                          </p:val>
                                        </p:tav>
                                        <p:tav tm="100000">
                                          <p:val>
                                            <p:strVal val="#ppt_h"/>
                                          </p:val>
                                        </p:tav>
                                      </p:tavLst>
                                    </p:anim>
                                    <p:animEffect transition="in" filter="fade">
                                      <p:cBhvr>
                                        <p:cTn id="65" dur="1000"/>
                                        <p:tgtEl>
                                          <p:spTgt spid="20"/>
                                        </p:tgtEl>
                                      </p:cBhvr>
                                    </p:animEffect>
                                  </p:childTnLst>
                                </p:cTn>
                              </p:par>
                              <p:par>
                                <p:cTn id="66" presetID="50" presetClass="entr" presetSubtype="0" decel="10000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1000" fill="hold"/>
                                        <p:tgtEl>
                                          <p:spTgt spid="21"/>
                                        </p:tgtEl>
                                        <p:attrNameLst>
                                          <p:attrName>ppt_w</p:attrName>
                                        </p:attrNameLst>
                                      </p:cBhvr>
                                      <p:tavLst>
                                        <p:tav tm="0">
                                          <p:val>
                                            <p:strVal val="#ppt_w+.3"/>
                                          </p:val>
                                        </p:tav>
                                        <p:tav tm="100000">
                                          <p:val>
                                            <p:strVal val="#ppt_w"/>
                                          </p:val>
                                        </p:tav>
                                      </p:tavLst>
                                    </p:anim>
                                    <p:anim calcmode="lin" valueType="num">
                                      <p:cBhvr>
                                        <p:cTn id="69" dur="1000" fill="hold"/>
                                        <p:tgtEl>
                                          <p:spTgt spid="21"/>
                                        </p:tgtEl>
                                        <p:attrNameLst>
                                          <p:attrName>ppt_h</p:attrName>
                                        </p:attrNameLst>
                                      </p:cBhvr>
                                      <p:tavLst>
                                        <p:tav tm="0">
                                          <p:val>
                                            <p:strVal val="#ppt_h"/>
                                          </p:val>
                                        </p:tav>
                                        <p:tav tm="100000">
                                          <p:val>
                                            <p:strVal val="#ppt_h"/>
                                          </p:val>
                                        </p:tav>
                                      </p:tavLst>
                                    </p:anim>
                                    <p:animEffect transition="in" filter="fade">
                                      <p:cBhvr>
                                        <p:cTn id="70" dur="1000"/>
                                        <p:tgtEl>
                                          <p:spTgt spid="21"/>
                                        </p:tgtEl>
                                      </p:cBhvr>
                                    </p:animEffect>
                                  </p:childTnLst>
                                </p:cTn>
                              </p:par>
                              <p:par>
                                <p:cTn id="71" presetID="50" presetClass="entr" presetSubtype="0" decel="10000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p:cTn id="73" dur="1000" fill="hold"/>
                                        <p:tgtEl>
                                          <p:spTgt spid="22"/>
                                        </p:tgtEl>
                                        <p:attrNameLst>
                                          <p:attrName>ppt_w</p:attrName>
                                        </p:attrNameLst>
                                      </p:cBhvr>
                                      <p:tavLst>
                                        <p:tav tm="0">
                                          <p:val>
                                            <p:strVal val="#ppt_w+.3"/>
                                          </p:val>
                                        </p:tav>
                                        <p:tav tm="100000">
                                          <p:val>
                                            <p:strVal val="#ppt_w"/>
                                          </p:val>
                                        </p:tav>
                                      </p:tavLst>
                                    </p:anim>
                                    <p:anim calcmode="lin" valueType="num">
                                      <p:cBhvr>
                                        <p:cTn id="74" dur="1000" fill="hold"/>
                                        <p:tgtEl>
                                          <p:spTgt spid="22"/>
                                        </p:tgtEl>
                                        <p:attrNameLst>
                                          <p:attrName>ppt_h</p:attrName>
                                        </p:attrNameLst>
                                      </p:cBhvr>
                                      <p:tavLst>
                                        <p:tav tm="0">
                                          <p:val>
                                            <p:strVal val="#ppt_h"/>
                                          </p:val>
                                        </p:tav>
                                        <p:tav tm="100000">
                                          <p:val>
                                            <p:strVal val="#ppt_h"/>
                                          </p:val>
                                        </p:tav>
                                      </p:tavLst>
                                    </p:anim>
                                    <p:animEffect transition="in" filter="fade">
                                      <p:cBhvr>
                                        <p:cTn id="75" dur="1000"/>
                                        <p:tgtEl>
                                          <p:spTgt spid="22"/>
                                        </p:tgtEl>
                                      </p:cBhvr>
                                    </p:animEffect>
                                  </p:childTnLst>
                                </p:cTn>
                              </p:par>
                              <p:par>
                                <p:cTn id="76" presetID="50" presetClass="entr" presetSubtype="0" decel="100000"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p:cTn id="78" dur="1000" fill="hold"/>
                                        <p:tgtEl>
                                          <p:spTgt spid="23"/>
                                        </p:tgtEl>
                                        <p:attrNameLst>
                                          <p:attrName>ppt_w</p:attrName>
                                        </p:attrNameLst>
                                      </p:cBhvr>
                                      <p:tavLst>
                                        <p:tav tm="0">
                                          <p:val>
                                            <p:strVal val="#ppt_w+.3"/>
                                          </p:val>
                                        </p:tav>
                                        <p:tav tm="100000">
                                          <p:val>
                                            <p:strVal val="#ppt_w"/>
                                          </p:val>
                                        </p:tav>
                                      </p:tavLst>
                                    </p:anim>
                                    <p:anim calcmode="lin" valueType="num">
                                      <p:cBhvr>
                                        <p:cTn id="79" dur="1000" fill="hold"/>
                                        <p:tgtEl>
                                          <p:spTgt spid="23"/>
                                        </p:tgtEl>
                                        <p:attrNameLst>
                                          <p:attrName>ppt_h</p:attrName>
                                        </p:attrNameLst>
                                      </p:cBhvr>
                                      <p:tavLst>
                                        <p:tav tm="0">
                                          <p:val>
                                            <p:strVal val="#ppt_h"/>
                                          </p:val>
                                        </p:tav>
                                        <p:tav tm="100000">
                                          <p:val>
                                            <p:strVal val="#ppt_h"/>
                                          </p:val>
                                        </p:tav>
                                      </p:tavLst>
                                    </p:anim>
                                    <p:animEffect transition="in" filter="fade">
                                      <p:cBhvr>
                                        <p:cTn id="80" dur="1000"/>
                                        <p:tgtEl>
                                          <p:spTgt spid="23"/>
                                        </p:tgtEl>
                                      </p:cBhvr>
                                    </p:animEffect>
                                  </p:childTnLst>
                                </p:cTn>
                              </p:par>
                              <p:par>
                                <p:cTn id="81" presetID="50" presetClass="entr" presetSubtype="0" decel="10000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p:cTn id="83" dur="1000" fill="hold"/>
                                        <p:tgtEl>
                                          <p:spTgt spid="25"/>
                                        </p:tgtEl>
                                        <p:attrNameLst>
                                          <p:attrName>ppt_w</p:attrName>
                                        </p:attrNameLst>
                                      </p:cBhvr>
                                      <p:tavLst>
                                        <p:tav tm="0">
                                          <p:val>
                                            <p:strVal val="#ppt_w+.3"/>
                                          </p:val>
                                        </p:tav>
                                        <p:tav tm="100000">
                                          <p:val>
                                            <p:strVal val="#ppt_w"/>
                                          </p:val>
                                        </p:tav>
                                      </p:tavLst>
                                    </p:anim>
                                    <p:anim calcmode="lin" valueType="num">
                                      <p:cBhvr>
                                        <p:cTn id="84" dur="1000" fill="hold"/>
                                        <p:tgtEl>
                                          <p:spTgt spid="25"/>
                                        </p:tgtEl>
                                        <p:attrNameLst>
                                          <p:attrName>ppt_h</p:attrName>
                                        </p:attrNameLst>
                                      </p:cBhvr>
                                      <p:tavLst>
                                        <p:tav tm="0">
                                          <p:val>
                                            <p:strVal val="#ppt_h"/>
                                          </p:val>
                                        </p:tav>
                                        <p:tav tm="100000">
                                          <p:val>
                                            <p:strVal val="#ppt_h"/>
                                          </p:val>
                                        </p:tav>
                                      </p:tavLst>
                                    </p:anim>
                                    <p:animEffect transition="in" filter="fade">
                                      <p:cBhvr>
                                        <p:cTn id="8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4" grpId="0" animBg="1"/>
      <p:bldP spid="8" grpId="0" animBg="1"/>
      <p:bldP spid="11" grpId="0" animBg="1"/>
      <p:bldP spid="12" grpId="0" animBg="1"/>
      <p:bldP spid="13" grpId="0" animBg="1"/>
      <p:bldP spid="14" grpId="0" animBg="1"/>
      <p:bldP spid="15" grpId="0" animBg="1"/>
      <p:bldP spid="18" grpId="0"/>
      <p:bldP spid="19" grpId="0"/>
      <p:bldP spid="20" grpId="0"/>
      <p:bldP spid="21" grpId="0"/>
      <p:bldP spid="22" grpId="0"/>
      <p:bldP spid="23" grpId="0"/>
      <p:bldP spid="25" grpId="0"/>
    </p:bld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a:extLst>
            <a:ext uri="{FF2B5EF4-FFF2-40B4-BE49-F238E27FC236}">
              <a16:creationId xmlns:a16="http://schemas.microsoft.com/office/drawing/2014/main" id="{0C86B39C-2815-C66A-6D80-9DBC077085A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E892672-16C1-56CF-0DF4-59B7D64FDE9F}"/>
              </a:ext>
            </a:extLst>
          </p:cNvPr>
          <p:cNvSpPr/>
          <p:nvPr/>
        </p:nvSpPr>
        <p:spPr>
          <a:xfrm>
            <a:off x="2761234" y="369770"/>
            <a:ext cx="4663694" cy="369332"/>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287D3D"/>
                </a:solidFill>
                <a:effectLst/>
                <a:uLnTx/>
                <a:uFillTx/>
                <a:latin typeface="Roboto"/>
                <a:ea typeface="+mn-ea"/>
                <a:cs typeface="+mn-cs"/>
              </a:rPr>
              <a:t>Examples of Measures </a:t>
            </a:r>
          </a:p>
        </p:txBody>
      </p:sp>
      <p:grpSp>
        <p:nvGrpSpPr>
          <p:cNvPr id="2" name="Group 1">
            <a:extLst>
              <a:ext uri="{FF2B5EF4-FFF2-40B4-BE49-F238E27FC236}">
                <a16:creationId xmlns:a16="http://schemas.microsoft.com/office/drawing/2014/main" id="{4A7D9E72-79C6-3F70-AE65-81997E769CAE}"/>
              </a:ext>
            </a:extLst>
          </p:cNvPr>
          <p:cNvGrpSpPr/>
          <p:nvPr/>
        </p:nvGrpSpPr>
        <p:grpSpPr>
          <a:xfrm>
            <a:off x="0" y="0"/>
            <a:ext cx="2377440" cy="1675638"/>
            <a:chOff x="0" y="-189"/>
            <a:chExt cx="2377440" cy="1675638"/>
          </a:xfrm>
        </p:grpSpPr>
        <p:sp>
          <p:nvSpPr>
            <p:cNvPr id="14" name="Freeform 13">
              <a:extLst>
                <a:ext uri="{FF2B5EF4-FFF2-40B4-BE49-F238E27FC236}">
                  <a16:creationId xmlns:a16="http://schemas.microsoft.com/office/drawing/2014/main" id="{04D36DAD-2D6C-F5ED-0B97-053F5C3CBB92}"/>
                </a:ext>
              </a:extLst>
            </p:cNvPr>
            <p:cNvSpPr/>
            <p:nvPr/>
          </p:nvSpPr>
          <p:spPr bwMode="auto">
            <a:xfrm>
              <a:off x="0" y="-189"/>
              <a:ext cx="2377440" cy="1675638"/>
            </a:xfrm>
            <a:custGeom>
              <a:avLst/>
              <a:gdLst>
                <a:gd name="connsiteX0" fmla="*/ 0 w 2667000"/>
                <a:gd name="connsiteY0" fmla="*/ 0 h 1666875"/>
                <a:gd name="connsiteX1" fmla="*/ 2667000 w 2667000"/>
                <a:gd name="connsiteY1" fmla="*/ 0 h 1666875"/>
                <a:gd name="connsiteX2" fmla="*/ 2667000 w 2667000"/>
                <a:gd name="connsiteY2" fmla="*/ 1666875 h 1666875"/>
                <a:gd name="connsiteX3" fmla="*/ 0 w 2667000"/>
                <a:gd name="connsiteY3" fmla="*/ 1666875 h 1666875"/>
              </a:gdLst>
              <a:ahLst/>
              <a:cxnLst>
                <a:cxn ang="0">
                  <a:pos x="connsiteX0" y="connsiteY0"/>
                </a:cxn>
                <a:cxn ang="0">
                  <a:pos x="connsiteX1" y="connsiteY1"/>
                </a:cxn>
                <a:cxn ang="0">
                  <a:pos x="connsiteX2" y="connsiteY2"/>
                </a:cxn>
                <a:cxn ang="0">
                  <a:pos x="connsiteX3" y="connsiteY3"/>
                </a:cxn>
              </a:cxnLst>
              <a:rect l="l" t="t" r="r" b="b"/>
              <a:pathLst>
                <a:path w="2667000" h="1666875">
                  <a:moveTo>
                    <a:pt x="0" y="0"/>
                  </a:moveTo>
                  <a:lnTo>
                    <a:pt x="2667000" y="0"/>
                  </a:lnTo>
                  <a:lnTo>
                    <a:pt x="2667000" y="1666875"/>
                  </a:lnTo>
                  <a:lnTo>
                    <a:pt x="0" y="1666875"/>
                  </a:lnTo>
                  <a:close/>
                </a:path>
              </a:pathLst>
            </a:custGeom>
            <a:solidFill>
              <a:srgbClr val="287D3D"/>
            </a:solidFill>
            <a:ln w="9525">
              <a:noFill/>
              <a:round/>
              <a:headEnd/>
              <a:tailEnd/>
            </a:ln>
          </p:spPr>
          <p:txBody>
            <a:bodyPr vert="horz" wrap="squar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3200" b="1" i="0" u="none" strike="noStrike" kern="1500" cap="none" spc="300" normalizeH="0" baseline="0" noProof="0" dirty="0">
                <a:ln>
                  <a:noFill/>
                </a:ln>
                <a:solidFill>
                  <a:srgbClr val="FFFFFF"/>
                </a:solidFill>
                <a:effectLst/>
                <a:uLnTx/>
                <a:uFillTx/>
                <a:latin typeface="Roboto"/>
                <a:ea typeface="+mn-ea"/>
                <a:cs typeface="+mn-cs"/>
              </a:endParaRPr>
            </a:p>
          </p:txBody>
        </p:sp>
        <p:pic>
          <p:nvPicPr>
            <p:cNvPr id="3" name="Graphic 2" descr="First aid kit with solid fill">
              <a:extLst>
                <a:ext uri="{FF2B5EF4-FFF2-40B4-BE49-F238E27FC236}">
                  <a16:creationId xmlns:a16="http://schemas.microsoft.com/office/drawing/2014/main" id="{1481EE42-CEAF-4662-C609-82635BE8FD6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56667" y="405577"/>
              <a:ext cx="864107" cy="864107"/>
            </a:xfrm>
            <a:prstGeom prst="rect">
              <a:avLst/>
            </a:prstGeom>
            <a:effectLst>
              <a:outerShdw blurRad="50800" dist="38100" dir="2700000" algn="tl" rotWithShape="0">
                <a:prstClr val="black">
                  <a:alpha val="40000"/>
                </a:prstClr>
              </a:outerShdw>
            </a:effectLst>
          </p:spPr>
        </p:pic>
      </p:grpSp>
      <p:sp>
        <p:nvSpPr>
          <p:cNvPr id="33" name="TextBox 32">
            <a:extLst>
              <a:ext uri="{FF2B5EF4-FFF2-40B4-BE49-F238E27FC236}">
                <a16:creationId xmlns:a16="http://schemas.microsoft.com/office/drawing/2014/main" id="{78288010-E8A8-9391-7DCA-D1BB91EE432F}"/>
              </a:ext>
            </a:extLst>
          </p:cNvPr>
          <p:cNvSpPr txBox="1"/>
          <p:nvPr/>
        </p:nvSpPr>
        <p:spPr>
          <a:xfrm>
            <a:off x="2679192" y="1320828"/>
            <a:ext cx="6254496" cy="387798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We provide targeted funding for organizations implementing problem gambling prevention strategies.</a:t>
            </a:r>
          </a:p>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We have a workforce of clinicians trained to provide treatment for problem gambling disorders. 	</a:t>
            </a:r>
          </a:p>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We have standards for credentials for professionals trained in problem gambling treatment. 	</a:t>
            </a:r>
          </a:p>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K-12 staff receive training on problem gambling risk and protective factors and related mental and behavioral health outcomes.</a:t>
            </a:r>
          </a:p>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Helpline staff are trained in problem gambling.</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a:ea typeface="+mn-ea"/>
                <a:cs typeface="+mn-cs"/>
              </a:rPr>
              <a:t>	</a:t>
            </a:r>
          </a:p>
        </p:txBody>
      </p:sp>
      <p:sp>
        <p:nvSpPr>
          <p:cNvPr id="36" name="TextBox 35">
            <a:extLst>
              <a:ext uri="{FF2B5EF4-FFF2-40B4-BE49-F238E27FC236}">
                <a16:creationId xmlns:a16="http://schemas.microsoft.com/office/drawing/2014/main" id="{398C695F-4B3B-C1AD-A51A-8F93E2287F68}"/>
              </a:ext>
            </a:extLst>
          </p:cNvPr>
          <p:cNvSpPr txBox="1"/>
          <p:nvPr/>
        </p:nvSpPr>
        <p:spPr>
          <a:xfrm>
            <a:off x="2657856" y="852023"/>
            <a:ext cx="4617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boto"/>
                <a:ea typeface="+mn-ea"/>
                <a:cs typeface="+mn-cs"/>
              </a:rPr>
              <a:t>Questions</a:t>
            </a:r>
          </a:p>
        </p:txBody>
      </p:sp>
      <p:cxnSp>
        <p:nvCxnSpPr>
          <p:cNvPr id="38" name="Straight Connector 37">
            <a:extLst>
              <a:ext uri="{FF2B5EF4-FFF2-40B4-BE49-F238E27FC236}">
                <a16:creationId xmlns:a16="http://schemas.microsoft.com/office/drawing/2014/main" id="{30938A36-5C7A-9983-7966-08AA9F872017}"/>
              </a:ext>
            </a:extLst>
          </p:cNvPr>
          <p:cNvCxnSpPr/>
          <p:nvPr/>
        </p:nvCxnSpPr>
        <p:spPr>
          <a:xfrm>
            <a:off x="2715768" y="1225296"/>
            <a:ext cx="6135624" cy="0"/>
          </a:xfrm>
          <a:prstGeom prst="line">
            <a:avLst/>
          </a:prstGeom>
          <a:ln w="412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77B4F37-003B-FDD7-4072-3537AC607878}"/>
              </a:ext>
            </a:extLst>
          </p:cNvPr>
          <p:cNvCxnSpPr/>
          <p:nvPr/>
        </p:nvCxnSpPr>
        <p:spPr>
          <a:xfrm>
            <a:off x="2756957" y="4849945"/>
            <a:ext cx="6135624" cy="0"/>
          </a:xfrm>
          <a:prstGeom prst="line">
            <a:avLst/>
          </a:prstGeom>
          <a:ln w="41275">
            <a:solidFill>
              <a:srgbClr val="287D3D"/>
            </a:solidFill>
          </a:ln>
        </p:spPr>
        <p:style>
          <a:lnRef idx="1">
            <a:schemeClr val="accent1"/>
          </a:lnRef>
          <a:fillRef idx="0">
            <a:schemeClr val="accent1"/>
          </a:fillRef>
          <a:effectRef idx="0">
            <a:schemeClr val="accent1"/>
          </a:effectRef>
          <a:fontRef idx="minor">
            <a:schemeClr val="tx1"/>
          </a:fontRef>
        </p:style>
      </p:cxnSp>
      <p:pic>
        <p:nvPicPr>
          <p:cNvPr id="4" name="Picture 3" descr="Woman in office">
            <a:extLst>
              <a:ext uri="{FF2B5EF4-FFF2-40B4-BE49-F238E27FC236}">
                <a16:creationId xmlns:a16="http://schemas.microsoft.com/office/drawing/2014/main" id="{1860DEE7-5181-B955-1BEC-E6F674EA36F6}"/>
              </a:ext>
            </a:extLst>
          </p:cNvPr>
          <p:cNvPicPr>
            <a:picLocks noChangeAspect="1"/>
          </p:cNvPicPr>
          <p:nvPr/>
        </p:nvPicPr>
        <p:blipFill>
          <a:blip r:embed="rId4" cstate="print">
            <a:extLst>
              <a:ext uri="{28A0092B-C50C-407E-A947-70E740481C1C}">
                <a14:useLocalDpi xmlns:a14="http://schemas.microsoft.com/office/drawing/2010/main" val="0"/>
              </a:ext>
            </a:extLst>
          </a:blip>
          <a:srcRect l="22183" r="22183"/>
          <a:stretch/>
        </p:blipFill>
        <p:spPr>
          <a:xfrm>
            <a:off x="1" y="1731818"/>
            <a:ext cx="2382982" cy="3103418"/>
          </a:xfrm>
          <a:prstGeom prst="rect">
            <a:avLst/>
          </a:prstGeom>
        </p:spPr>
      </p:pic>
    </p:spTree>
    <p:extLst>
      <p:ext uri="{BB962C8B-B14F-4D97-AF65-F5344CB8AC3E}">
        <p14:creationId xmlns:p14="http://schemas.microsoft.com/office/powerpoint/2010/main" val="3987721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fade">
                                      <p:cBhvr>
                                        <p:cTn id="7" dur="1000"/>
                                        <p:tgtEl>
                                          <p:spTgt spid="33">
                                            <p:txEl>
                                              <p:pRg st="0" end="0"/>
                                            </p:txEl>
                                          </p:spTgt>
                                        </p:tgtEl>
                                      </p:cBhvr>
                                    </p:animEffect>
                                    <p:anim calcmode="lin" valueType="num">
                                      <p:cBhvr>
                                        <p:cTn id="8"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3">
                                            <p:txEl>
                                              <p:pRg st="0" end="0"/>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0" end="0"/>
                                            </p:txEl>
                                          </p:spTgt>
                                        </p:tgtEl>
                                        <p:attrNameLst>
                                          <p:attrName>ppt_c</p:attrName>
                                        </p:attrNameLst>
                                      </p:cBhvr>
                                      <p:to>
                                        <a:srgbClr val="C0EAD5"/>
                                      </p:to>
                                    </p:animClr>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
                                            <p:txEl>
                                              <p:pRg st="1" end="1"/>
                                            </p:txEl>
                                          </p:spTgt>
                                        </p:tgtEl>
                                        <p:attrNameLst>
                                          <p:attrName>style.visibility</p:attrName>
                                        </p:attrNameLst>
                                      </p:cBhvr>
                                      <p:to>
                                        <p:strVal val="visible"/>
                                      </p:to>
                                    </p:set>
                                    <p:animEffect transition="in" filter="fade">
                                      <p:cBhvr>
                                        <p:cTn id="14" dur="1000"/>
                                        <p:tgtEl>
                                          <p:spTgt spid="33">
                                            <p:txEl>
                                              <p:pRg st="1" end="1"/>
                                            </p:txEl>
                                          </p:spTgt>
                                        </p:tgtEl>
                                      </p:cBhvr>
                                    </p:animEffect>
                                    <p:anim calcmode="lin" valueType="num">
                                      <p:cBhvr>
                                        <p:cTn id="15" dur="1000" fill="hold"/>
                                        <p:tgtEl>
                                          <p:spTgt spid="3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3">
                                            <p:txEl>
                                              <p:pRg st="1" end="1"/>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1" end="1"/>
                                            </p:txEl>
                                          </p:spTgt>
                                        </p:tgtEl>
                                        <p:attrNameLst>
                                          <p:attrName>ppt_c</p:attrName>
                                        </p:attrNameLst>
                                      </p:cBhvr>
                                      <p:to>
                                        <a:srgbClr val="C0EAD5"/>
                                      </p:to>
                                    </p:animClr>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
                                            <p:txEl>
                                              <p:pRg st="2" end="2"/>
                                            </p:txEl>
                                          </p:spTgt>
                                        </p:tgtEl>
                                        <p:attrNameLst>
                                          <p:attrName>style.visibility</p:attrName>
                                        </p:attrNameLst>
                                      </p:cBhvr>
                                      <p:to>
                                        <p:strVal val="visible"/>
                                      </p:to>
                                    </p:set>
                                    <p:animEffect transition="in" filter="fade">
                                      <p:cBhvr>
                                        <p:cTn id="21" dur="1000"/>
                                        <p:tgtEl>
                                          <p:spTgt spid="33">
                                            <p:txEl>
                                              <p:pRg st="2" end="2"/>
                                            </p:txEl>
                                          </p:spTgt>
                                        </p:tgtEl>
                                      </p:cBhvr>
                                    </p:animEffect>
                                    <p:anim calcmode="lin" valueType="num">
                                      <p:cBhvr>
                                        <p:cTn id="22" dur="1000" fill="hold"/>
                                        <p:tgtEl>
                                          <p:spTgt spid="3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3">
                                            <p:txEl>
                                              <p:pRg st="2" end="2"/>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2" end="2"/>
                                            </p:txEl>
                                          </p:spTgt>
                                        </p:tgtEl>
                                        <p:attrNameLst>
                                          <p:attrName>ppt_c</p:attrName>
                                        </p:attrNameLst>
                                      </p:cBhvr>
                                      <p:to>
                                        <a:srgbClr val="C0EAD5"/>
                                      </p:to>
                                    </p:animClr>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xEl>
                                              <p:pRg st="3" end="3"/>
                                            </p:txEl>
                                          </p:spTgt>
                                        </p:tgtEl>
                                        <p:attrNameLst>
                                          <p:attrName>style.visibility</p:attrName>
                                        </p:attrNameLst>
                                      </p:cBhvr>
                                      <p:to>
                                        <p:strVal val="visible"/>
                                      </p:to>
                                    </p:set>
                                    <p:animEffect transition="in" filter="fade">
                                      <p:cBhvr>
                                        <p:cTn id="28" dur="1000"/>
                                        <p:tgtEl>
                                          <p:spTgt spid="33">
                                            <p:txEl>
                                              <p:pRg st="3" end="3"/>
                                            </p:txEl>
                                          </p:spTgt>
                                        </p:tgtEl>
                                      </p:cBhvr>
                                    </p:animEffect>
                                    <p:anim calcmode="lin" valueType="num">
                                      <p:cBhvr>
                                        <p:cTn id="29" dur="1000" fill="hold"/>
                                        <p:tgtEl>
                                          <p:spTgt spid="3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3">
                                            <p:txEl>
                                              <p:pRg st="3" end="3"/>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3" end="3"/>
                                            </p:txEl>
                                          </p:spTgt>
                                        </p:tgtEl>
                                        <p:attrNameLst>
                                          <p:attrName>ppt_c</p:attrName>
                                        </p:attrNameLst>
                                      </p:cBhvr>
                                      <p:to>
                                        <a:srgbClr val="C0EAD5"/>
                                      </p:to>
                                    </p:animClr>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3">
                                            <p:txEl>
                                              <p:pRg st="4" end="4"/>
                                            </p:txEl>
                                          </p:spTgt>
                                        </p:tgtEl>
                                        <p:attrNameLst>
                                          <p:attrName>style.visibility</p:attrName>
                                        </p:attrNameLst>
                                      </p:cBhvr>
                                      <p:to>
                                        <p:strVal val="visible"/>
                                      </p:to>
                                    </p:set>
                                    <p:animEffect transition="in" filter="fade">
                                      <p:cBhvr>
                                        <p:cTn id="35" dur="1000"/>
                                        <p:tgtEl>
                                          <p:spTgt spid="33">
                                            <p:txEl>
                                              <p:pRg st="4" end="4"/>
                                            </p:txEl>
                                          </p:spTgt>
                                        </p:tgtEl>
                                      </p:cBhvr>
                                    </p:animEffect>
                                    <p:anim calcmode="lin" valueType="num">
                                      <p:cBhvr>
                                        <p:cTn id="36" dur="1000" fill="hold"/>
                                        <p:tgtEl>
                                          <p:spTgt spid="3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3">
                                            <p:txEl>
                                              <p:pRg st="4" end="4"/>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4" end="4"/>
                                            </p:txEl>
                                          </p:spTgt>
                                        </p:tgtEl>
                                        <p:attrNameLst>
                                          <p:attrName>ppt_c</p:attrName>
                                        </p:attrNameLst>
                                      </p:cBhvr>
                                      <p:to>
                                        <a:srgbClr val="C0EAD5"/>
                                      </p:to>
                                    </p:animClr>
                                  </p:sub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3">
                                            <p:txEl>
                                              <p:pRg st="5" end="5"/>
                                            </p:txEl>
                                          </p:spTgt>
                                        </p:tgtEl>
                                        <p:attrNameLst>
                                          <p:attrName>style.visibility</p:attrName>
                                        </p:attrNameLst>
                                      </p:cBhvr>
                                      <p:to>
                                        <p:strVal val="visible"/>
                                      </p:to>
                                    </p:set>
                                    <p:animEffect transition="in" filter="fade">
                                      <p:cBhvr>
                                        <p:cTn id="42" dur="1000"/>
                                        <p:tgtEl>
                                          <p:spTgt spid="33">
                                            <p:txEl>
                                              <p:pRg st="5" end="5"/>
                                            </p:txEl>
                                          </p:spTgt>
                                        </p:tgtEl>
                                      </p:cBhvr>
                                    </p:animEffect>
                                    <p:anim calcmode="lin" valueType="num">
                                      <p:cBhvr>
                                        <p:cTn id="43" dur="1000" fill="hold"/>
                                        <p:tgtEl>
                                          <p:spTgt spid="3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3">
                                            <p:txEl>
                                              <p:pRg st="5" end="5"/>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5" end="5"/>
                                            </p:txEl>
                                          </p:spTgt>
                                        </p:tgtEl>
                                        <p:attrNameLst>
                                          <p:attrName>ppt_c</p:attrName>
                                        </p:attrNameLst>
                                      </p:cBhvr>
                                      <p:to>
                                        <a:srgbClr val="C0EAD5"/>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27401-6799-C62F-9EAB-739C56EC20C5}"/>
            </a:ext>
          </a:extLst>
        </p:cNvPr>
        <p:cNvGrpSpPr/>
        <p:nvPr/>
      </p:nvGrpSpPr>
      <p:grpSpPr>
        <a:xfrm>
          <a:off x="0" y="0"/>
          <a:ext cx="0" cy="0"/>
          <a:chOff x="0" y="0"/>
          <a:chExt cx="0" cy="0"/>
        </a:xfrm>
      </p:grpSpPr>
      <p:pic>
        <p:nvPicPr>
          <p:cNvPr id="5" name="Picture Placeholder 4" descr="People with tablet">
            <a:extLst>
              <a:ext uri="{FF2B5EF4-FFF2-40B4-BE49-F238E27FC236}">
                <a16:creationId xmlns:a16="http://schemas.microsoft.com/office/drawing/2014/main" id="{9812D19C-39E9-D95A-9DA4-C1DA66C1A41F}"/>
              </a:ext>
            </a:extLst>
          </p:cNvPr>
          <p:cNvPicPr>
            <a:picLocks noGrp="1" noChangeAspect="1"/>
          </p:cNvPicPr>
          <p:nvPr>
            <p:ph type="pic" sz="quarter" idx="26"/>
          </p:nvPr>
        </p:nvPicPr>
        <p:blipFill>
          <a:blip r:embed="rId3" cstate="print">
            <a:extLst>
              <a:ext uri="{28A0092B-C50C-407E-A947-70E740481C1C}">
                <a14:useLocalDpi xmlns:a14="http://schemas.microsoft.com/office/drawing/2010/main" val="0"/>
              </a:ext>
            </a:extLst>
          </a:blip>
          <a:srcRect l="13276" r="13276"/>
          <a:stretch/>
        </p:blipFill>
        <p:spPr/>
      </p:pic>
      <p:pic>
        <p:nvPicPr>
          <p:cNvPr id="8" name="Picture Placeholder 4" descr="People with tablet">
            <a:extLst>
              <a:ext uri="{FF2B5EF4-FFF2-40B4-BE49-F238E27FC236}">
                <a16:creationId xmlns:a16="http://schemas.microsoft.com/office/drawing/2014/main" id="{2C410B51-E392-4218-4699-412383C4A7DD}"/>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rcRect l="13276" r="13276"/>
          <a:stretch/>
        </p:blipFill>
        <p:spPr>
          <a:xfrm>
            <a:off x="0" y="0"/>
            <a:ext cx="5105399" cy="4630890"/>
          </a:xfrm>
          <a:custGeom>
            <a:avLst/>
            <a:gdLst>
              <a:gd name="connsiteX0" fmla="*/ 0 w 5105399"/>
              <a:gd name="connsiteY0" fmla="*/ 0 h 4630890"/>
              <a:gd name="connsiteX1" fmla="*/ 4562664 w 5105399"/>
              <a:gd name="connsiteY1" fmla="*/ 0 h 4630890"/>
              <a:gd name="connsiteX2" fmla="*/ 4604221 w 5105399"/>
              <a:gd name="connsiteY2" fmla="*/ 55574 h 4630890"/>
              <a:gd name="connsiteX3" fmla="*/ 5105399 w 5105399"/>
              <a:gd name="connsiteY3" fmla="*/ 1696320 h 4630890"/>
              <a:gd name="connsiteX4" fmla="*/ 2170830 w 5105399"/>
              <a:gd name="connsiteY4" fmla="*/ 4630890 h 4630890"/>
              <a:gd name="connsiteX5" fmla="*/ 95776 w 5105399"/>
              <a:gd name="connsiteY5" fmla="*/ 3771375 h 4630890"/>
              <a:gd name="connsiteX6" fmla="*/ 0 w 5105399"/>
              <a:gd name="connsiteY6" fmla="*/ 3665995 h 463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5399" h="4630890">
                <a:moveTo>
                  <a:pt x="0" y="0"/>
                </a:moveTo>
                <a:lnTo>
                  <a:pt x="4562664" y="0"/>
                </a:lnTo>
                <a:lnTo>
                  <a:pt x="4604221" y="55574"/>
                </a:lnTo>
                <a:cubicBezTo>
                  <a:pt x="4920639" y="523935"/>
                  <a:pt x="5105399" y="1088551"/>
                  <a:pt x="5105399" y="1696320"/>
                </a:cubicBezTo>
                <a:cubicBezTo>
                  <a:pt x="5105399" y="3317039"/>
                  <a:pt x="3791548" y="4630890"/>
                  <a:pt x="2170830" y="4630890"/>
                </a:cubicBezTo>
                <a:cubicBezTo>
                  <a:pt x="1360471" y="4630890"/>
                  <a:pt x="626828" y="4302427"/>
                  <a:pt x="95776" y="3771375"/>
                </a:cubicBezTo>
                <a:lnTo>
                  <a:pt x="0" y="3665995"/>
                </a:lnTo>
                <a:close/>
              </a:path>
            </a:pathLst>
          </a:custGeom>
          <a:solidFill>
            <a:schemeClr val="tx2">
              <a:lumMod val="10000"/>
              <a:lumOff val="90000"/>
            </a:schemeClr>
          </a:solidFill>
          <a:ln>
            <a:noFill/>
          </a:ln>
        </p:spPr>
      </p:pic>
      <p:sp>
        <p:nvSpPr>
          <p:cNvPr id="19" name="Rectangle 18">
            <a:extLst>
              <a:ext uri="{FF2B5EF4-FFF2-40B4-BE49-F238E27FC236}">
                <a16:creationId xmlns:a16="http://schemas.microsoft.com/office/drawing/2014/main" id="{C14E601E-AF10-3AD0-C179-89A0607B13E7}"/>
              </a:ext>
            </a:extLst>
          </p:cNvPr>
          <p:cNvSpPr/>
          <p:nvPr/>
        </p:nvSpPr>
        <p:spPr>
          <a:xfrm>
            <a:off x="5263397" y="193008"/>
            <a:ext cx="3585963" cy="861774"/>
          </a:xfrm>
          <a:prstGeom prst="rect">
            <a:avLst/>
          </a:prstGeom>
        </p:spPr>
        <p:txBody>
          <a:bodyPr wrap="square" lIns="0" tIns="0" rIns="0" bIns="0" anchor="ctr">
            <a:spAutoFit/>
          </a:bodyPr>
          <a:lstStyle/>
          <a:p>
            <a:r>
              <a:rPr lang="en-US" sz="2800" b="1" dirty="0">
                <a:solidFill>
                  <a:srgbClr val="6A5A79"/>
                </a:solidFill>
              </a:rPr>
              <a:t>Research, Data, and Evaluation </a:t>
            </a:r>
          </a:p>
        </p:txBody>
      </p:sp>
      <p:sp>
        <p:nvSpPr>
          <p:cNvPr id="20" name="TextBox 19">
            <a:extLst>
              <a:ext uri="{FF2B5EF4-FFF2-40B4-BE49-F238E27FC236}">
                <a16:creationId xmlns:a16="http://schemas.microsoft.com/office/drawing/2014/main" id="{F24199AD-8142-7316-2CF7-0420A8C6B09A}"/>
              </a:ext>
            </a:extLst>
          </p:cNvPr>
          <p:cNvSpPr txBox="1"/>
          <p:nvPr/>
        </p:nvSpPr>
        <p:spPr>
          <a:xfrm flipH="1">
            <a:off x="5771654" y="1146559"/>
            <a:ext cx="2979033" cy="1163395"/>
          </a:xfrm>
          <a:prstGeom prst="rect">
            <a:avLst/>
          </a:prstGeom>
          <a:noFill/>
          <a:ln>
            <a:noFill/>
          </a:ln>
        </p:spPr>
        <p:txBody>
          <a:bodyPr wrap="square" lIns="0" tIns="0" rIns="0" bIns="0" rtlCol="0" anchor="ctr">
            <a:spAutoFit/>
          </a:bodyPr>
          <a:lstStyle/>
          <a:p>
            <a:pPr>
              <a:lnSpc>
                <a:spcPct val="130000"/>
              </a:lnSpc>
            </a:pPr>
            <a:r>
              <a:rPr lang="en-US" sz="1200" b="1" dirty="0">
                <a:solidFill>
                  <a:srgbClr val="6A5A79"/>
                </a:solidFill>
              </a:rPr>
              <a:t>RESEARCH </a:t>
            </a:r>
          </a:p>
          <a:p>
            <a:r>
              <a:rPr lang="en-US" sz="1200" dirty="0">
                <a:solidFill>
                  <a:schemeClr val="tx1">
                    <a:lumMod val="75000"/>
                    <a:lumOff val="25000"/>
                  </a:schemeClr>
                </a:solidFill>
              </a:rPr>
              <a:t>While there is a growing body of research on gambling, experts highlight a significant lack of comprehensive public health data compared to other addictive substances like alcohol or tobacco. </a:t>
            </a:r>
          </a:p>
        </p:txBody>
      </p:sp>
      <p:sp>
        <p:nvSpPr>
          <p:cNvPr id="21" name="Shape 24321">
            <a:extLst>
              <a:ext uri="{FF2B5EF4-FFF2-40B4-BE49-F238E27FC236}">
                <a16:creationId xmlns:a16="http://schemas.microsoft.com/office/drawing/2014/main" id="{3F1FEC5D-CA5A-E908-528C-9D829B3AEE41}"/>
              </a:ext>
            </a:extLst>
          </p:cNvPr>
          <p:cNvSpPr/>
          <p:nvPr/>
        </p:nvSpPr>
        <p:spPr>
          <a:xfrm>
            <a:off x="5241743" y="1328341"/>
            <a:ext cx="373892" cy="373888"/>
          </a:xfrm>
          <a:custGeom>
            <a:avLst/>
            <a:gdLst/>
            <a:ahLst/>
            <a:cxnLst>
              <a:cxn ang="0">
                <a:pos x="wd2" y="hd2"/>
              </a:cxn>
              <a:cxn ang="5400000">
                <a:pos x="wd2" y="hd2"/>
              </a:cxn>
              <a:cxn ang="10800000">
                <a:pos x="wd2" y="hd2"/>
              </a:cxn>
              <a:cxn ang="16200000">
                <a:pos x="wd2" y="hd2"/>
              </a:cxn>
            </a:cxnLst>
            <a:rect l="0" t="0" r="r" b="b"/>
            <a:pathLst>
              <a:path w="21600" h="21600" extrusionOk="0">
                <a:moveTo>
                  <a:pt x="18450" y="7137"/>
                </a:moveTo>
                <a:cubicBezTo>
                  <a:pt x="17213" y="5860"/>
                  <a:pt x="17213" y="5860"/>
                  <a:pt x="17213" y="5860"/>
                </a:cubicBezTo>
                <a:cubicBezTo>
                  <a:pt x="16950" y="5635"/>
                  <a:pt x="16575" y="5635"/>
                  <a:pt x="16350" y="5860"/>
                </a:cubicBezTo>
                <a:cubicBezTo>
                  <a:pt x="8850" y="13411"/>
                  <a:pt x="8850" y="13411"/>
                  <a:pt x="8850" y="13411"/>
                </a:cubicBezTo>
                <a:cubicBezTo>
                  <a:pt x="5250" y="9805"/>
                  <a:pt x="5250" y="9805"/>
                  <a:pt x="5250" y="9805"/>
                </a:cubicBezTo>
                <a:cubicBezTo>
                  <a:pt x="5025" y="9579"/>
                  <a:pt x="4650" y="9579"/>
                  <a:pt x="4425" y="9805"/>
                </a:cubicBezTo>
                <a:cubicBezTo>
                  <a:pt x="3150" y="11044"/>
                  <a:pt x="3150" y="11044"/>
                  <a:pt x="3150" y="11044"/>
                </a:cubicBezTo>
                <a:cubicBezTo>
                  <a:pt x="2925" y="11307"/>
                  <a:pt x="2925" y="11683"/>
                  <a:pt x="3150" y="11908"/>
                </a:cubicBezTo>
                <a:cubicBezTo>
                  <a:pt x="7125" y="15928"/>
                  <a:pt x="7125" y="15928"/>
                  <a:pt x="7125" y="15928"/>
                </a:cubicBezTo>
                <a:cubicBezTo>
                  <a:pt x="7162" y="15928"/>
                  <a:pt x="7162" y="15928"/>
                  <a:pt x="7162" y="15928"/>
                </a:cubicBezTo>
                <a:cubicBezTo>
                  <a:pt x="8400" y="17205"/>
                  <a:pt x="8400" y="17205"/>
                  <a:pt x="8400" y="17205"/>
                </a:cubicBezTo>
                <a:cubicBezTo>
                  <a:pt x="8625" y="17430"/>
                  <a:pt x="9000" y="17430"/>
                  <a:pt x="9262" y="17205"/>
                </a:cubicBezTo>
                <a:cubicBezTo>
                  <a:pt x="18450" y="7964"/>
                  <a:pt x="18450" y="7964"/>
                  <a:pt x="18450" y="7964"/>
                </a:cubicBezTo>
                <a:cubicBezTo>
                  <a:pt x="18675" y="7738"/>
                  <a:pt x="18675" y="7363"/>
                  <a:pt x="18450" y="7137"/>
                </a:cubicBezTo>
                <a:close/>
                <a:moveTo>
                  <a:pt x="10800" y="0"/>
                </a:moveTo>
                <a:cubicBezTo>
                  <a:pt x="4837" y="0"/>
                  <a:pt x="0" y="4846"/>
                  <a:pt x="0" y="10819"/>
                </a:cubicBezTo>
                <a:cubicBezTo>
                  <a:pt x="0" y="16792"/>
                  <a:pt x="4837" y="21600"/>
                  <a:pt x="10800" y="21600"/>
                </a:cubicBezTo>
                <a:cubicBezTo>
                  <a:pt x="16762" y="21600"/>
                  <a:pt x="21600" y="16792"/>
                  <a:pt x="21600" y="10819"/>
                </a:cubicBezTo>
                <a:cubicBezTo>
                  <a:pt x="21600" y="4846"/>
                  <a:pt x="16762" y="0"/>
                  <a:pt x="10800" y="0"/>
                </a:cubicBezTo>
                <a:close/>
                <a:moveTo>
                  <a:pt x="10800" y="19910"/>
                </a:moveTo>
                <a:cubicBezTo>
                  <a:pt x="5812" y="19910"/>
                  <a:pt x="1725" y="15815"/>
                  <a:pt x="1725" y="10819"/>
                </a:cubicBezTo>
                <a:cubicBezTo>
                  <a:pt x="1725" y="5785"/>
                  <a:pt x="5812" y="1728"/>
                  <a:pt x="10800" y="1728"/>
                </a:cubicBezTo>
                <a:cubicBezTo>
                  <a:pt x="15825" y="1728"/>
                  <a:pt x="19875" y="5785"/>
                  <a:pt x="19875" y="10819"/>
                </a:cubicBezTo>
                <a:cubicBezTo>
                  <a:pt x="19875" y="15815"/>
                  <a:pt x="15825" y="19910"/>
                  <a:pt x="10800" y="19910"/>
                </a:cubicBezTo>
                <a:close/>
              </a:path>
            </a:pathLst>
          </a:custGeom>
          <a:solidFill>
            <a:srgbClr val="6A5A79"/>
          </a:solidFill>
          <a:ln w="12700">
            <a:noFill/>
            <a:miter lim="400000"/>
          </a:ln>
        </p:spPr>
        <p:txBody>
          <a:bodyPr lIns="60960" tIns="60960" rIns="60960" bIns="60960"/>
          <a:lstStyle/>
          <a:p>
            <a:pPr defTabSz="457200">
              <a:lnSpc>
                <a:spcPct val="130000"/>
              </a:lnSpc>
              <a:defRPr sz="5600">
                <a:latin typeface="Gill Sans"/>
                <a:ea typeface="Gill Sans"/>
                <a:cs typeface="Gill Sans"/>
                <a:sym typeface="Gill Sans"/>
              </a:defRPr>
            </a:pPr>
            <a:endParaRPr sz="2800" dirty="0">
              <a:solidFill>
                <a:schemeClr val="bg1"/>
              </a:solidFill>
            </a:endParaRPr>
          </a:p>
        </p:txBody>
      </p:sp>
      <p:sp>
        <p:nvSpPr>
          <p:cNvPr id="22" name="TextBox 21">
            <a:extLst>
              <a:ext uri="{FF2B5EF4-FFF2-40B4-BE49-F238E27FC236}">
                <a16:creationId xmlns:a16="http://schemas.microsoft.com/office/drawing/2014/main" id="{91BEFE67-3C3B-7084-16E5-DE44AFE69DB3}"/>
              </a:ext>
            </a:extLst>
          </p:cNvPr>
          <p:cNvSpPr txBox="1"/>
          <p:nvPr/>
        </p:nvSpPr>
        <p:spPr>
          <a:xfrm flipH="1">
            <a:off x="5771654" y="2382217"/>
            <a:ext cx="3036170" cy="978729"/>
          </a:xfrm>
          <a:prstGeom prst="rect">
            <a:avLst/>
          </a:prstGeom>
          <a:noFill/>
          <a:ln>
            <a:noFill/>
          </a:ln>
        </p:spPr>
        <p:txBody>
          <a:bodyPr wrap="square" lIns="0" tIns="0" rIns="0" bIns="0" rtlCol="0" anchor="ctr">
            <a:spAutoFit/>
          </a:bodyPr>
          <a:lstStyle/>
          <a:p>
            <a:pPr>
              <a:lnSpc>
                <a:spcPct val="130000"/>
              </a:lnSpc>
            </a:pPr>
            <a:r>
              <a:rPr lang="en-US" sz="1200" b="1" dirty="0">
                <a:solidFill>
                  <a:srgbClr val="6A5A79"/>
                </a:solidFill>
              </a:rPr>
              <a:t>DATA GAPS</a:t>
            </a:r>
          </a:p>
          <a:p>
            <a:r>
              <a:rPr lang="en-US" sz="1200" dirty="0">
                <a:solidFill>
                  <a:schemeClr val="tx2">
                    <a:lumMod val="90000"/>
                    <a:lumOff val="10000"/>
                  </a:schemeClr>
                </a:solidFill>
              </a:rPr>
              <a:t>Gaps in data make it difficult for researchers and policymakers to fully understand the impact of gambling as well as the recent surge in online and sports betting</a:t>
            </a:r>
          </a:p>
        </p:txBody>
      </p:sp>
      <p:sp>
        <p:nvSpPr>
          <p:cNvPr id="23" name="Shape 24321">
            <a:extLst>
              <a:ext uri="{FF2B5EF4-FFF2-40B4-BE49-F238E27FC236}">
                <a16:creationId xmlns:a16="http://schemas.microsoft.com/office/drawing/2014/main" id="{63FE2AB4-174B-0A6E-D93F-65DFD41303CF}"/>
              </a:ext>
            </a:extLst>
          </p:cNvPr>
          <p:cNvSpPr/>
          <p:nvPr/>
        </p:nvSpPr>
        <p:spPr>
          <a:xfrm>
            <a:off x="5241743" y="2550371"/>
            <a:ext cx="373892" cy="373888"/>
          </a:xfrm>
          <a:custGeom>
            <a:avLst/>
            <a:gdLst/>
            <a:ahLst/>
            <a:cxnLst>
              <a:cxn ang="0">
                <a:pos x="wd2" y="hd2"/>
              </a:cxn>
              <a:cxn ang="5400000">
                <a:pos x="wd2" y="hd2"/>
              </a:cxn>
              <a:cxn ang="10800000">
                <a:pos x="wd2" y="hd2"/>
              </a:cxn>
              <a:cxn ang="16200000">
                <a:pos x="wd2" y="hd2"/>
              </a:cxn>
            </a:cxnLst>
            <a:rect l="0" t="0" r="r" b="b"/>
            <a:pathLst>
              <a:path w="21600" h="21600" extrusionOk="0">
                <a:moveTo>
                  <a:pt x="18450" y="7137"/>
                </a:moveTo>
                <a:cubicBezTo>
                  <a:pt x="17213" y="5860"/>
                  <a:pt x="17213" y="5860"/>
                  <a:pt x="17213" y="5860"/>
                </a:cubicBezTo>
                <a:cubicBezTo>
                  <a:pt x="16950" y="5635"/>
                  <a:pt x="16575" y="5635"/>
                  <a:pt x="16350" y="5860"/>
                </a:cubicBezTo>
                <a:cubicBezTo>
                  <a:pt x="8850" y="13411"/>
                  <a:pt x="8850" y="13411"/>
                  <a:pt x="8850" y="13411"/>
                </a:cubicBezTo>
                <a:cubicBezTo>
                  <a:pt x="5250" y="9805"/>
                  <a:pt x="5250" y="9805"/>
                  <a:pt x="5250" y="9805"/>
                </a:cubicBezTo>
                <a:cubicBezTo>
                  <a:pt x="5025" y="9579"/>
                  <a:pt x="4650" y="9579"/>
                  <a:pt x="4425" y="9805"/>
                </a:cubicBezTo>
                <a:cubicBezTo>
                  <a:pt x="3150" y="11044"/>
                  <a:pt x="3150" y="11044"/>
                  <a:pt x="3150" y="11044"/>
                </a:cubicBezTo>
                <a:cubicBezTo>
                  <a:pt x="2925" y="11307"/>
                  <a:pt x="2925" y="11683"/>
                  <a:pt x="3150" y="11908"/>
                </a:cubicBezTo>
                <a:cubicBezTo>
                  <a:pt x="7125" y="15928"/>
                  <a:pt x="7125" y="15928"/>
                  <a:pt x="7125" y="15928"/>
                </a:cubicBezTo>
                <a:cubicBezTo>
                  <a:pt x="7162" y="15928"/>
                  <a:pt x="7162" y="15928"/>
                  <a:pt x="7162" y="15928"/>
                </a:cubicBezTo>
                <a:cubicBezTo>
                  <a:pt x="8400" y="17205"/>
                  <a:pt x="8400" y="17205"/>
                  <a:pt x="8400" y="17205"/>
                </a:cubicBezTo>
                <a:cubicBezTo>
                  <a:pt x="8625" y="17430"/>
                  <a:pt x="9000" y="17430"/>
                  <a:pt x="9262" y="17205"/>
                </a:cubicBezTo>
                <a:cubicBezTo>
                  <a:pt x="18450" y="7964"/>
                  <a:pt x="18450" y="7964"/>
                  <a:pt x="18450" y="7964"/>
                </a:cubicBezTo>
                <a:cubicBezTo>
                  <a:pt x="18675" y="7738"/>
                  <a:pt x="18675" y="7363"/>
                  <a:pt x="18450" y="7137"/>
                </a:cubicBezTo>
                <a:close/>
                <a:moveTo>
                  <a:pt x="10800" y="0"/>
                </a:moveTo>
                <a:cubicBezTo>
                  <a:pt x="4837" y="0"/>
                  <a:pt x="0" y="4846"/>
                  <a:pt x="0" y="10819"/>
                </a:cubicBezTo>
                <a:cubicBezTo>
                  <a:pt x="0" y="16792"/>
                  <a:pt x="4837" y="21600"/>
                  <a:pt x="10800" y="21600"/>
                </a:cubicBezTo>
                <a:cubicBezTo>
                  <a:pt x="16762" y="21600"/>
                  <a:pt x="21600" y="16792"/>
                  <a:pt x="21600" y="10819"/>
                </a:cubicBezTo>
                <a:cubicBezTo>
                  <a:pt x="21600" y="4846"/>
                  <a:pt x="16762" y="0"/>
                  <a:pt x="10800" y="0"/>
                </a:cubicBezTo>
                <a:close/>
                <a:moveTo>
                  <a:pt x="10800" y="19910"/>
                </a:moveTo>
                <a:cubicBezTo>
                  <a:pt x="5812" y="19910"/>
                  <a:pt x="1725" y="15815"/>
                  <a:pt x="1725" y="10819"/>
                </a:cubicBezTo>
                <a:cubicBezTo>
                  <a:pt x="1725" y="5785"/>
                  <a:pt x="5812" y="1728"/>
                  <a:pt x="10800" y="1728"/>
                </a:cubicBezTo>
                <a:cubicBezTo>
                  <a:pt x="15825" y="1728"/>
                  <a:pt x="19875" y="5785"/>
                  <a:pt x="19875" y="10819"/>
                </a:cubicBezTo>
                <a:cubicBezTo>
                  <a:pt x="19875" y="15815"/>
                  <a:pt x="15825" y="19910"/>
                  <a:pt x="10800" y="19910"/>
                </a:cubicBezTo>
                <a:close/>
              </a:path>
            </a:pathLst>
          </a:custGeom>
          <a:solidFill>
            <a:srgbClr val="6A5A79"/>
          </a:solidFill>
          <a:ln w="12700">
            <a:noFill/>
            <a:miter lim="400000"/>
          </a:ln>
        </p:spPr>
        <p:txBody>
          <a:bodyPr lIns="60960" tIns="60960" rIns="60960" bIns="60960"/>
          <a:lstStyle/>
          <a:p>
            <a:pPr defTabSz="457200">
              <a:lnSpc>
                <a:spcPct val="130000"/>
              </a:lnSpc>
              <a:defRPr sz="5600">
                <a:latin typeface="Gill Sans"/>
                <a:ea typeface="Gill Sans"/>
                <a:cs typeface="Gill Sans"/>
                <a:sym typeface="Gill Sans"/>
              </a:defRPr>
            </a:pPr>
            <a:endParaRPr sz="2800" dirty="0">
              <a:solidFill>
                <a:schemeClr val="bg1"/>
              </a:solidFill>
            </a:endParaRPr>
          </a:p>
        </p:txBody>
      </p:sp>
      <p:sp>
        <p:nvSpPr>
          <p:cNvPr id="24" name="TextBox 23">
            <a:extLst>
              <a:ext uri="{FF2B5EF4-FFF2-40B4-BE49-F238E27FC236}">
                <a16:creationId xmlns:a16="http://schemas.microsoft.com/office/drawing/2014/main" id="{50E36BFF-2EF7-7B93-B256-0AA15D61ABB8}"/>
              </a:ext>
            </a:extLst>
          </p:cNvPr>
          <p:cNvSpPr txBox="1"/>
          <p:nvPr/>
        </p:nvSpPr>
        <p:spPr>
          <a:xfrm flipH="1">
            <a:off x="5744759" y="3518384"/>
            <a:ext cx="3089958" cy="1348061"/>
          </a:xfrm>
          <a:prstGeom prst="rect">
            <a:avLst/>
          </a:prstGeom>
          <a:noFill/>
          <a:ln>
            <a:noFill/>
          </a:ln>
        </p:spPr>
        <p:txBody>
          <a:bodyPr wrap="square" lIns="0" tIns="0" rIns="0" bIns="0" rtlCol="0" anchor="ctr">
            <a:spAutoFit/>
          </a:bodyPr>
          <a:lstStyle/>
          <a:p>
            <a:pPr>
              <a:lnSpc>
                <a:spcPct val="130000"/>
              </a:lnSpc>
            </a:pPr>
            <a:r>
              <a:rPr lang="en-US" sz="1200" b="1" dirty="0">
                <a:solidFill>
                  <a:srgbClr val="6A5A79"/>
                </a:solidFill>
              </a:rPr>
              <a:t>EVALUATION </a:t>
            </a:r>
          </a:p>
          <a:p>
            <a:r>
              <a:rPr lang="en-US" sz="1200" dirty="0"/>
              <a:t>There is a pressing need for more rigorously evaluated gambling interventions, particularly regarding local, targeted prevention strategies, the impact of policy and specialized interventions to reach risk demographics.</a:t>
            </a:r>
            <a:endParaRPr lang="en-US" sz="1200" dirty="0">
              <a:solidFill>
                <a:schemeClr val="tx2">
                  <a:lumMod val="90000"/>
                  <a:lumOff val="10000"/>
                </a:schemeClr>
              </a:solidFill>
            </a:endParaRPr>
          </a:p>
        </p:txBody>
      </p:sp>
      <p:sp>
        <p:nvSpPr>
          <p:cNvPr id="25" name="Shape 24321">
            <a:extLst>
              <a:ext uri="{FF2B5EF4-FFF2-40B4-BE49-F238E27FC236}">
                <a16:creationId xmlns:a16="http://schemas.microsoft.com/office/drawing/2014/main" id="{7D3B5AE6-77FA-6F38-52BC-99BED54F007F}"/>
              </a:ext>
            </a:extLst>
          </p:cNvPr>
          <p:cNvSpPr/>
          <p:nvPr/>
        </p:nvSpPr>
        <p:spPr>
          <a:xfrm>
            <a:off x="5241743" y="3842009"/>
            <a:ext cx="373892" cy="373888"/>
          </a:xfrm>
          <a:custGeom>
            <a:avLst/>
            <a:gdLst/>
            <a:ahLst/>
            <a:cxnLst>
              <a:cxn ang="0">
                <a:pos x="wd2" y="hd2"/>
              </a:cxn>
              <a:cxn ang="5400000">
                <a:pos x="wd2" y="hd2"/>
              </a:cxn>
              <a:cxn ang="10800000">
                <a:pos x="wd2" y="hd2"/>
              </a:cxn>
              <a:cxn ang="16200000">
                <a:pos x="wd2" y="hd2"/>
              </a:cxn>
            </a:cxnLst>
            <a:rect l="0" t="0" r="r" b="b"/>
            <a:pathLst>
              <a:path w="21600" h="21600" extrusionOk="0">
                <a:moveTo>
                  <a:pt x="18450" y="7137"/>
                </a:moveTo>
                <a:cubicBezTo>
                  <a:pt x="17213" y="5860"/>
                  <a:pt x="17213" y="5860"/>
                  <a:pt x="17213" y="5860"/>
                </a:cubicBezTo>
                <a:cubicBezTo>
                  <a:pt x="16950" y="5635"/>
                  <a:pt x="16575" y="5635"/>
                  <a:pt x="16350" y="5860"/>
                </a:cubicBezTo>
                <a:cubicBezTo>
                  <a:pt x="8850" y="13411"/>
                  <a:pt x="8850" y="13411"/>
                  <a:pt x="8850" y="13411"/>
                </a:cubicBezTo>
                <a:cubicBezTo>
                  <a:pt x="5250" y="9805"/>
                  <a:pt x="5250" y="9805"/>
                  <a:pt x="5250" y="9805"/>
                </a:cubicBezTo>
                <a:cubicBezTo>
                  <a:pt x="5025" y="9579"/>
                  <a:pt x="4650" y="9579"/>
                  <a:pt x="4425" y="9805"/>
                </a:cubicBezTo>
                <a:cubicBezTo>
                  <a:pt x="3150" y="11044"/>
                  <a:pt x="3150" y="11044"/>
                  <a:pt x="3150" y="11044"/>
                </a:cubicBezTo>
                <a:cubicBezTo>
                  <a:pt x="2925" y="11307"/>
                  <a:pt x="2925" y="11683"/>
                  <a:pt x="3150" y="11908"/>
                </a:cubicBezTo>
                <a:cubicBezTo>
                  <a:pt x="7125" y="15928"/>
                  <a:pt x="7125" y="15928"/>
                  <a:pt x="7125" y="15928"/>
                </a:cubicBezTo>
                <a:cubicBezTo>
                  <a:pt x="7162" y="15928"/>
                  <a:pt x="7162" y="15928"/>
                  <a:pt x="7162" y="15928"/>
                </a:cubicBezTo>
                <a:cubicBezTo>
                  <a:pt x="8400" y="17205"/>
                  <a:pt x="8400" y="17205"/>
                  <a:pt x="8400" y="17205"/>
                </a:cubicBezTo>
                <a:cubicBezTo>
                  <a:pt x="8625" y="17430"/>
                  <a:pt x="9000" y="17430"/>
                  <a:pt x="9262" y="17205"/>
                </a:cubicBezTo>
                <a:cubicBezTo>
                  <a:pt x="18450" y="7964"/>
                  <a:pt x="18450" y="7964"/>
                  <a:pt x="18450" y="7964"/>
                </a:cubicBezTo>
                <a:cubicBezTo>
                  <a:pt x="18675" y="7738"/>
                  <a:pt x="18675" y="7363"/>
                  <a:pt x="18450" y="7137"/>
                </a:cubicBezTo>
                <a:close/>
                <a:moveTo>
                  <a:pt x="10800" y="0"/>
                </a:moveTo>
                <a:cubicBezTo>
                  <a:pt x="4837" y="0"/>
                  <a:pt x="0" y="4846"/>
                  <a:pt x="0" y="10819"/>
                </a:cubicBezTo>
                <a:cubicBezTo>
                  <a:pt x="0" y="16792"/>
                  <a:pt x="4837" y="21600"/>
                  <a:pt x="10800" y="21600"/>
                </a:cubicBezTo>
                <a:cubicBezTo>
                  <a:pt x="16762" y="21600"/>
                  <a:pt x="21600" y="16792"/>
                  <a:pt x="21600" y="10819"/>
                </a:cubicBezTo>
                <a:cubicBezTo>
                  <a:pt x="21600" y="4846"/>
                  <a:pt x="16762" y="0"/>
                  <a:pt x="10800" y="0"/>
                </a:cubicBezTo>
                <a:close/>
                <a:moveTo>
                  <a:pt x="10800" y="19910"/>
                </a:moveTo>
                <a:cubicBezTo>
                  <a:pt x="5812" y="19910"/>
                  <a:pt x="1725" y="15815"/>
                  <a:pt x="1725" y="10819"/>
                </a:cubicBezTo>
                <a:cubicBezTo>
                  <a:pt x="1725" y="5785"/>
                  <a:pt x="5812" y="1728"/>
                  <a:pt x="10800" y="1728"/>
                </a:cubicBezTo>
                <a:cubicBezTo>
                  <a:pt x="15825" y="1728"/>
                  <a:pt x="19875" y="5785"/>
                  <a:pt x="19875" y="10819"/>
                </a:cubicBezTo>
                <a:cubicBezTo>
                  <a:pt x="19875" y="15815"/>
                  <a:pt x="15825" y="19910"/>
                  <a:pt x="10800" y="19910"/>
                </a:cubicBezTo>
                <a:close/>
              </a:path>
            </a:pathLst>
          </a:custGeom>
          <a:solidFill>
            <a:srgbClr val="6A5A79"/>
          </a:solidFill>
          <a:ln w="12700">
            <a:noFill/>
            <a:miter lim="400000"/>
          </a:ln>
        </p:spPr>
        <p:txBody>
          <a:bodyPr lIns="60960" tIns="60960" rIns="60960" bIns="60960"/>
          <a:lstStyle/>
          <a:p>
            <a:pPr defTabSz="457200">
              <a:lnSpc>
                <a:spcPct val="130000"/>
              </a:lnSpc>
              <a:defRPr sz="5600">
                <a:latin typeface="Gill Sans"/>
                <a:ea typeface="Gill Sans"/>
                <a:cs typeface="Gill Sans"/>
                <a:sym typeface="Gill Sans"/>
              </a:defRPr>
            </a:pPr>
            <a:endParaRPr sz="2800" dirty="0">
              <a:solidFill>
                <a:schemeClr val="bg1"/>
              </a:solidFill>
            </a:endParaRPr>
          </a:p>
        </p:txBody>
      </p:sp>
      <p:sp>
        <p:nvSpPr>
          <p:cNvPr id="26" name="Right Triangle 25">
            <a:extLst>
              <a:ext uri="{FF2B5EF4-FFF2-40B4-BE49-F238E27FC236}">
                <a16:creationId xmlns:a16="http://schemas.microsoft.com/office/drawing/2014/main" id="{E904FF79-E123-CA77-0A36-890A70B49C7D}"/>
              </a:ext>
            </a:extLst>
          </p:cNvPr>
          <p:cNvSpPr/>
          <p:nvPr/>
        </p:nvSpPr>
        <p:spPr bwMode="auto">
          <a:xfrm rot="16200000">
            <a:off x="8317346" y="4442106"/>
            <a:ext cx="799610" cy="853698"/>
          </a:xfrm>
          <a:prstGeom prst="rtTriangle">
            <a:avLst/>
          </a:prstGeom>
          <a:solidFill>
            <a:srgbClr val="6A5A79"/>
          </a:solidFill>
          <a:ln w="9525">
            <a:noFill/>
            <a:round/>
            <a:headEnd/>
            <a:tailEnd/>
          </a:ln>
          <a:effectLst/>
        </p:spPr>
        <p:txBody>
          <a:bodyPr vert="horz" wrap="square" lIns="91440" tIns="45720" rIns="91440" bIns="45720" numCol="1" rtlCol="0" anchor="t" anchorCtr="0" compatLnSpc="1">
            <a:prstTxWarp prst="textNoShape">
              <a:avLst/>
            </a:prstTxWarp>
          </a:bodyPr>
          <a:lstStyle/>
          <a:p>
            <a:pPr algn="ctr"/>
            <a:endParaRPr lang="en-US" dirty="0"/>
          </a:p>
        </p:txBody>
      </p:sp>
      <p:sp>
        <p:nvSpPr>
          <p:cNvPr id="27" name="Freeform 26">
            <a:extLst>
              <a:ext uri="{FF2B5EF4-FFF2-40B4-BE49-F238E27FC236}">
                <a16:creationId xmlns:a16="http://schemas.microsoft.com/office/drawing/2014/main" id="{C1D83CDC-FA58-AB19-9605-CFAEA7D7C32A}"/>
              </a:ext>
            </a:extLst>
          </p:cNvPr>
          <p:cNvSpPr/>
          <p:nvPr/>
        </p:nvSpPr>
        <p:spPr bwMode="auto">
          <a:xfrm>
            <a:off x="3476777" y="3121832"/>
            <a:ext cx="1509058" cy="1509058"/>
          </a:xfrm>
          <a:custGeom>
            <a:avLst/>
            <a:gdLst>
              <a:gd name="connsiteX0" fmla="*/ 2286000 w 4572000"/>
              <a:gd name="connsiteY0" fmla="*/ 0 h 4572000"/>
              <a:gd name="connsiteX1" fmla="*/ 4572000 w 4572000"/>
              <a:gd name="connsiteY1" fmla="*/ 2286000 h 4572000"/>
              <a:gd name="connsiteX2" fmla="*/ 2286000 w 4572000"/>
              <a:gd name="connsiteY2" fmla="*/ 4572000 h 4572000"/>
              <a:gd name="connsiteX3" fmla="*/ 0 w 4572000"/>
              <a:gd name="connsiteY3" fmla="*/ 2286000 h 4572000"/>
              <a:gd name="connsiteX4" fmla="*/ 2286000 w 4572000"/>
              <a:gd name="connsiteY4" fmla="*/ 0 h 45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4572000">
                <a:moveTo>
                  <a:pt x="2286000" y="0"/>
                </a:moveTo>
                <a:cubicBezTo>
                  <a:pt x="3548523" y="0"/>
                  <a:pt x="4572000" y="1023477"/>
                  <a:pt x="4572000" y="2286000"/>
                </a:cubicBezTo>
                <a:cubicBezTo>
                  <a:pt x="4572000" y="3548523"/>
                  <a:pt x="3548523" y="4572000"/>
                  <a:pt x="2286000" y="4572000"/>
                </a:cubicBezTo>
                <a:cubicBezTo>
                  <a:pt x="1023477" y="4572000"/>
                  <a:pt x="0" y="3548523"/>
                  <a:pt x="0" y="2286000"/>
                </a:cubicBezTo>
                <a:cubicBezTo>
                  <a:pt x="0" y="1023477"/>
                  <a:pt x="1023477" y="0"/>
                  <a:pt x="2286000" y="0"/>
                </a:cubicBezTo>
                <a:close/>
              </a:path>
            </a:pathLst>
          </a:custGeom>
          <a:solidFill>
            <a:srgbClr val="6A5A79"/>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34" name="Right Triangle 33">
            <a:extLst>
              <a:ext uri="{FF2B5EF4-FFF2-40B4-BE49-F238E27FC236}">
                <a16:creationId xmlns:a16="http://schemas.microsoft.com/office/drawing/2014/main" id="{0EC7283E-5460-7E3D-BD40-799D9CB7CB29}"/>
              </a:ext>
            </a:extLst>
          </p:cNvPr>
          <p:cNvSpPr/>
          <p:nvPr/>
        </p:nvSpPr>
        <p:spPr bwMode="auto">
          <a:xfrm rot="10800000" flipH="1">
            <a:off x="0" y="0"/>
            <a:ext cx="799610" cy="853698"/>
          </a:xfrm>
          <a:prstGeom prst="rtTriangle">
            <a:avLst/>
          </a:prstGeom>
          <a:solidFill>
            <a:srgbClr val="6A5A79"/>
          </a:solidFill>
          <a:ln w="9525">
            <a:noFill/>
            <a:round/>
            <a:headEnd/>
            <a:tailEnd/>
          </a:ln>
          <a:effectLst/>
        </p:spPr>
        <p:txBody>
          <a:bodyPr vert="horz" wrap="square" lIns="91440" tIns="45720" rIns="91440" bIns="45720" numCol="1" rtlCol="0" anchor="t" anchorCtr="0" compatLnSpc="1">
            <a:prstTxWarp prst="textNoShape">
              <a:avLst/>
            </a:prstTxWarp>
          </a:bodyPr>
          <a:lstStyle/>
          <a:p>
            <a:pPr algn="ctr"/>
            <a:endParaRPr lang="en-US" dirty="0"/>
          </a:p>
        </p:txBody>
      </p:sp>
      <p:sp>
        <p:nvSpPr>
          <p:cNvPr id="7" name="TextBox 6">
            <a:extLst>
              <a:ext uri="{FF2B5EF4-FFF2-40B4-BE49-F238E27FC236}">
                <a16:creationId xmlns:a16="http://schemas.microsoft.com/office/drawing/2014/main" id="{429971C4-C7C8-F0F4-F6E2-93A1D37EC7E4}"/>
              </a:ext>
            </a:extLst>
          </p:cNvPr>
          <p:cNvSpPr txBox="1"/>
          <p:nvPr/>
        </p:nvSpPr>
        <p:spPr>
          <a:xfrm>
            <a:off x="165183" y="272236"/>
            <a:ext cx="4719967" cy="3847207"/>
          </a:xfrm>
          <a:prstGeom prst="rect">
            <a:avLst/>
          </a:prstGeom>
          <a:noFill/>
        </p:spPr>
        <p:txBody>
          <a:bodyPr wrap="square" rIns="365760">
            <a:spAutoFit/>
          </a:bodyPr>
          <a:lstStyle/>
          <a:p>
            <a:pPr algn="ctr"/>
            <a:r>
              <a:rPr lang="en-US" sz="2000" dirty="0"/>
              <a:t>The "lack of gambling data" is a critical issue currently being addressed by researchers and public health officials as legalized online and sports betting expand rapidly. </a:t>
            </a:r>
            <a:r>
              <a:rPr lang="en-US" dirty="0"/>
              <a:t>While revenue figures are meticulously tracked by states and the industry, data regarding the </a:t>
            </a:r>
            <a:r>
              <a:rPr lang="en-US" b="1" dirty="0">
                <a:solidFill>
                  <a:srgbClr val="6A5A79"/>
                </a:solidFill>
              </a:rPr>
              <a:t>social, health, and psychological impacts</a:t>
            </a:r>
            <a:r>
              <a:rPr lang="en-US" dirty="0">
                <a:solidFill>
                  <a:srgbClr val="6A5A79"/>
                </a:solidFill>
              </a:rPr>
              <a:t> </a:t>
            </a:r>
            <a:r>
              <a:rPr lang="en-US" dirty="0"/>
              <a:t>of gambling remains fragmented and under                              -reported compared to </a:t>
            </a:r>
          </a:p>
          <a:p>
            <a:pPr algn="ctr"/>
            <a:r>
              <a:rPr lang="en-US" dirty="0"/>
              <a:t>other public health </a:t>
            </a:r>
          </a:p>
          <a:p>
            <a:pPr algn="ctr"/>
            <a:r>
              <a:rPr lang="en-US" dirty="0"/>
              <a:t>crises.</a:t>
            </a:r>
            <a:endParaRPr lang="en-US" sz="2000" i="1" dirty="0">
              <a:solidFill>
                <a:srgbClr val="287D3D"/>
              </a:solidFill>
              <a:latin typeface="Book Antiqua" panose="02040602050305030304" pitchFamily="18" charset="0"/>
              <a:cs typeface="Arial" panose="020B0604020202020204" pitchFamily="34" charset="0"/>
            </a:endParaRPr>
          </a:p>
        </p:txBody>
      </p:sp>
      <p:pic>
        <p:nvPicPr>
          <p:cNvPr id="2" name="Graphic 1" descr="Bar chart with solid fill">
            <a:extLst>
              <a:ext uri="{FF2B5EF4-FFF2-40B4-BE49-F238E27FC236}">
                <a16:creationId xmlns:a16="http://schemas.microsoft.com/office/drawing/2014/main" id="{689A67BF-E6D1-20C7-47EE-BEDDE199E53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798143" y="3405141"/>
            <a:ext cx="847816" cy="847816"/>
          </a:xfrm>
          <a:prstGeom prst="rect">
            <a:avLst/>
          </a:prstGeom>
        </p:spPr>
      </p:pic>
    </p:spTree>
    <p:extLst>
      <p:ext uri="{BB962C8B-B14F-4D97-AF65-F5344CB8AC3E}">
        <p14:creationId xmlns:p14="http://schemas.microsoft.com/office/powerpoint/2010/main" val="843147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p:bldP spid="23" grpId="0" animBg="1"/>
      <p:bldP spid="24" grpId="0"/>
      <p:bldP spid="25" grpId="0" animBg="1"/>
      <p:bldP spid="27"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F4C9A-0F09-34A5-93B5-2280D7FD29B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6E6C5C8-92D2-E980-5963-65AA81B5542C}"/>
              </a:ext>
            </a:extLst>
          </p:cNvPr>
          <p:cNvSpPr txBox="1"/>
          <p:nvPr/>
        </p:nvSpPr>
        <p:spPr>
          <a:xfrm>
            <a:off x="1500146" y="1709495"/>
            <a:ext cx="7100515" cy="1754326"/>
          </a:xfrm>
          <a:prstGeom prst="rect">
            <a:avLst/>
          </a:prstGeom>
          <a:solidFill>
            <a:srgbClr val="6A5A79"/>
          </a:solidFill>
          <a:ln w="73025">
            <a:solidFill>
              <a:schemeClr val="bg1">
                <a:alpha val="85000"/>
              </a:schemeClr>
            </a:solidFill>
          </a:ln>
        </p:spPr>
        <p:txBody>
          <a:bodyPr wrap="square" lIns="457200" tIns="182880" rIns="91440" bIns="182880">
            <a:spAutoFit/>
          </a:bodyPr>
          <a:lstStyle/>
          <a:p>
            <a:r>
              <a:rPr lang="en-US" dirty="0">
                <a:solidFill>
                  <a:schemeClr val="bg1"/>
                </a:solidFill>
                <a:latin typeface="NeueHaasGroteskDisp Pro"/>
              </a:rPr>
              <a:t>Data-driven decision-making is essential at every stage of building and sustaining an effective problem gambling response. These elements examine a state’s capacity to collect, analyze, and apply data from surveillance and needs assessment to program monitoring,</a:t>
            </a:r>
          </a:p>
          <a:p>
            <a:r>
              <a:rPr lang="en-US" dirty="0">
                <a:solidFill>
                  <a:schemeClr val="bg1"/>
                </a:solidFill>
                <a:latin typeface="NeueHaasGroteskDisp Pro"/>
              </a:rPr>
              <a:t>equity tracking, and continuous quality improvement.</a:t>
            </a:r>
            <a:endParaRPr lang="en-US" dirty="0">
              <a:solidFill>
                <a:schemeClr val="bg1"/>
              </a:solidFill>
            </a:endParaRPr>
          </a:p>
        </p:txBody>
      </p:sp>
      <p:graphicFrame>
        <p:nvGraphicFramePr>
          <p:cNvPr id="3" name="Chart 2">
            <a:extLst>
              <a:ext uri="{FF2B5EF4-FFF2-40B4-BE49-F238E27FC236}">
                <a16:creationId xmlns:a16="http://schemas.microsoft.com/office/drawing/2014/main" id="{E94DF3B5-95BA-C33C-888B-93893A74DA34}"/>
              </a:ext>
            </a:extLst>
          </p:cNvPr>
          <p:cNvGraphicFramePr/>
          <p:nvPr>
            <p:extLst>
              <p:ext uri="{D42A27DB-BD31-4B8C-83A1-F6EECF244321}">
                <p14:modId xmlns:p14="http://schemas.microsoft.com/office/powerpoint/2010/main" val="3907385023"/>
              </p:ext>
            </p:extLst>
          </p:nvPr>
        </p:nvGraphicFramePr>
        <p:xfrm>
          <a:off x="-2591712" y="787481"/>
          <a:ext cx="5105400" cy="349233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4EF40F43-2419-D453-DA66-9BC40CDB3896}"/>
              </a:ext>
            </a:extLst>
          </p:cNvPr>
          <p:cNvSpPr/>
          <p:nvPr/>
        </p:nvSpPr>
        <p:spPr>
          <a:xfrm>
            <a:off x="480473" y="2445272"/>
            <a:ext cx="1415557" cy="461665"/>
          </a:xfrm>
          <a:prstGeom prst="rect">
            <a:avLst/>
          </a:prstGeom>
          <a:noFill/>
        </p:spPr>
        <p:txBody>
          <a:bodyPr wrap="square" lIns="91440" tIns="45720" rIns="91440" bIns="45720">
            <a:spAutoFit/>
          </a:bodyPr>
          <a:lstStyle/>
          <a:p>
            <a:pPr algn="ctr"/>
            <a:r>
              <a:rPr lang="en-US" sz="1200" cap="none" spc="50" dirty="0">
                <a:ln w="0">
                  <a:solidFill>
                    <a:schemeClr val="bg1"/>
                  </a:solidFill>
                </a:ln>
                <a:solidFill>
                  <a:schemeClr val="bg1"/>
                </a:solidFill>
                <a:latin typeface="Arial" panose="020B0604020202020204" pitchFamily="34" charset="0"/>
                <a:cs typeface="Arial" panose="020B0604020202020204" pitchFamily="34" charset="0"/>
              </a:rPr>
              <a:t>Research, Data &amp; Evaluation </a:t>
            </a:r>
          </a:p>
        </p:txBody>
      </p:sp>
      <p:sp>
        <p:nvSpPr>
          <p:cNvPr id="9" name="TextBox 8">
            <a:extLst>
              <a:ext uri="{FF2B5EF4-FFF2-40B4-BE49-F238E27FC236}">
                <a16:creationId xmlns:a16="http://schemas.microsoft.com/office/drawing/2014/main" id="{B89B6519-37E5-7E18-37C1-7B1F0825325E}"/>
              </a:ext>
            </a:extLst>
          </p:cNvPr>
          <p:cNvSpPr txBox="1"/>
          <p:nvPr/>
        </p:nvSpPr>
        <p:spPr>
          <a:xfrm>
            <a:off x="1524000" y="238539"/>
            <a:ext cx="7328451" cy="954107"/>
          </a:xfrm>
          <a:prstGeom prst="rect">
            <a:avLst/>
          </a:prstGeom>
          <a:noFill/>
        </p:spPr>
        <p:txBody>
          <a:bodyPr wrap="square">
            <a:spAutoFit/>
          </a:bodyPr>
          <a:lstStyle/>
          <a:p>
            <a:r>
              <a:rPr lang="en-US" sz="4000" b="0" i="0" u="none" strike="noStrike" baseline="0" dirty="0">
                <a:solidFill>
                  <a:srgbClr val="000000"/>
                </a:solidFill>
                <a:latin typeface="NeueHaasGroteskDisp Pro Md"/>
              </a:rPr>
              <a:t>Research, Data &amp; Evaluation </a:t>
            </a:r>
          </a:p>
          <a:p>
            <a:endParaRPr lang="en-US" sz="1600" dirty="0"/>
          </a:p>
        </p:txBody>
      </p:sp>
      <p:pic>
        <p:nvPicPr>
          <p:cNvPr id="8" name="Graphic 7" descr="Bar chart with solid fill">
            <a:extLst>
              <a:ext uri="{FF2B5EF4-FFF2-40B4-BE49-F238E27FC236}">
                <a16:creationId xmlns:a16="http://schemas.microsoft.com/office/drawing/2014/main" id="{20CB57B2-4D10-4F2C-148F-C1472B88425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67536" y="2040265"/>
            <a:ext cx="494506" cy="494506"/>
          </a:xfrm>
          <a:prstGeom prst="rect">
            <a:avLst/>
          </a:prstGeom>
        </p:spPr>
      </p:pic>
      <p:sp>
        <p:nvSpPr>
          <p:cNvPr id="2" name="TextBox 1">
            <a:extLst>
              <a:ext uri="{FF2B5EF4-FFF2-40B4-BE49-F238E27FC236}">
                <a16:creationId xmlns:a16="http://schemas.microsoft.com/office/drawing/2014/main" id="{34762396-FEEE-D6D3-A4D2-CCD1A6D9DA60}"/>
              </a:ext>
            </a:extLst>
          </p:cNvPr>
          <p:cNvSpPr txBox="1"/>
          <p:nvPr/>
        </p:nvSpPr>
        <p:spPr>
          <a:xfrm>
            <a:off x="1547813" y="3533101"/>
            <a:ext cx="7010400" cy="338554"/>
          </a:xfrm>
          <a:prstGeom prst="rect">
            <a:avLst/>
          </a:prstGeom>
          <a:noFill/>
        </p:spPr>
        <p:txBody>
          <a:bodyPr wrap="square">
            <a:spAutoFit/>
          </a:bodyPr>
          <a:lstStyle/>
          <a:p>
            <a:pPr algn="ctr"/>
            <a:r>
              <a:rPr lang="en-US" sz="1600" b="1" i="0" u="none" strike="noStrike" baseline="0" dirty="0">
                <a:solidFill>
                  <a:srgbClr val="000000"/>
                </a:solidFill>
                <a:latin typeface="NeueHaasGroteskDisp Pro Md"/>
              </a:rPr>
              <a:t>Key Elements of </a:t>
            </a:r>
            <a:r>
              <a:rPr lang="en-US" sz="1600" b="1" dirty="0">
                <a:solidFill>
                  <a:srgbClr val="000000"/>
                </a:solidFill>
                <a:latin typeface="NeueHaasGroteskDisp Pro Md"/>
              </a:rPr>
              <a:t>Research, Date &amp; Evaluation </a:t>
            </a:r>
            <a:endParaRPr lang="en-US" sz="1600" b="1" i="0" u="none" strike="noStrike" baseline="0" dirty="0">
              <a:solidFill>
                <a:srgbClr val="000000"/>
              </a:solidFill>
              <a:latin typeface="NeueHaasGroteskDisp Pro Md"/>
            </a:endParaRPr>
          </a:p>
        </p:txBody>
      </p:sp>
      <p:sp>
        <p:nvSpPr>
          <p:cNvPr id="4" name="Freeform 21">
            <a:extLst>
              <a:ext uri="{FF2B5EF4-FFF2-40B4-BE49-F238E27FC236}">
                <a16:creationId xmlns:a16="http://schemas.microsoft.com/office/drawing/2014/main" id="{ACBEE8DC-5427-CF78-EA31-FFFC286C5CFE}"/>
              </a:ext>
            </a:extLst>
          </p:cNvPr>
          <p:cNvSpPr>
            <a:spLocks noEditPoints="1"/>
          </p:cNvSpPr>
          <p:nvPr/>
        </p:nvSpPr>
        <p:spPr bwMode="auto">
          <a:xfrm>
            <a:off x="1630373" y="4588110"/>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6" name="Freeform 22">
            <a:extLst>
              <a:ext uri="{FF2B5EF4-FFF2-40B4-BE49-F238E27FC236}">
                <a16:creationId xmlns:a16="http://schemas.microsoft.com/office/drawing/2014/main" id="{4D70C836-E1E6-DF60-5AF5-F094F564A73E}"/>
              </a:ext>
            </a:extLst>
          </p:cNvPr>
          <p:cNvSpPr>
            <a:spLocks noEditPoints="1"/>
          </p:cNvSpPr>
          <p:nvPr/>
        </p:nvSpPr>
        <p:spPr bwMode="auto">
          <a:xfrm>
            <a:off x="1630373" y="4063839"/>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 name="Freeform 23">
            <a:extLst>
              <a:ext uri="{FF2B5EF4-FFF2-40B4-BE49-F238E27FC236}">
                <a16:creationId xmlns:a16="http://schemas.microsoft.com/office/drawing/2014/main" id="{E76863D4-A0D9-9A2C-5F65-9D47E08DC27C}"/>
              </a:ext>
            </a:extLst>
          </p:cNvPr>
          <p:cNvSpPr>
            <a:spLocks noEditPoints="1"/>
          </p:cNvSpPr>
          <p:nvPr/>
        </p:nvSpPr>
        <p:spPr bwMode="auto">
          <a:xfrm>
            <a:off x="3287022" y="4063839"/>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 name="Freeform 25">
            <a:extLst>
              <a:ext uri="{FF2B5EF4-FFF2-40B4-BE49-F238E27FC236}">
                <a16:creationId xmlns:a16="http://schemas.microsoft.com/office/drawing/2014/main" id="{095EA190-FE24-6658-2087-15A38A1AD177}"/>
              </a:ext>
            </a:extLst>
          </p:cNvPr>
          <p:cNvSpPr>
            <a:spLocks noEditPoints="1"/>
          </p:cNvSpPr>
          <p:nvPr/>
        </p:nvSpPr>
        <p:spPr bwMode="auto">
          <a:xfrm>
            <a:off x="3287022" y="4588110"/>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4"/>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 name="Freeform 22">
            <a:extLst>
              <a:ext uri="{FF2B5EF4-FFF2-40B4-BE49-F238E27FC236}">
                <a16:creationId xmlns:a16="http://schemas.microsoft.com/office/drawing/2014/main" id="{562A12B7-5986-2F46-15EC-825EDA83B0A2}"/>
              </a:ext>
            </a:extLst>
          </p:cNvPr>
          <p:cNvSpPr>
            <a:spLocks noEditPoints="1"/>
          </p:cNvSpPr>
          <p:nvPr/>
        </p:nvSpPr>
        <p:spPr bwMode="auto">
          <a:xfrm>
            <a:off x="5284434" y="4060298"/>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 name="Freeform 23">
            <a:extLst>
              <a:ext uri="{FF2B5EF4-FFF2-40B4-BE49-F238E27FC236}">
                <a16:creationId xmlns:a16="http://schemas.microsoft.com/office/drawing/2014/main" id="{7087C00E-F0AA-EE6C-4801-B41640C5C58E}"/>
              </a:ext>
            </a:extLst>
          </p:cNvPr>
          <p:cNvSpPr>
            <a:spLocks noEditPoints="1"/>
          </p:cNvSpPr>
          <p:nvPr/>
        </p:nvSpPr>
        <p:spPr bwMode="auto">
          <a:xfrm>
            <a:off x="7259479" y="4060298"/>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 name="TextBox 14">
            <a:extLst>
              <a:ext uri="{FF2B5EF4-FFF2-40B4-BE49-F238E27FC236}">
                <a16:creationId xmlns:a16="http://schemas.microsoft.com/office/drawing/2014/main" id="{2F25FC18-DCDB-D561-D8C5-8128311334FE}"/>
              </a:ext>
            </a:extLst>
          </p:cNvPr>
          <p:cNvSpPr txBox="1"/>
          <p:nvPr/>
        </p:nvSpPr>
        <p:spPr>
          <a:xfrm>
            <a:off x="1837541" y="3890182"/>
            <a:ext cx="1554480" cy="523220"/>
          </a:xfrm>
          <a:prstGeom prst="rect">
            <a:avLst/>
          </a:prstGeom>
          <a:noFill/>
        </p:spPr>
        <p:txBody>
          <a:bodyPr wrap="square">
            <a:spAutoFit/>
          </a:bodyPr>
          <a:lstStyle/>
          <a:p>
            <a:r>
              <a:rPr lang="en-US" sz="1400" i="0" u="none" strike="noStrike" baseline="0" dirty="0">
                <a:solidFill>
                  <a:srgbClr val="000000"/>
                </a:solidFill>
                <a:latin typeface="NeueHaasGroteskDisp Pro Md"/>
              </a:rPr>
              <a:t>Comprehensive Data Collection</a:t>
            </a:r>
          </a:p>
        </p:txBody>
      </p:sp>
      <p:sp>
        <p:nvSpPr>
          <p:cNvPr id="16" name="TextBox 15">
            <a:extLst>
              <a:ext uri="{FF2B5EF4-FFF2-40B4-BE49-F238E27FC236}">
                <a16:creationId xmlns:a16="http://schemas.microsoft.com/office/drawing/2014/main" id="{AE0A5012-09E3-4939-2E38-CDC1BD9A9464}"/>
              </a:ext>
            </a:extLst>
          </p:cNvPr>
          <p:cNvSpPr txBox="1"/>
          <p:nvPr/>
        </p:nvSpPr>
        <p:spPr>
          <a:xfrm>
            <a:off x="3497091" y="3890182"/>
            <a:ext cx="1554480" cy="523220"/>
          </a:xfrm>
          <a:prstGeom prst="rect">
            <a:avLst/>
          </a:prstGeom>
          <a:noFill/>
        </p:spPr>
        <p:txBody>
          <a:bodyPr wrap="square">
            <a:spAutoFit/>
          </a:bodyPr>
          <a:lstStyle/>
          <a:p>
            <a:r>
              <a:rPr lang="en-US" sz="1400" i="0" u="none" strike="noStrike" baseline="0" dirty="0">
                <a:solidFill>
                  <a:srgbClr val="000000"/>
                </a:solidFill>
                <a:latin typeface="NeueHaasGroteskDisp Pro Md"/>
              </a:rPr>
              <a:t>Equity-Aligned Analyses</a:t>
            </a:r>
          </a:p>
        </p:txBody>
      </p:sp>
      <p:sp>
        <p:nvSpPr>
          <p:cNvPr id="17" name="TextBox 16">
            <a:extLst>
              <a:ext uri="{FF2B5EF4-FFF2-40B4-BE49-F238E27FC236}">
                <a16:creationId xmlns:a16="http://schemas.microsoft.com/office/drawing/2014/main" id="{5A7C6940-7BB4-9226-774A-980A04314ED8}"/>
              </a:ext>
            </a:extLst>
          </p:cNvPr>
          <p:cNvSpPr txBox="1"/>
          <p:nvPr/>
        </p:nvSpPr>
        <p:spPr>
          <a:xfrm>
            <a:off x="5514377" y="3890182"/>
            <a:ext cx="1554480" cy="523220"/>
          </a:xfrm>
          <a:prstGeom prst="rect">
            <a:avLst/>
          </a:prstGeom>
          <a:noFill/>
        </p:spPr>
        <p:txBody>
          <a:bodyPr wrap="square">
            <a:spAutoFit/>
          </a:bodyPr>
          <a:lstStyle/>
          <a:p>
            <a:r>
              <a:rPr lang="en-US" sz="1400" dirty="0">
                <a:solidFill>
                  <a:srgbClr val="000000"/>
                </a:solidFill>
                <a:latin typeface="NeueHaasGroteskDisp Pro Md"/>
              </a:rPr>
              <a:t>Data Informed Decision Making</a:t>
            </a:r>
            <a:endParaRPr lang="en-US" sz="1400" i="0" u="none" strike="noStrike" baseline="0" dirty="0">
              <a:solidFill>
                <a:srgbClr val="000000"/>
              </a:solidFill>
              <a:latin typeface="NeueHaasGroteskDisp Pro Md"/>
            </a:endParaRPr>
          </a:p>
        </p:txBody>
      </p:sp>
      <p:sp>
        <p:nvSpPr>
          <p:cNvPr id="19" name="TextBox 18">
            <a:extLst>
              <a:ext uri="{FF2B5EF4-FFF2-40B4-BE49-F238E27FC236}">
                <a16:creationId xmlns:a16="http://schemas.microsoft.com/office/drawing/2014/main" id="{A3556BFA-3336-72C5-5346-D17C1514D4B0}"/>
              </a:ext>
            </a:extLst>
          </p:cNvPr>
          <p:cNvSpPr txBox="1"/>
          <p:nvPr/>
        </p:nvSpPr>
        <p:spPr>
          <a:xfrm>
            <a:off x="1874530" y="4513819"/>
            <a:ext cx="1342083" cy="523220"/>
          </a:xfrm>
          <a:prstGeom prst="rect">
            <a:avLst/>
          </a:prstGeom>
          <a:noFill/>
        </p:spPr>
        <p:txBody>
          <a:bodyPr wrap="square">
            <a:spAutoFit/>
          </a:bodyPr>
          <a:lstStyle/>
          <a:p>
            <a:r>
              <a:rPr lang="en-US" sz="1400" dirty="0">
                <a:solidFill>
                  <a:srgbClr val="000000"/>
                </a:solidFill>
                <a:latin typeface="NeueHaasGroteskDisp Pro Md"/>
              </a:rPr>
              <a:t>Capacity Building </a:t>
            </a:r>
            <a:endParaRPr lang="en-US" sz="1400" i="0" u="none" strike="noStrike" baseline="0" dirty="0">
              <a:solidFill>
                <a:srgbClr val="000000"/>
              </a:solidFill>
              <a:latin typeface="NeueHaasGroteskDisp Pro Md"/>
            </a:endParaRPr>
          </a:p>
        </p:txBody>
      </p:sp>
      <p:sp>
        <p:nvSpPr>
          <p:cNvPr id="20" name="TextBox 19">
            <a:extLst>
              <a:ext uri="{FF2B5EF4-FFF2-40B4-BE49-F238E27FC236}">
                <a16:creationId xmlns:a16="http://schemas.microsoft.com/office/drawing/2014/main" id="{E5AD39D5-EA59-00C6-27F1-43DE84A5A285}"/>
              </a:ext>
            </a:extLst>
          </p:cNvPr>
          <p:cNvSpPr txBox="1"/>
          <p:nvPr/>
        </p:nvSpPr>
        <p:spPr>
          <a:xfrm>
            <a:off x="3525916" y="4464835"/>
            <a:ext cx="2300287" cy="523220"/>
          </a:xfrm>
          <a:prstGeom prst="rect">
            <a:avLst/>
          </a:prstGeom>
          <a:noFill/>
        </p:spPr>
        <p:txBody>
          <a:bodyPr wrap="square">
            <a:spAutoFit/>
          </a:bodyPr>
          <a:lstStyle/>
          <a:p>
            <a:r>
              <a:rPr lang="en-US" sz="1400" dirty="0">
                <a:solidFill>
                  <a:srgbClr val="000000"/>
                </a:solidFill>
                <a:latin typeface="NeueHaasGroteskDisp Pro Md"/>
              </a:rPr>
              <a:t>Data Sharing and </a:t>
            </a:r>
            <a:r>
              <a:rPr lang="en-US" sz="1400" dirty="0" err="1">
                <a:solidFill>
                  <a:srgbClr val="000000"/>
                </a:solidFill>
                <a:latin typeface="NeueHaasGroteskDisp Pro Md"/>
              </a:rPr>
              <a:t>Tranparency</a:t>
            </a:r>
            <a:r>
              <a:rPr lang="en-US" sz="1400" i="0" u="none" strike="noStrike" baseline="0" dirty="0">
                <a:solidFill>
                  <a:srgbClr val="000000"/>
                </a:solidFill>
                <a:latin typeface="NeueHaasGroteskDisp Pro Md"/>
              </a:rPr>
              <a:t> </a:t>
            </a:r>
          </a:p>
        </p:txBody>
      </p:sp>
      <p:sp>
        <p:nvSpPr>
          <p:cNvPr id="21" name="TextBox 20">
            <a:extLst>
              <a:ext uri="{FF2B5EF4-FFF2-40B4-BE49-F238E27FC236}">
                <a16:creationId xmlns:a16="http://schemas.microsoft.com/office/drawing/2014/main" id="{092F41C4-CF67-41DC-CBD1-5824E5296415}"/>
              </a:ext>
            </a:extLst>
          </p:cNvPr>
          <p:cNvSpPr txBox="1"/>
          <p:nvPr/>
        </p:nvSpPr>
        <p:spPr>
          <a:xfrm>
            <a:off x="7479012" y="3890182"/>
            <a:ext cx="1541615" cy="523220"/>
          </a:xfrm>
          <a:prstGeom prst="rect">
            <a:avLst/>
          </a:prstGeom>
          <a:noFill/>
        </p:spPr>
        <p:txBody>
          <a:bodyPr wrap="square">
            <a:spAutoFit/>
          </a:bodyPr>
          <a:lstStyle/>
          <a:p>
            <a:r>
              <a:rPr lang="en-US" sz="1400" i="0" u="none" strike="noStrike" baseline="0" dirty="0">
                <a:solidFill>
                  <a:srgbClr val="000000"/>
                </a:solidFill>
                <a:latin typeface="NeueHaasGroteskDisp Pro Md"/>
              </a:rPr>
              <a:t>Outcome Monitoring</a:t>
            </a:r>
          </a:p>
        </p:txBody>
      </p:sp>
    </p:spTree>
    <p:extLst>
      <p:ext uri="{BB962C8B-B14F-4D97-AF65-F5344CB8AC3E}">
        <p14:creationId xmlns:p14="http://schemas.microsoft.com/office/powerpoint/2010/main" val="3300783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strVal val="#ppt_w+.3"/>
                                          </p:val>
                                        </p:tav>
                                        <p:tav tm="100000">
                                          <p:val>
                                            <p:strVal val="#ppt_w"/>
                                          </p:val>
                                        </p:tav>
                                      </p:tavLst>
                                    </p:anim>
                                    <p:anim calcmode="lin" valueType="num">
                                      <p:cBhvr>
                                        <p:cTn id="19" dur="1000" fill="hold"/>
                                        <p:tgtEl>
                                          <p:spTgt spid="2"/>
                                        </p:tgtEl>
                                        <p:attrNameLst>
                                          <p:attrName>ppt_h</p:attrName>
                                        </p:attrNameLst>
                                      </p:cBhvr>
                                      <p:tavLst>
                                        <p:tav tm="0">
                                          <p:val>
                                            <p:strVal val="#ppt_h"/>
                                          </p:val>
                                        </p:tav>
                                        <p:tav tm="100000">
                                          <p:val>
                                            <p:strVal val="#ppt_h"/>
                                          </p:val>
                                        </p:tav>
                                      </p:tavLst>
                                    </p:anim>
                                    <p:animEffect transition="in" filter="fade">
                                      <p:cBhvr>
                                        <p:cTn id="20" dur="1000"/>
                                        <p:tgtEl>
                                          <p:spTgt spid="2"/>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strVal val="#ppt_w+.3"/>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Effect transition="in" filter="fade">
                                      <p:cBhvr>
                                        <p:cTn id="25" dur="1000"/>
                                        <p:tgtEl>
                                          <p:spTgt spid="4"/>
                                        </p:tgtEl>
                                      </p:cBhvr>
                                    </p:animEffect>
                                  </p:childTnLst>
                                </p:cTn>
                              </p:par>
                              <p:par>
                                <p:cTn id="26" presetID="50" presetClass="entr" presetSubtype="0" decel="10000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strVal val="#ppt_w+.3"/>
                                          </p:val>
                                        </p:tav>
                                        <p:tav tm="100000">
                                          <p:val>
                                            <p:strVal val="#ppt_w"/>
                                          </p:val>
                                        </p:tav>
                                      </p:tavLst>
                                    </p:anim>
                                    <p:anim calcmode="lin" valueType="num">
                                      <p:cBhvr>
                                        <p:cTn id="29" dur="1000" fill="hold"/>
                                        <p:tgtEl>
                                          <p:spTgt spid="6"/>
                                        </p:tgtEl>
                                        <p:attrNameLst>
                                          <p:attrName>ppt_h</p:attrName>
                                        </p:attrNameLst>
                                      </p:cBhvr>
                                      <p:tavLst>
                                        <p:tav tm="0">
                                          <p:val>
                                            <p:strVal val="#ppt_h"/>
                                          </p:val>
                                        </p:tav>
                                        <p:tav tm="100000">
                                          <p:val>
                                            <p:strVal val="#ppt_h"/>
                                          </p:val>
                                        </p:tav>
                                      </p:tavLst>
                                    </p:anim>
                                    <p:animEffect transition="in" filter="fade">
                                      <p:cBhvr>
                                        <p:cTn id="30" dur="1000"/>
                                        <p:tgtEl>
                                          <p:spTgt spid="6"/>
                                        </p:tgtEl>
                                      </p:cBhvr>
                                    </p:animEffect>
                                  </p:childTnLst>
                                </p:cTn>
                              </p:par>
                              <p:par>
                                <p:cTn id="31" presetID="50" presetClass="entr" presetSubtype="0" decel="10000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strVal val="#ppt_w+.3"/>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Effect transition="in" filter="fade">
                                      <p:cBhvr>
                                        <p:cTn id="35" dur="1000"/>
                                        <p:tgtEl>
                                          <p:spTgt spid="10"/>
                                        </p:tgtEl>
                                      </p:cBhvr>
                                    </p:animEffect>
                                  </p:childTnLst>
                                </p:cTn>
                              </p:par>
                              <p:par>
                                <p:cTn id="36" presetID="50" presetClass="entr" presetSubtype="0" decel="10000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strVal val="#ppt_w+.3"/>
                                          </p:val>
                                        </p:tav>
                                        <p:tav tm="100000">
                                          <p:val>
                                            <p:strVal val="#ppt_w"/>
                                          </p:val>
                                        </p:tav>
                                      </p:tavLst>
                                    </p:anim>
                                    <p:anim calcmode="lin" valueType="num">
                                      <p:cBhvr>
                                        <p:cTn id="39" dur="1000" fill="hold"/>
                                        <p:tgtEl>
                                          <p:spTgt spid="11"/>
                                        </p:tgtEl>
                                        <p:attrNameLst>
                                          <p:attrName>ppt_h</p:attrName>
                                        </p:attrNameLst>
                                      </p:cBhvr>
                                      <p:tavLst>
                                        <p:tav tm="0">
                                          <p:val>
                                            <p:strVal val="#ppt_h"/>
                                          </p:val>
                                        </p:tav>
                                        <p:tav tm="100000">
                                          <p:val>
                                            <p:strVal val="#ppt_h"/>
                                          </p:val>
                                        </p:tav>
                                      </p:tavLst>
                                    </p:anim>
                                    <p:animEffect transition="in" filter="fade">
                                      <p:cBhvr>
                                        <p:cTn id="40" dur="1000"/>
                                        <p:tgtEl>
                                          <p:spTgt spid="11"/>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strVal val="#ppt_w+.3"/>
                                          </p:val>
                                        </p:tav>
                                        <p:tav tm="100000">
                                          <p:val>
                                            <p:strVal val="#ppt_w"/>
                                          </p:val>
                                        </p:tav>
                                      </p:tavLst>
                                    </p:anim>
                                    <p:anim calcmode="lin" valueType="num">
                                      <p:cBhvr>
                                        <p:cTn id="44" dur="1000" fill="hold"/>
                                        <p:tgtEl>
                                          <p:spTgt spid="13"/>
                                        </p:tgtEl>
                                        <p:attrNameLst>
                                          <p:attrName>ppt_h</p:attrName>
                                        </p:attrNameLst>
                                      </p:cBhvr>
                                      <p:tavLst>
                                        <p:tav tm="0">
                                          <p:val>
                                            <p:strVal val="#ppt_h"/>
                                          </p:val>
                                        </p:tav>
                                        <p:tav tm="100000">
                                          <p:val>
                                            <p:strVal val="#ppt_h"/>
                                          </p:val>
                                        </p:tav>
                                      </p:tavLst>
                                    </p:anim>
                                    <p:animEffect transition="in" filter="fade">
                                      <p:cBhvr>
                                        <p:cTn id="45" dur="1000"/>
                                        <p:tgtEl>
                                          <p:spTgt spid="13"/>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1000" fill="hold"/>
                                        <p:tgtEl>
                                          <p:spTgt spid="14"/>
                                        </p:tgtEl>
                                        <p:attrNameLst>
                                          <p:attrName>ppt_w</p:attrName>
                                        </p:attrNameLst>
                                      </p:cBhvr>
                                      <p:tavLst>
                                        <p:tav tm="0">
                                          <p:val>
                                            <p:strVal val="#ppt_w+.3"/>
                                          </p:val>
                                        </p:tav>
                                        <p:tav tm="100000">
                                          <p:val>
                                            <p:strVal val="#ppt_w"/>
                                          </p:val>
                                        </p:tav>
                                      </p:tavLst>
                                    </p:anim>
                                    <p:anim calcmode="lin" valueType="num">
                                      <p:cBhvr>
                                        <p:cTn id="49" dur="1000" fill="hold"/>
                                        <p:tgtEl>
                                          <p:spTgt spid="14"/>
                                        </p:tgtEl>
                                        <p:attrNameLst>
                                          <p:attrName>ppt_h</p:attrName>
                                        </p:attrNameLst>
                                      </p:cBhvr>
                                      <p:tavLst>
                                        <p:tav tm="0">
                                          <p:val>
                                            <p:strVal val="#ppt_h"/>
                                          </p:val>
                                        </p:tav>
                                        <p:tav tm="100000">
                                          <p:val>
                                            <p:strVal val="#ppt_h"/>
                                          </p:val>
                                        </p:tav>
                                      </p:tavLst>
                                    </p:anim>
                                    <p:animEffect transition="in" filter="fade">
                                      <p:cBhvr>
                                        <p:cTn id="50" dur="1000"/>
                                        <p:tgtEl>
                                          <p:spTgt spid="14"/>
                                        </p:tgtEl>
                                      </p:cBhvr>
                                    </p:animEffect>
                                  </p:childTnLst>
                                </p:cTn>
                              </p:par>
                              <p:par>
                                <p:cTn id="51" presetID="50" presetClass="entr" presetSubtype="0" decel="10000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ppt_w</p:attrName>
                                        </p:attrNameLst>
                                      </p:cBhvr>
                                      <p:tavLst>
                                        <p:tav tm="0">
                                          <p:val>
                                            <p:strVal val="#ppt_w+.3"/>
                                          </p:val>
                                        </p:tav>
                                        <p:tav tm="100000">
                                          <p:val>
                                            <p:strVal val="#ppt_w"/>
                                          </p:val>
                                        </p:tav>
                                      </p:tavLst>
                                    </p:anim>
                                    <p:anim calcmode="lin" valueType="num">
                                      <p:cBhvr>
                                        <p:cTn id="54" dur="1000" fill="hold"/>
                                        <p:tgtEl>
                                          <p:spTgt spid="15"/>
                                        </p:tgtEl>
                                        <p:attrNameLst>
                                          <p:attrName>ppt_h</p:attrName>
                                        </p:attrNameLst>
                                      </p:cBhvr>
                                      <p:tavLst>
                                        <p:tav tm="0">
                                          <p:val>
                                            <p:strVal val="#ppt_h"/>
                                          </p:val>
                                        </p:tav>
                                        <p:tav tm="100000">
                                          <p:val>
                                            <p:strVal val="#ppt_h"/>
                                          </p:val>
                                        </p:tav>
                                      </p:tavLst>
                                    </p:anim>
                                    <p:animEffect transition="in" filter="fade">
                                      <p:cBhvr>
                                        <p:cTn id="55" dur="1000"/>
                                        <p:tgtEl>
                                          <p:spTgt spid="15"/>
                                        </p:tgtEl>
                                      </p:cBhvr>
                                    </p:animEffect>
                                  </p:childTnLst>
                                </p:cTn>
                              </p:par>
                              <p:par>
                                <p:cTn id="56" presetID="50" presetClass="entr" presetSubtype="0" decel="10000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000" fill="hold"/>
                                        <p:tgtEl>
                                          <p:spTgt spid="16"/>
                                        </p:tgtEl>
                                        <p:attrNameLst>
                                          <p:attrName>ppt_w</p:attrName>
                                        </p:attrNameLst>
                                      </p:cBhvr>
                                      <p:tavLst>
                                        <p:tav tm="0">
                                          <p:val>
                                            <p:strVal val="#ppt_w+.3"/>
                                          </p:val>
                                        </p:tav>
                                        <p:tav tm="100000">
                                          <p:val>
                                            <p:strVal val="#ppt_w"/>
                                          </p:val>
                                        </p:tav>
                                      </p:tavLst>
                                    </p:anim>
                                    <p:anim calcmode="lin" valueType="num">
                                      <p:cBhvr>
                                        <p:cTn id="59" dur="1000" fill="hold"/>
                                        <p:tgtEl>
                                          <p:spTgt spid="16"/>
                                        </p:tgtEl>
                                        <p:attrNameLst>
                                          <p:attrName>ppt_h</p:attrName>
                                        </p:attrNameLst>
                                      </p:cBhvr>
                                      <p:tavLst>
                                        <p:tav tm="0">
                                          <p:val>
                                            <p:strVal val="#ppt_h"/>
                                          </p:val>
                                        </p:tav>
                                        <p:tav tm="100000">
                                          <p:val>
                                            <p:strVal val="#ppt_h"/>
                                          </p:val>
                                        </p:tav>
                                      </p:tavLst>
                                    </p:anim>
                                    <p:animEffect transition="in" filter="fade">
                                      <p:cBhvr>
                                        <p:cTn id="60" dur="1000"/>
                                        <p:tgtEl>
                                          <p:spTgt spid="16"/>
                                        </p:tgtEl>
                                      </p:cBhvr>
                                    </p:animEffect>
                                  </p:childTnLst>
                                </p:cTn>
                              </p:par>
                              <p:par>
                                <p:cTn id="61" presetID="50" presetClass="entr" presetSubtype="0" decel="10000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1000" fill="hold"/>
                                        <p:tgtEl>
                                          <p:spTgt spid="17"/>
                                        </p:tgtEl>
                                        <p:attrNameLst>
                                          <p:attrName>ppt_w</p:attrName>
                                        </p:attrNameLst>
                                      </p:cBhvr>
                                      <p:tavLst>
                                        <p:tav tm="0">
                                          <p:val>
                                            <p:strVal val="#ppt_w+.3"/>
                                          </p:val>
                                        </p:tav>
                                        <p:tav tm="100000">
                                          <p:val>
                                            <p:strVal val="#ppt_w"/>
                                          </p:val>
                                        </p:tav>
                                      </p:tavLst>
                                    </p:anim>
                                    <p:anim calcmode="lin" valueType="num">
                                      <p:cBhvr>
                                        <p:cTn id="64" dur="1000" fill="hold"/>
                                        <p:tgtEl>
                                          <p:spTgt spid="17"/>
                                        </p:tgtEl>
                                        <p:attrNameLst>
                                          <p:attrName>ppt_h</p:attrName>
                                        </p:attrNameLst>
                                      </p:cBhvr>
                                      <p:tavLst>
                                        <p:tav tm="0">
                                          <p:val>
                                            <p:strVal val="#ppt_h"/>
                                          </p:val>
                                        </p:tav>
                                        <p:tav tm="100000">
                                          <p:val>
                                            <p:strVal val="#ppt_h"/>
                                          </p:val>
                                        </p:tav>
                                      </p:tavLst>
                                    </p:anim>
                                    <p:animEffect transition="in" filter="fade">
                                      <p:cBhvr>
                                        <p:cTn id="65" dur="1000"/>
                                        <p:tgtEl>
                                          <p:spTgt spid="17"/>
                                        </p:tgtEl>
                                      </p:cBhvr>
                                    </p:animEffect>
                                  </p:childTnLst>
                                </p:cTn>
                              </p:par>
                              <p:par>
                                <p:cTn id="66" presetID="50" presetClass="entr" presetSubtype="0" decel="10000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1000" fill="hold"/>
                                        <p:tgtEl>
                                          <p:spTgt spid="19"/>
                                        </p:tgtEl>
                                        <p:attrNameLst>
                                          <p:attrName>ppt_w</p:attrName>
                                        </p:attrNameLst>
                                      </p:cBhvr>
                                      <p:tavLst>
                                        <p:tav tm="0">
                                          <p:val>
                                            <p:strVal val="#ppt_w+.3"/>
                                          </p:val>
                                        </p:tav>
                                        <p:tav tm="100000">
                                          <p:val>
                                            <p:strVal val="#ppt_w"/>
                                          </p:val>
                                        </p:tav>
                                      </p:tavLst>
                                    </p:anim>
                                    <p:anim calcmode="lin" valueType="num">
                                      <p:cBhvr>
                                        <p:cTn id="69" dur="1000" fill="hold"/>
                                        <p:tgtEl>
                                          <p:spTgt spid="19"/>
                                        </p:tgtEl>
                                        <p:attrNameLst>
                                          <p:attrName>ppt_h</p:attrName>
                                        </p:attrNameLst>
                                      </p:cBhvr>
                                      <p:tavLst>
                                        <p:tav tm="0">
                                          <p:val>
                                            <p:strVal val="#ppt_h"/>
                                          </p:val>
                                        </p:tav>
                                        <p:tav tm="100000">
                                          <p:val>
                                            <p:strVal val="#ppt_h"/>
                                          </p:val>
                                        </p:tav>
                                      </p:tavLst>
                                    </p:anim>
                                    <p:animEffect transition="in" filter="fade">
                                      <p:cBhvr>
                                        <p:cTn id="70" dur="1000"/>
                                        <p:tgtEl>
                                          <p:spTgt spid="19"/>
                                        </p:tgtEl>
                                      </p:cBhvr>
                                    </p:animEffect>
                                  </p:childTnLst>
                                </p:cTn>
                              </p:par>
                              <p:par>
                                <p:cTn id="71" presetID="50" presetClass="entr" presetSubtype="0" decel="10000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1000" fill="hold"/>
                                        <p:tgtEl>
                                          <p:spTgt spid="20"/>
                                        </p:tgtEl>
                                        <p:attrNameLst>
                                          <p:attrName>ppt_w</p:attrName>
                                        </p:attrNameLst>
                                      </p:cBhvr>
                                      <p:tavLst>
                                        <p:tav tm="0">
                                          <p:val>
                                            <p:strVal val="#ppt_w+.3"/>
                                          </p:val>
                                        </p:tav>
                                        <p:tav tm="100000">
                                          <p:val>
                                            <p:strVal val="#ppt_w"/>
                                          </p:val>
                                        </p:tav>
                                      </p:tavLst>
                                    </p:anim>
                                    <p:anim calcmode="lin" valueType="num">
                                      <p:cBhvr>
                                        <p:cTn id="74" dur="1000" fill="hold"/>
                                        <p:tgtEl>
                                          <p:spTgt spid="20"/>
                                        </p:tgtEl>
                                        <p:attrNameLst>
                                          <p:attrName>ppt_h</p:attrName>
                                        </p:attrNameLst>
                                      </p:cBhvr>
                                      <p:tavLst>
                                        <p:tav tm="0">
                                          <p:val>
                                            <p:strVal val="#ppt_h"/>
                                          </p:val>
                                        </p:tav>
                                        <p:tav tm="100000">
                                          <p:val>
                                            <p:strVal val="#ppt_h"/>
                                          </p:val>
                                        </p:tav>
                                      </p:tavLst>
                                    </p:anim>
                                    <p:animEffect transition="in" filter="fade">
                                      <p:cBhvr>
                                        <p:cTn id="75" dur="1000"/>
                                        <p:tgtEl>
                                          <p:spTgt spid="20"/>
                                        </p:tgtEl>
                                      </p:cBhvr>
                                    </p:animEffect>
                                  </p:childTnLst>
                                </p:cTn>
                              </p:par>
                              <p:par>
                                <p:cTn id="76" presetID="50" presetClass="entr" presetSubtype="0" decel="100000"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p:cTn id="78" dur="1000" fill="hold"/>
                                        <p:tgtEl>
                                          <p:spTgt spid="21"/>
                                        </p:tgtEl>
                                        <p:attrNameLst>
                                          <p:attrName>ppt_w</p:attrName>
                                        </p:attrNameLst>
                                      </p:cBhvr>
                                      <p:tavLst>
                                        <p:tav tm="0">
                                          <p:val>
                                            <p:strVal val="#ppt_w+.3"/>
                                          </p:val>
                                        </p:tav>
                                        <p:tav tm="100000">
                                          <p:val>
                                            <p:strVal val="#ppt_w"/>
                                          </p:val>
                                        </p:tav>
                                      </p:tavLst>
                                    </p:anim>
                                    <p:anim calcmode="lin" valueType="num">
                                      <p:cBhvr>
                                        <p:cTn id="79" dur="1000" fill="hold"/>
                                        <p:tgtEl>
                                          <p:spTgt spid="21"/>
                                        </p:tgtEl>
                                        <p:attrNameLst>
                                          <p:attrName>ppt_h</p:attrName>
                                        </p:attrNameLst>
                                      </p:cBhvr>
                                      <p:tavLst>
                                        <p:tav tm="0">
                                          <p:val>
                                            <p:strVal val="#ppt_h"/>
                                          </p:val>
                                        </p:tav>
                                        <p:tav tm="100000">
                                          <p:val>
                                            <p:strVal val="#ppt_h"/>
                                          </p:val>
                                        </p:tav>
                                      </p:tavLst>
                                    </p:anim>
                                    <p:animEffect transition="in" filter="fade">
                                      <p:cBhvr>
                                        <p:cTn id="8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2" grpId="0"/>
      <p:bldP spid="4" grpId="0" animBg="1"/>
      <p:bldP spid="6" grpId="0" animBg="1"/>
      <p:bldP spid="10" grpId="0" animBg="1"/>
      <p:bldP spid="11" grpId="0" animBg="1"/>
      <p:bldP spid="13" grpId="0" animBg="1"/>
      <p:bldP spid="14" grpId="0" animBg="1"/>
      <p:bldP spid="15" grpId="0"/>
      <p:bldP spid="16" grpId="0"/>
      <p:bldP spid="17"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2D043-C178-F09B-4018-EFC057B9FA2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AB94F0B-6DE5-E21F-04A0-63239BCD1AC0}"/>
              </a:ext>
            </a:extLst>
          </p:cNvPr>
          <p:cNvSpPr/>
          <p:nvPr/>
        </p:nvSpPr>
        <p:spPr>
          <a:xfrm>
            <a:off x="2761234" y="369770"/>
            <a:ext cx="4663694" cy="369332"/>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6A5A79"/>
                </a:solidFill>
                <a:effectLst/>
                <a:uLnTx/>
                <a:uFillTx/>
                <a:latin typeface="Roboto"/>
                <a:ea typeface="+mn-ea"/>
                <a:cs typeface="+mn-cs"/>
              </a:rPr>
              <a:t>Examples of Measures </a:t>
            </a:r>
          </a:p>
        </p:txBody>
      </p:sp>
      <p:grpSp>
        <p:nvGrpSpPr>
          <p:cNvPr id="2" name="Group 1">
            <a:extLst>
              <a:ext uri="{FF2B5EF4-FFF2-40B4-BE49-F238E27FC236}">
                <a16:creationId xmlns:a16="http://schemas.microsoft.com/office/drawing/2014/main" id="{50CD217F-BD72-B3BB-F048-4C24614A71D8}"/>
              </a:ext>
            </a:extLst>
          </p:cNvPr>
          <p:cNvGrpSpPr/>
          <p:nvPr/>
        </p:nvGrpSpPr>
        <p:grpSpPr>
          <a:xfrm>
            <a:off x="0" y="0"/>
            <a:ext cx="2377440" cy="1675638"/>
            <a:chOff x="0" y="-189"/>
            <a:chExt cx="2377440" cy="1675638"/>
          </a:xfrm>
          <a:solidFill>
            <a:srgbClr val="6A5A79"/>
          </a:solidFill>
        </p:grpSpPr>
        <p:sp>
          <p:nvSpPr>
            <p:cNvPr id="14" name="Freeform 13">
              <a:extLst>
                <a:ext uri="{FF2B5EF4-FFF2-40B4-BE49-F238E27FC236}">
                  <a16:creationId xmlns:a16="http://schemas.microsoft.com/office/drawing/2014/main" id="{3DB82B4A-E206-E6BC-9FC5-4C229819CEA0}"/>
                </a:ext>
              </a:extLst>
            </p:cNvPr>
            <p:cNvSpPr/>
            <p:nvPr/>
          </p:nvSpPr>
          <p:spPr bwMode="auto">
            <a:xfrm>
              <a:off x="0" y="-189"/>
              <a:ext cx="2377440" cy="1675638"/>
            </a:xfrm>
            <a:custGeom>
              <a:avLst/>
              <a:gdLst>
                <a:gd name="connsiteX0" fmla="*/ 0 w 2667000"/>
                <a:gd name="connsiteY0" fmla="*/ 0 h 1666875"/>
                <a:gd name="connsiteX1" fmla="*/ 2667000 w 2667000"/>
                <a:gd name="connsiteY1" fmla="*/ 0 h 1666875"/>
                <a:gd name="connsiteX2" fmla="*/ 2667000 w 2667000"/>
                <a:gd name="connsiteY2" fmla="*/ 1666875 h 1666875"/>
                <a:gd name="connsiteX3" fmla="*/ 0 w 2667000"/>
                <a:gd name="connsiteY3" fmla="*/ 1666875 h 1666875"/>
              </a:gdLst>
              <a:ahLst/>
              <a:cxnLst>
                <a:cxn ang="0">
                  <a:pos x="connsiteX0" y="connsiteY0"/>
                </a:cxn>
                <a:cxn ang="0">
                  <a:pos x="connsiteX1" y="connsiteY1"/>
                </a:cxn>
                <a:cxn ang="0">
                  <a:pos x="connsiteX2" y="connsiteY2"/>
                </a:cxn>
                <a:cxn ang="0">
                  <a:pos x="connsiteX3" y="connsiteY3"/>
                </a:cxn>
              </a:cxnLst>
              <a:rect l="l" t="t" r="r" b="b"/>
              <a:pathLst>
                <a:path w="2667000" h="1666875">
                  <a:moveTo>
                    <a:pt x="0" y="0"/>
                  </a:moveTo>
                  <a:lnTo>
                    <a:pt x="2667000" y="0"/>
                  </a:lnTo>
                  <a:lnTo>
                    <a:pt x="2667000" y="1666875"/>
                  </a:lnTo>
                  <a:lnTo>
                    <a:pt x="0" y="1666875"/>
                  </a:lnTo>
                  <a:close/>
                </a:path>
              </a:pathLst>
            </a:custGeom>
            <a:grpFill/>
            <a:ln w="9525">
              <a:noFill/>
              <a:round/>
              <a:headEnd/>
              <a:tailEnd/>
            </a:ln>
          </p:spPr>
          <p:txBody>
            <a:bodyPr vert="horz" wrap="squar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3200" b="1" i="0" u="none" strike="noStrike" kern="1500" cap="none" spc="300" normalizeH="0" baseline="0" noProof="0" dirty="0">
                <a:ln>
                  <a:noFill/>
                </a:ln>
                <a:solidFill>
                  <a:srgbClr val="FFFFFF"/>
                </a:solidFill>
                <a:effectLst/>
                <a:uLnTx/>
                <a:uFillTx/>
                <a:latin typeface="Roboto"/>
                <a:ea typeface="+mn-ea"/>
                <a:cs typeface="+mn-cs"/>
              </a:endParaRPr>
            </a:p>
          </p:txBody>
        </p:sp>
        <p:pic>
          <p:nvPicPr>
            <p:cNvPr id="3" name="Graphic 2">
              <a:extLst>
                <a:ext uri="{FF2B5EF4-FFF2-40B4-BE49-F238E27FC236}">
                  <a16:creationId xmlns:a16="http://schemas.microsoft.com/office/drawing/2014/main" id="{B8BA1D32-E336-B17D-55CB-8E4E49F1F45B}"/>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56667" y="405577"/>
              <a:ext cx="864107" cy="864107"/>
            </a:xfrm>
            <a:prstGeom prst="rect">
              <a:avLst/>
            </a:prstGeom>
            <a:effectLst>
              <a:outerShdw blurRad="50800" dist="38100" dir="2700000" algn="tl" rotWithShape="0">
                <a:prstClr val="black">
                  <a:alpha val="40000"/>
                </a:prstClr>
              </a:outerShdw>
            </a:effectLst>
          </p:spPr>
        </p:pic>
      </p:grpSp>
      <p:sp>
        <p:nvSpPr>
          <p:cNvPr id="33" name="TextBox 32">
            <a:extLst>
              <a:ext uri="{FF2B5EF4-FFF2-40B4-BE49-F238E27FC236}">
                <a16:creationId xmlns:a16="http://schemas.microsoft.com/office/drawing/2014/main" id="{3ECDC261-91E0-5EE2-E342-867F70433863}"/>
              </a:ext>
            </a:extLst>
          </p:cNvPr>
          <p:cNvSpPr txBox="1"/>
          <p:nvPr/>
        </p:nvSpPr>
        <p:spPr>
          <a:xfrm>
            <a:off x="2679192" y="1410632"/>
            <a:ext cx="6254496" cy="366254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Data are used to inform planning and funding decisions for prevention, treatment, and recovery.</a:t>
            </a:r>
          </a:p>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Data are utilized at all steps of the planning, implementation, and evaluation of programs and services.</a:t>
            </a:r>
          </a:p>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We have a statewide evaluation plan to support the evaluation of our problem gambling efforts.</a:t>
            </a:r>
          </a:p>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We use data to track and improve access to service</a:t>
            </a:r>
          </a:p>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Gambling-related measures have been incorporated into statewide survey tools (e.g., YRBS, BRFSS, etc.).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	</a:t>
            </a:r>
          </a:p>
        </p:txBody>
      </p:sp>
      <p:sp>
        <p:nvSpPr>
          <p:cNvPr id="36" name="TextBox 35">
            <a:extLst>
              <a:ext uri="{FF2B5EF4-FFF2-40B4-BE49-F238E27FC236}">
                <a16:creationId xmlns:a16="http://schemas.microsoft.com/office/drawing/2014/main" id="{ACE231B2-3164-256B-E21B-0332C95D008C}"/>
              </a:ext>
            </a:extLst>
          </p:cNvPr>
          <p:cNvSpPr txBox="1"/>
          <p:nvPr/>
        </p:nvSpPr>
        <p:spPr>
          <a:xfrm>
            <a:off x="2657856" y="852023"/>
            <a:ext cx="4617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boto"/>
                <a:ea typeface="+mn-ea"/>
                <a:cs typeface="+mn-cs"/>
              </a:rPr>
              <a:t>Questions</a:t>
            </a:r>
          </a:p>
        </p:txBody>
      </p:sp>
      <p:cxnSp>
        <p:nvCxnSpPr>
          <p:cNvPr id="38" name="Straight Connector 37">
            <a:extLst>
              <a:ext uri="{FF2B5EF4-FFF2-40B4-BE49-F238E27FC236}">
                <a16:creationId xmlns:a16="http://schemas.microsoft.com/office/drawing/2014/main" id="{167F0476-8657-E88A-00BB-CC51B7507E2E}"/>
              </a:ext>
            </a:extLst>
          </p:cNvPr>
          <p:cNvCxnSpPr/>
          <p:nvPr/>
        </p:nvCxnSpPr>
        <p:spPr>
          <a:xfrm>
            <a:off x="2715768" y="1225296"/>
            <a:ext cx="6135624" cy="0"/>
          </a:xfrm>
          <a:prstGeom prst="line">
            <a:avLst/>
          </a:prstGeom>
          <a:ln w="41275">
            <a:solidFill>
              <a:srgbClr val="6A5A79"/>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9A6C824-5636-E2F3-8A84-5FFA441AF263}"/>
              </a:ext>
            </a:extLst>
          </p:cNvPr>
          <p:cNvCxnSpPr/>
          <p:nvPr/>
        </p:nvCxnSpPr>
        <p:spPr>
          <a:xfrm>
            <a:off x="2756957" y="4849945"/>
            <a:ext cx="6135624" cy="0"/>
          </a:xfrm>
          <a:prstGeom prst="line">
            <a:avLst/>
          </a:prstGeom>
          <a:ln w="41275">
            <a:solidFill>
              <a:srgbClr val="6A5A79"/>
            </a:solidFill>
          </a:ln>
        </p:spPr>
        <p:style>
          <a:lnRef idx="1">
            <a:schemeClr val="accent1"/>
          </a:lnRef>
          <a:fillRef idx="0">
            <a:schemeClr val="accent1"/>
          </a:fillRef>
          <a:effectRef idx="0">
            <a:schemeClr val="accent1"/>
          </a:effectRef>
          <a:fontRef idx="minor">
            <a:schemeClr val="tx1"/>
          </a:fontRef>
        </p:style>
      </p:cxnSp>
      <p:pic>
        <p:nvPicPr>
          <p:cNvPr id="4" name="Picture 3" descr="People with tablet">
            <a:extLst>
              <a:ext uri="{FF2B5EF4-FFF2-40B4-BE49-F238E27FC236}">
                <a16:creationId xmlns:a16="http://schemas.microsoft.com/office/drawing/2014/main" id="{EA42DA7A-5739-D866-78A1-DA3849B7BEF9}"/>
              </a:ext>
            </a:extLst>
          </p:cNvPr>
          <p:cNvPicPr>
            <a:picLocks noChangeAspect="1"/>
          </p:cNvPicPr>
          <p:nvPr/>
        </p:nvPicPr>
        <p:blipFill>
          <a:blip r:embed="rId4" cstate="print">
            <a:extLst>
              <a:ext uri="{28A0092B-C50C-407E-A947-70E740481C1C}">
                <a14:useLocalDpi xmlns:a14="http://schemas.microsoft.com/office/drawing/2010/main" val="0"/>
              </a:ext>
            </a:extLst>
          </a:blip>
          <a:srcRect l="16779" r="38866" b="13354"/>
          <a:stretch>
            <a:fillRect/>
          </a:stretch>
        </p:blipFill>
        <p:spPr>
          <a:xfrm>
            <a:off x="1" y="1731818"/>
            <a:ext cx="2382982" cy="3103418"/>
          </a:xfrm>
          <a:prstGeom prst="rect">
            <a:avLst/>
          </a:prstGeom>
        </p:spPr>
      </p:pic>
    </p:spTree>
    <p:extLst>
      <p:ext uri="{BB962C8B-B14F-4D97-AF65-F5344CB8AC3E}">
        <p14:creationId xmlns:p14="http://schemas.microsoft.com/office/powerpoint/2010/main" val="1836403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fade">
                                      <p:cBhvr>
                                        <p:cTn id="7" dur="1000"/>
                                        <p:tgtEl>
                                          <p:spTgt spid="33">
                                            <p:txEl>
                                              <p:pRg st="0" end="0"/>
                                            </p:txEl>
                                          </p:spTgt>
                                        </p:tgtEl>
                                      </p:cBhvr>
                                    </p:animEffect>
                                    <p:anim calcmode="lin" valueType="num">
                                      <p:cBhvr>
                                        <p:cTn id="8"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3">
                                            <p:txEl>
                                              <p:pRg st="0" end="0"/>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0" end="0"/>
                                            </p:txEl>
                                          </p:spTgt>
                                        </p:tgtEl>
                                        <p:attrNameLst>
                                          <p:attrName>ppt_c</p:attrName>
                                        </p:attrNameLst>
                                      </p:cBhvr>
                                      <p:to>
                                        <a:srgbClr val="C0EAD5"/>
                                      </p:to>
                                    </p:animClr>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
                                            <p:txEl>
                                              <p:pRg st="1" end="1"/>
                                            </p:txEl>
                                          </p:spTgt>
                                        </p:tgtEl>
                                        <p:attrNameLst>
                                          <p:attrName>style.visibility</p:attrName>
                                        </p:attrNameLst>
                                      </p:cBhvr>
                                      <p:to>
                                        <p:strVal val="visible"/>
                                      </p:to>
                                    </p:set>
                                    <p:animEffect transition="in" filter="fade">
                                      <p:cBhvr>
                                        <p:cTn id="14" dur="1000"/>
                                        <p:tgtEl>
                                          <p:spTgt spid="33">
                                            <p:txEl>
                                              <p:pRg st="1" end="1"/>
                                            </p:txEl>
                                          </p:spTgt>
                                        </p:tgtEl>
                                      </p:cBhvr>
                                    </p:animEffect>
                                    <p:anim calcmode="lin" valueType="num">
                                      <p:cBhvr>
                                        <p:cTn id="15" dur="1000" fill="hold"/>
                                        <p:tgtEl>
                                          <p:spTgt spid="3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3">
                                            <p:txEl>
                                              <p:pRg st="1" end="1"/>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1" end="1"/>
                                            </p:txEl>
                                          </p:spTgt>
                                        </p:tgtEl>
                                        <p:attrNameLst>
                                          <p:attrName>ppt_c</p:attrName>
                                        </p:attrNameLst>
                                      </p:cBhvr>
                                      <p:to>
                                        <a:srgbClr val="C0EAD5"/>
                                      </p:to>
                                    </p:animClr>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
                                            <p:txEl>
                                              <p:pRg st="2" end="2"/>
                                            </p:txEl>
                                          </p:spTgt>
                                        </p:tgtEl>
                                        <p:attrNameLst>
                                          <p:attrName>style.visibility</p:attrName>
                                        </p:attrNameLst>
                                      </p:cBhvr>
                                      <p:to>
                                        <p:strVal val="visible"/>
                                      </p:to>
                                    </p:set>
                                    <p:animEffect transition="in" filter="fade">
                                      <p:cBhvr>
                                        <p:cTn id="21" dur="1000"/>
                                        <p:tgtEl>
                                          <p:spTgt spid="33">
                                            <p:txEl>
                                              <p:pRg st="2" end="2"/>
                                            </p:txEl>
                                          </p:spTgt>
                                        </p:tgtEl>
                                      </p:cBhvr>
                                    </p:animEffect>
                                    <p:anim calcmode="lin" valueType="num">
                                      <p:cBhvr>
                                        <p:cTn id="22" dur="1000" fill="hold"/>
                                        <p:tgtEl>
                                          <p:spTgt spid="3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3">
                                            <p:txEl>
                                              <p:pRg st="2" end="2"/>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2" end="2"/>
                                            </p:txEl>
                                          </p:spTgt>
                                        </p:tgtEl>
                                        <p:attrNameLst>
                                          <p:attrName>ppt_c</p:attrName>
                                        </p:attrNameLst>
                                      </p:cBhvr>
                                      <p:to>
                                        <a:srgbClr val="C0EAD5"/>
                                      </p:to>
                                    </p:animClr>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xEl>
                                              <p:pRg st="3" end="3"/>
                                            </p:txEl>
                                          </p:spTgt>
                                        </p:tgtEl>
                                        <p:attrNameLst>
                                          <p:attrName>style.visibility</p:attrName>
                                        </p:attrNameLst>
                                      </p:cBhvr>
                                      <p:to>
                                        <p:strVal val="visible"/>
                                      </p:to>
                                    </p:set>
                                    <p:animEffect transition="in" filter="fade">
                                      <p:cBhvr>
                                        <p:cTn id="28" dur="1000"/>
                                        <p:tgtEl>
                                          <p:spTgt spid="33">
                                            <p:txEl>
                                              <p:pRg st="3" end="3"/>
                                            </p:txEl>
                                          </p:spTgt>
                                        </p:tgtEl>
                                      </p:cBhvr>
                                    </p:animEffect>
                                    <p:anim calcmode="lin" valueType="num">
                                      <p:cBhvr>
                                        <p:cTn id="29" dur="1000" fill="hold"/>
                                        <p:tgtEl>
                                          <p:spTgt spid="3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3">
                                            <p:txEl>
                                              <p:pRg st="3" end="3"/>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3" end="3"/>
                                            </p:txEl>
                                          </p:spTgt>
                                        </p:tgtEl>
                                        <p:attrNameLst>
                                          <p:attrName>ppt_c</p:attrName>
                                        </p:attrNameLst>
                                      </p:cBhvr>
                                      <p:to>
                                        <a:srgbClr val="C0EAD5"/>
                                      </p:to>
                                    </p:animClr>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3">
                                            <p:txEl>
                                              <p:pRg st="4" end="4"/>
                                            </p:txEl>
                                          </p:spTgt>
                                        </p:tgtEl>
                                        <p:attrNameLst>
                                          <p:attrName>style.visibility</p:attrName>
                                        </p:attrNameLst>
                                      </p:cBhvr>
                                      <p:to>
                                        <p:strVal val="visible"/>
                                      </p:to>
                                    </p:set>
                                    <p:animEffect transition="in" filter="fade">
                                      <p:cBhvr>
                                        <p:cTn id="35" dur="1000"/>
                                        <p:tgtEl>
                                          <p:spTgt spid="33">
                                            <p:txEl>
                                              <p:pRg st="4" end="4"/>
                                            </p:txEl>
                                          </p:spTgt>
                                        </p:tgtEl>
                                      </p:cBhvr>
                                    </p:animEffect>
                                    <p:anim calcmode="lin" valueType="num">
                                      <p:cBhvr>
                                        <p:cTn id="36" dur="1000" fill="hold"/>
                                        <p:tgtEl>
                                          <p:spTgt spid="3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3">
                                            <p:txEl>
                                              <p:pRg st="4" end="4"/>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4" end="4"/>
                                            </p:txEl>
                                          </p:spTgt>
                                        </p:tgtEl>
                                        <p:attrNameLst>
                                          <p:attrName>ppt_c</p:attrName>
                                        </p:attrNameLst>
                                      </p:cBhvr>
                                      <p:to>
                                        <a:srgbClr val="C0EAD5"/>
                                      </p:to>
                                    </p:animClr>
                                  </p:sub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3">
                                            <p:txEl>
                                              <p:pRg st="5" end="5"/>
                                            </p:txEl>
                                          </p:spTgt>
                                        </p:tgtEl>
                                        <p:attrNameLst>
                                          <p:attrName>style.visibility</p:attrName>
                                        </p:attrNameLst>
                                      </p:cBhvr>
                                      <p:to>
                                        <p:strVal val="visible"/>
                                      </p:to>
                                    </p:set>
                                    <p:animEffect transition="in" filter="fade">
                                      <p:cBhvr>
                                        <p:cTn id="42" dur="1000"/>
                                        <p:tgtEl>
                                          <p:spTgt spid="33">
                                            <p:txEl>
                                              <p:pRg st="5" end="5"/>
                                            </p:txEl>
                                          </p:spTgt>
                                        </p:tgtEl>
                                      </p:cBhvr>
                                    </p:animEffect>
                                    <p:anim calcmode="lin" valueType="num">
                                      <p:cBhvr>
                                        <p:cTn id="43" dur="1000" fill="hold"/>
                                        <p:tgtEl>
                                          <p:spTgt spid="3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3">
                                            <p:txEl>
                                              <p:pRg st="5" end="5"/>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5" end="5"/>
                                            </p:txEl>
                                          </p:spTgt>
                                        </p:tgtEl>
                                        <p:attrNameLst>
                                          <p:attrName>ppt_c</p:attrName>
                                        </p:attrNameLst>
                                      </p:cBhvr>
                                      <p:to>
                                        <a:srgbClr val="C0EAD5"/>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5715D-3BF3-B2CB-1F6F-468EB8E537AB}"/>
            </a:ext>
          </a:extLst>
        </p:cNvPr>
        <p:cNvGrpSpPr/>
        <p:nvPr/>
      </p:nvGrpSpPr>
      <p:grpSpPr>
        <a:xfrm>
          <a:off x="0" y="0"/>
          <a:ext cx="0" cy="0"/>
          <a:chOff x="0" y="0"/>
          <a:chExt cx="0" cy="0"/>
        </a:xfrm>
      </p:grpSpPr>
      <p:pic>
        <p:nvPicPr>
          <p:cNvPr id="12" name="Picture Placeholder 4" descr="People with tablet">
            <a:extLst>
              <a:ext uri="{FF2B5EF4-FFF2-40B4-BE49-F238E27FC236}">
                <a16:creationId xmlns:a16="http://schemas.microsoft.com/office/drawing/2014/main" id="{BCD3DA99-5A64-F852-CBD6-D194D1BCB302}"/>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rcRect l="13276" r="13276"/>
          <a:stretch/>
        </p:blipFill>
        <p:spPr>
          <a:xfrm>
            <a:off x="0" y="0"/>
            <a:ext cx="5105399" cy="4630890"/>
          </a:xfrm>
          <a:custGeom>
            <a:avLst/>
            <a:gdLst>
              <a:gd name="connsiteX0" fmla="*/ 0 w 5105399"/>
              <a:gd name="connsiteY0" fmla="*/ 0 h 4630890"/>
              <a:gd name="connsiteX1" fmla="*/ 4562664 w 5105399"/>
              <a:gd name="connsiteY1" fmla="*/ 0 h 4630890"/>
              <a:gd name="connsiteX2" fmla="*/ 4604221 w 5105399"/>
              <a:gd name="connsiteY2" fmla="*/ 55574 h 4630890"/>
              <a:gd name="connsiteX3" fmla="*/ 5105399 w 5105399"/>
              <a:gd name="connsiteY3" fmla="*/ 1696320 h 4630890"/>
              <a:gd name="connsiteX4" fmla="*/ 2170830 w 5105399"/>
              <a:gd name="connsiteY4" fmla="*/ 4630890 h 4630890"/>
              <a:gd name="connsiteX5" fmla="*/ 95776 w 5105399"/>
              <a:gd name="connsiteY5" fmla="*/ 3771375 h 4630890"/>
              <a:gd name="connsiteX6" fmla="*/ 0 w 5105399"/>
              <a:gd name="connsiteY6" fmla="*/ 3665995 h 463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5399" h="4630890">
                <a:moveTo>
                  <a:pt x="0" y="0"/>
                </a:moveTo>
                <a:lnTo>
                  <a:pt x="4562664" y="0"/>
                </a:lnTo>
                <a:lnTo>
                  <a:pt x="4604221" y="55574"/>
                </a:lnTo>
                <a:cubicBezTo>
                  <a:pt x="4920639" y="523935"/>
                  <a:pt x="5105399" y="1088551"/>
                  <a:pt x="5105399" y="1696320"/>
                </a:cubicBezTo>
                <a:cubicBezTo>
                  <a:pt x="5105399" y="3317039"/>
                  <a:pt x="3791548" y="4630890"/>
                  <a:pt x="2170830" y="4630890"/>
                </a:cubicBezTo>
                <a:cubicBezTo>
                  <a:pt x="1360471" y="4630890"/>
                  <a:pt x="626828" y="4302427"/>
                  <a:pt x="95776" y="3771375"/>
                </a:cubicBezTo>
                <a:lnTo>
                  <a:pt x="0" y="3665995"/>
                </a:lnTo>
                <a:close/>
              </a:path>
            </a:pathLst>
          </a:custGeom>
          <a:solidFill>
            <a:schemeClr val="tx2">
              <a:lumMod val="10000"/>
              <a:lumOff val="90000"/>
            </a:schemeClr>
          </a:solidFill>
          <a:ln>
            <a:noFill/>
          </a:ln>
        </p:spPr>
      </p:pic>
      <p:pic>
        <p:nvPicPr>
          <p:cNvPr id="11" name="Picture Placeholder 10" descr="Man signing a document">
            <a:extLst>
              <a:ext uri="{FF2B5EF4-FFF2-40B4-BE49-F238E27FC236}">
                <a16:creationId xmlns:a16="http://schemas.microsoft.com/office/drawing/2014/main" id="{409FDD6A-1F1D-1ECB-4952-D100862C3F8C}"/>
              </a:ext>
            </a:extLst>
          </p:cNvPr>
          <p:cNvPicPr>
            <a:picLocks noGrp="1" noChangeAspect="1"/>
          </p:cNvPicPr>
          <p:nvPr>
            <p:ph type="pic" sz="quarter" idx="26"/>
          </p:nvPr>
        </p:nvPicPr>
        <p:blipFill>
          <a:blip r:embed="rId4" cstate="print">
            <a:extLst>
              <a:ext uri="{28A0092B-C50C-407E-A947-70E740481C1C}">
                <a14:useLocalDpi xmlns:a14="http://schemas.microsoft.com/office/drawing/2010/main" val="0"/>
              </a:ext>
            </a:extLst>
          </a:blip>
          <a:srcRect l="8610" r="8610"/>
          <a:stretch>
            <a:fillRect/>
          </a:stretch>
        </p:blipFill>
        <p:spPr/>
      </p:pic>
      <p:pic>
        <p:nvPicPr>
          <p:cNvPr id="8" name="Picture Placeholder 4" descr="People with tablet">
            <a:extLst>
              <a:ext uri="{FF2B5EF4-FFF2-40B4-BE49-F238E27FC236}">
                <a16:creationId xmlns:a16="http://schemas.microsoft.com/office/drawing/2014/main" id="{A3B7BB07-B105-E6CC-95A6-5C70CE0791FF}"/>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rcRect l="13276" r="13276"/>
          <a:stretch/>
        </p:blipFill>
        <p:spPr>
          <a:xfrm>
            <a:off x="-1" y="0"/>
            <a:ext cx="5105399" cy="4630890"/>
          </a:xfrm>
          <a:custGeom>
            <a:avLst/>
            <a:gdLst>
              <a:gd name="connsiteX0" fmla="*/ 0 w 5105399"/>
              <a:gd name="connsiteY0" fmla="*/ 0 h 4630890"/>
              <a:gd name="connsiteX1" fmla="*/ 4562664 w 5105399"/>
              <a:gd name="connsiteY1" fmla="*/ 0 h 4630890"/>
              <a:gd name="connsiteX2" fmla="*/ 4604221 w 5105399"/>
              <a:gd name="connsiteY2" fmla="*/ 55574 h 4630890"/>
              <a:gd name="connsiteX3" fmla="*/ 5105399 w 5105399"/>
              <a:gd name="connsiteY3" fmla="*/ 1696320 h 4630890"/>
              <a:gd name="connsiteX4" fmla="*/ 2170830 w 5105399"/>
              <a:gd name="connsiteY4" fmla="*/ 4630890 h 4630890"/>
              <a:gd name="connsiteX5" fmla="*/ 95776 w 5105399"/>
              <a:gd name="connsiteY5" fmla="*/ 3771375 h 4630890"/>
              <a:gd name="connsiteX6" fmla="*/ 0 w 5105399"/>
              <a:gd name="connsiteY6" fmla="*/ 3665995 h 463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5399" h="4630890">
                <a:moveTo>
                  <a:pt x="0" y="0"/>
                </a:moveTo>
                <a:lnTo>
                  <a:pt x="4562664" y="0"/>
                </a:lnTo>
                <a:lnTo>
                  <a:pt x="4604221" y="55574"/>
                </a:lnTo>
                <a:cubicBezTo>
                  <a:pt x="4920639" y="523935"/>
                  <a:pt x="5105399" y="1088551"/>
                  <a:pt x="5105399" y="1696320"/>
                </a:cubicBezTo>
                <a:cubicBezTo>
                  <a:pt x="5105399" y="3317039"/>
                  <a:pt x="3791548" y="4630890"/>
                  <a:pt x="2170830" y="4630890"/>
                </a:cubicBezTo>
                <a:cubicBezTo>
                  <a:pt x="1360471" y="4630890"/>
                  <a:pt x="626828" y="4302427"/>
                  <a:pt x="95776" y="3771375"/>
                </a:cubicBezTo>
                <a:lnTo>
                  <a:pt x="0" y="3665995"/>
                </a:lnTo>
                <a:close/>
              </a:path>
            </a:pathLst>
          </a:custGeom>
          <a:solidFill>
            <a:schemeClr val="tx2">
              <a:lumMod val="10000"/>
              <a:lumOff val="90000"/>
            </a:schemeClr>
          </a:solidFill>
          <a:ln>
            <a:noFill/>
          </a:ln>
        </p:spPr>
      </p:pic>
      <p:sp>
        <p:nvSpPr>
          <p:cNvPr id="19" name="Rectangle 18">
            <a:extLst>
              <a:ext uri="{FF2B5EF4-FFF2-40B4-BE49-F238E27FC236}">
                <a16:creationId xmlns:a16="http://schemas.microsoft.com/office/drawing/2014/main" id="{73177D59-E7B9-B58A-9049-0FFBA6A22837}"/>
              </a:ext>
            </a:extLst>
          </p:cNvPr>
          <p:cNvSpPr/>
          <p:nvPr/>
        </p:nvSpPr>
        <p:spPr>
          <a:xfrm>
            <a:off x="5263397" y="408451"/>
            <a:ext cx="3585963" cy="430887"/>
          </a:xfrm>
          <a:prstGeom prst="rect">
            <a:avLst/>
          </a:prstGeom>
        </p:spPr>
        <p:txBody>
          <a:bodyPr wrap="square" lIns="0" tIns="0" rIns="0" bIns="0" anchor="ctr">
            <a:spAutoFit/>
          </a:bodyPr>
          <a:lstStyle/>
          <a:p>
            <a:r>
              <a:rPr lang="en-US" sz="2800" b="1" dirty="0">
                <a:solidFill>
                  <a:srgbClr val="CC990A"/>
                </a:solidFill>
              </a:rPr>
              <a:t>Policy &amp; Regulation</a:t>
            </a:r>
          </a:p>
        </p:txBody>
      </p:sp>
      <p:sp>
        <p:nvSpPr>
          <p:cNvPr id="21" name="Shape 24321">
            <a:extLst>
              <a:ext uri="{FF2B5EF4-FFF2-40B4-BE49-F238E27FC236}">
                <a16:creationId xmlns:a16="http://schemas.microsoft.com/office/drawing/2014/main" id="{5EAD7074-239B-8F41-325D-D3F6510E4177}"/>
              </a:ext>
            </a:extLst>
          </p:cNvPr>
          <p:cNvSpPr/>
          <p:nvPr/>
        </p:nvSpPr>
        <p:spPr>
          <a:xfrm>
            <a:off x="5241743" y="1328341"/>
            <a:ext cx="373892" cy="373888"/>
          </a:xfrm>
          <a:custGeom>
            <a:avLst/>
            <a:gdLst/>
            <a:ahLst/>
            <a:cxnLst>
              <a:cxn ang="0">
                <a:pos x="wd2" y="hd2"/>
              </a:cxn>
              <a:cxn ang="5400000">
                <a:pos x="wd2" y="hd2"/>
              </a:cxn>
              <a:cxn ang="10800000">
                <a:pos x="wd2" y="hd2"/>
              </a:cxn>
              <a:cxn ang="16200000">
                <a:pos x="wd2" y="hd2"/>
              </a:cxn>
            </a:cxnLst>
            <a:rect l="0" t="0" r="r" b="b"/>
            <a:pathLst>
              <a:path w="21600" h="21600" extrusionOk="0">
                <a:moveTo>
                  <a:pt x="18450" y="7137"/>
                </a:moveTo>
                <a:cubicBezTo>
                  <a:pt x="17213" y="5860"/>
                  <a:pt x="17213" y="5860"/>
                  <a:pt x="17213" y="5860"/>
                </a:cubicBezTo>
                <a:cubicBezTo>
                  <a:pt x="16950" y="5635"/>
                  <a:pt x="16575" y="5635"/>
                  <a:pt x="16350" y="5860"/>
                </a:cubicBezTo>
                <a:cubicBezTo>
                  <a:pt x="8850" y="13411"/>
                  <a:pt x="8850" y="13411"/>
                  <a:pt x="8850" y="13411"/>
                </a:cubicBezTo>
                <a:cubicBezTo>
                  <a:pt x="5250" y="9805"/>
                  <a:pt x="5250" y="9805"/>
                  <a:pt x="5250" y="9805"/>
                </a:cubicBezTo>
                <a:cubicBezTo>
                  <a:pt x="5025" y="9579"/>
                  <a:pt x="4650" y="9579"/>
                  <a:pt x="4425" y="9805"/>
                </a:cubicBezTo>
                <a:cubicBezTo>
                  <a:pt x="3150" y="11044"/>
                  <a:pt x="3150" y="11044"/>
                  <a:pt x="3150" y="11044"/>
                </a:cubicBezTo>
                <a:cubicBezTo>
                  <a:pt x="2925" y="11307"/>
                  <a:pt x="2925" y="11683"/>
                  <a:pt x="3150" y="11908"/>
                </a:cubicBezTo>
                <a:cubicBezTo>
                  <a:pt x="7125" y="15928"/>
                  <a:pt x="7125" y="15928"/>
                  <a:pt x="7125" y="15928"/>
                </a:cubicBezTo>
                <a:cubicBezTo>
                  <a:pt x="7162" y="15928"/>
                  <a:pt x="7162" y="15928"/>
                  <a:pt x="7162" y="15928"/>
                </a:cubicBezTo>
                <a:cubicBezTo>
                  <a:pt x="8400" y="17205"/>
                  <a:pt x="8400" y="17205"/>
                  <a:pt x="8400" y="17205"/>
                </a:cubicBezTo>
                <a:cubicBezTo>
                  <a:pt x="8625" y="17430"/>
                  <a:pt x="9000" y="17430"/>
                  <a:pt x="9262" y="17205"/>
                </a:cubicBezTo>
                <a:cubicBezTo>
                  <a:pt x="18450" y="7964"/>
                  <a:pt x="18450" y="7964"/>
                  <a:pt x="18450" y="7964"/>
                </a:cubicBezTo>
                <a:cubicBezTo>
                  <a:pt x="18675" y="7738"/>
                  <a:pt x="18675" y="7363"/>
                  <a:pt x="18450" y="7137"/>
                </a:cubicBezTo>
                <a:close/>
                <a:moveTo>
                  <a:pt x="10800" y="0"/>
                </a:moveTo>
                <a:cubicBezTo>
                  <a:pt x="4837" y="0"/>
                  <a:pt x="0" y="4846"/>
                  <a:pt x="0" y="10819"/>
                </a:cubicBezTo>
                <a:cubicBezTo>
                  <a:pt x="0" y="16792"/>
                  <a:pt x="4837" y="21600"/>
                  <a:pt x="10800" y="21600"/>
                </a:cubicBezTo>
                <a:cubicBezTo>
                  <a:pt x="16762" y="21600"/>
                  <a:pt x="21600" y="16792"/>
                  <a:pt x="21600" y="10819"/>
                </a:cubicBezTo>
                <a:cubicBezTo>
                  <a:pt x="21600" y="4846"/>
                  <a:pt x="16762" y="0"/>
                  <a:pt x="10800" y="0"/>
                </a:cubicBezTo>
                <a:close/>
                <a:moveTo>
                  <a:pt x="10800" y="19910"/>
                </a:moveTo>
                <a:cubicBezTo>
                  <a:pt x="5812" y="19910"/>
                  <a:pt x="1725" y="15815"/>
                  <a:pt x="1725" y="10819"/>
                </a:cubicBezTo>
                <a:cubicBezTo>
                  <a:pt x="1725" y="5785"/>
                  <a:pt x="5812" y="1728"/>
                  <a:pt x="10800" y="1728"/>
                </a:cubicBezTo>
                <a:cubicBezTo>
                  <a:pt x="15825" y="1728"/>
                  <a:pt x="19875" y="5785"/>
                  <a:pt x="19875" y="10819"/>
                </a:cubicBezTo>
                <a:cubicBezTo>
                  <a:pt x="19875" y="15815"/>
                  <a:pt x="15825" y="19910"/>
                  <a:pt x="10800" y="19910"/>
                </a:cubicBezTo>
                <a:close/>
              </a:path>
            </a:pathLst>
          </a:custGeom>
          <a:solidFill>
            <a:srgbClr val="F3B715"/>
          </a:solidFill>
          <a:ln w="12700">
            <a:noFill/>
            <a:miter lim="400000"/>
          </a:ln>
        </p:spPr>
        <p:txBody>
          <a:bodyPr lIns="60960" tIns="60960" rIns="60960" bIns="60960"/>
          <a:lstStyle/>
          <a:p>
            <a:pPr defTabSz="457200">
              <a:lnSpc>
                <a:spcPct val="130000"/>
              </a:lnSpc>
              <a:defRPr sz="5600">
                <a:latin typeface="Gill Sans"/>
                <a:ea typeface="Gill Sans"/>
                <a:cs typeface="Gill Sans"/>
                <a:sym typeface="Gill Sans"/>
              </a:defRPr>
            </a:pPr>
            <a:endParaRPr sz="2800" dirty="0">
              <a:solidFill>
                <a:schemeClr val="bg1"/>
              </a:solidFill>
            </a:endParaRPr>
          </a:p>
        </p:txBody>
      </p:sp>
      <p:sp>
        <p:nvSpPr>
          <p:cNvPr id="22" name="TextBox 21">
            <a:extLst>
              <a:ext uri="{FF2B5EF4-FFF2-40B4-BE49-F238E27FC236}">
                <a16:creationId xmlns:a16="http://schemas.microsoft.com/office/drawing/2014/main" id="{4E7D15FC-B34B-C7B5-E6DB-AB5C805E9567}"/>
              </a:ext>
            </a:extLst>
          </p:cNvPr>
          <p:cNvSpPr txBox="1"/>
          <p:nvPr/>
        </p:nvSpPr>
        <p:spPr>
          <a:xfrm flipH="1">
            <a:off x="5771654" y="2420317"/>
            <a:ext cx="3036170" cy="978729"/>
          </a:xfrm>
          <a:prstGeom prst="rect">
            <a:avLst/>
          </a:prstGeom>
          <a:noFill/>
          <a:ln>
            <a:noFill/>
          </a:ln>
        </p:spPr>
        <p:txBody>
          <a:bodyPr wrap="square" lIns="0" tIns="0" rIns="0" bIns="0" rtlCol="0" anchor="ctr">
            <a:spAutoFit/>
          </a:bodyPr>
          <a:lstStyle/>
          <a:p>
            <a:pPr>
              <a:lnSpc>
                <a:spcPct val="130000"/>
              </a:lnSpc>
            </a:pPr>
            <a:r>
              <a:rPr lang="en-US" sz="1200" b="1" dirty="0">
                <a:solidFill>
                  <a:schemeClr val="accent4">
                    <a:lumMod val="75000"/>
                  </a:schemeClr>
                </a:solidFill>
              </a:rPr>
              <a:t>Regulatory Frameworks</a:t>
            </a:r>
          </a:p>
          <a:p>
            <a:r>
              <a:rPr lang="en-US" sz="1200" dirty="0">
                <a:solidFill>
                  <a:schemeClr val="tx2">
                    <a:lumMod val="90000"/>
                    <a:lumOff val="10000"/>
                  </a:schemeClr>
                </a:solidFill>
              </a:rPr>
              <a:t>States regulate gambling via gaming boards (e.g., the Illinois Gaming Board), which manage licensing, operation rules, and tax collection.</a:t>
            </a:r>
          </a:p>
        </p:txBody>
      </p:sp>
      <p:sp>
        <p:nvSpPr>
          <p:cNvPr id="23" name="Shape 24321">
            <a:extLst>
              <a:ext uri="{FF2B5EF4-FFF2-40B4-BE49-F238E27FC236}">
                <a16:creationId xmlns:a16="http://schemas.microsoft.com/office/drawing/2014/main" id="{064D1DFD-6E84-DC7E-7B3F-E3663A8EFA17}"/>
              </a:ext>
            </a:extLst>
          </p:cNvPr>
          <p:cNvSpPr/>
          <p:nvPr/>
        </p:nvSpPr>
        <p:spPr>
          <a:xfrm>
            <a:off x="5241743" y="2550371"/>
            <a:ext cx="373892" cy="373888"/>
          </a:xfrm>
          <a:custGeom>
            <a:avLst/>
            <a:gdLst/>
            <a:ahLst/>
            <a:cxnLst>
              <a:cxn ang="0">
                <a:pos x="wd2" y="hd2"/>
              </a:cxn>
              <a:cxn ang="5400000">
                <a:pos x="wd2" y="hd2"/>
              </a:cxn>
              <a:cxn ang="10800000">
                <a:pos x="wd2" y="hd2"/>
              </a:cxn>
              <a:cxn ang="16200000">
                <a:pos x="wd2" y="hd2"/>
              </a:cxn>
            </a:cxnLst>
            <a:rect l="0" t="0" r="r" b="b"/>
            <a:pathLst>
              <a:path w="21600" h="21600" extrusionOk="0">
                <a:moveTo>
                  <a:pt x="18450" y="7137"/>
                </a:moveTo>
                <a:cubicBezTo>
                  <a:pt x="17213" y="5860"/>
                  <a:pt x="17213" y="5860"/>
                  <a:pt x="17213" y="5860"/>
                </a:cubicBezTo>
                <a:cubicBezTo>
                  <a:pt x="16950" y="5635"/>
                  <a:pt x="16575" y="5635"/>
                  <a:pt x="16350" y="5860"/>
                </a:cubicBezTo>
                <a:cubicBezTo>
                  <a:pt x="8850" y="13411"/>
                  <a:pt x="8850" y="13411"/>
                  <a:pt x="8850" y="13411"/>
                </a:cubicBezTo>
                <a:cubicBezTo>
                  <a:pt x="5250" y="9805"/>
                  <a:pt x="5250" y="9805"/>
                  <a:pt x="5250" y="9805"/>
                </a:cubicBezTo>
                <a:cubicBezTo>
                  <a:pt x="5025" y="9579"/>
                  <a:pt x="4650" y="9579"/>
                  <a:pt x="4425" y="9805"/>
                </a:cubicBezTo>
                <a:cubicBezTo>
                  <a:pt x="3150" y="11044"/>
                  <a:pt x="3150" y="11044"/>
                  <a:pt x="3150" y="11044"/>
                </a:cubicBezTo>
                <a:cubicBezTo>
                  <a:pt x="2925" y="11307"/>
                  <a:pt x="2925" y="11683"/>
                  <a:pt x="3150" y="11908"/>
                </a:cubicBezTo>
                <a:cubicBezTo>
                  <a:pt x="7125" y="15928"/>
                  <a:pt x="7125" y="15928"/>
                  <a:pt x="7125" y="15928"/>
                </a:cubicBezTo>
                <a:cubicBezTo>
                  <a:pt x="7162" y="15928"/>
                  <a:pt x="7162" y="15928"/>
                  <a:pt x="7162" y="15928"/>
                </a:cubicBezTo>
                <a:cubicBezTo>
                  <a:pt x="8400" y="17205"/>
                  <a:pt x="8400" y="17205"/>
                  <a:pt x="8400" y="17205"/>
                </a:cubicBezTo>
                <a:cubicBezTo>
                  <a:pt x="8625" y="17430"/>
                  <a:pt x="9000" y="17430"/>
                  <a:pt x="9262" y="17205"/>
                </a:cubicBezTo>
                <a:cubicBezTo>
                  <a:pt x="18450" y="7964"/>
                  <a:pt x="18450" y="7964"/>
                  <a:pt x="18450" y="7964"/>
                </a:cubicBezTo>
                <a:cubicBezTo>
                  <a:pt x="18675" y="7738"/>
                  <a:pt x="18675" y="7363"/>
                  <a:pt x="18450" y="7137"/>
                </a:cubicBezTo>
                <a:close/>
                <a:moveTo>
                  <a:pt x="10800" y="0"/>
                </a:moveTo>
                <a:cubicBezTo>
                  <a:pt x="4837" y="0"/>
                  <a:pt x="0" y="4846"/>
                  <a:pt x="0" y="10819"/>
                </a:cubicBezTo>
                <a:cubicBezTo>
                  <a:pt x="0" y="16792"/>
                  <a:pt x="4837" y="21600"/>
                  <a:pt x="10800" y="21600"/>
                </a:cubicBezTo>
                <a:cubicBezTo>
                  <a:pt x="16762" y="21600"/>
                  <a:pt x="21600" y="16792"/>
                  <a:pt x="21600" y="10819"/>
                </a:cubicBezTo>
                <a:cubicBezTo>
                  <a:pt x="21600" y="4846"/>
                  <a:pt x="16762" y="0"/>
                  <a:pt x="10800" y="0"/>
                </a:cubicBezTo>
                <a:close/>
                <a:moveTo>
                  <a:pt x="10800" y="19910"/>
                </a:moveTo>
                <a:cubicBezTo>
                  <a:pt x="5812" y="19910"/>
                  <a:pt x="1725" y="15815"/>
                  <a:pt x="1725" y="10819"/>
                </a:cubicBezTo>
                <a:cubicBezTo>
                  <a:pt x="1725" y="5785"/>
                  <a:pt x="5812" y="1728"/>
                  <a:pt x="10800" y="1728"/>
                </a:cubicBezTo>
                <a:cubicBezTo>
                  <a:pt x="15825" y="1728"/>
                  <a:pt x="19875" y="5785"/>
                  <a:pt x="19875" y="10819"/>
                </a:cubicBezTo>
                <a:cubicBezTo>
                  <a:pt x="19875" y="15815"/>
                  <a:pt x="15825" y="19910"/>
                  <a:pt x="10800" y="19910"/>
                </a:cubicBezTo>
                <a:close/>
              </a:path>
            </a:pathLst>
          </a:custGeom>
          <a:solidFill>
            <a:srgbClr val="F3B715"/>
          </a:solidFill>
          <a:ln w="12700">
            <a:noFill/>
            <a:miter lim="400000"/>
          </a:ln>
        </p:spPr>
        <p:txBody>
          <a:bodyPr lIns="60960" tIns="60960" rIns="60960" bIns="60960"/>
          <a:lstStyle/>
          <a:p>
            <a:pPr defTabSz="457200">
              <a:lnSpc>
                <a:spcPct val="130000"/>
              </a:lnSpc>
              <a:defRPr sz="5600">
                <a:latin typeface="Gill Sans"/>
                <a:ea typeface="Gill Sans"/>
                <a:cs typeface="Gill Sans"/>
                <a:sym typeface="Gill Sans"/>
              </a:defRPr>
            </a:pPr>
            <a:endParaRPr sz="2800" dirty="0">
              <a:solidFill>
                <a:schemeClr val="bg1"/>
              </a:solidFill>
            </a:endParaRPr>
          </a:p>
        </p:txBody>
      </p:sp>
      <p:sp>
        <p:nvSpPr>
          <p:cNvPr id="24" name="TextBox 23">
            <a:extLst>
              <a:ext uri="{FF2B5EF4-FFF2-40B4-BE49-F238E27FC236}">
                <a16:creationId xmlns:a16="http://schemas.microsoft.com/office/drawing/2014/main" id="{D2D42666-741A-0D01-7F6E-03E5EF544F5E}"/>
              </a:ext>
            </a:extLst>
          </p:cNvPr>
          <p:cNvSpPr txBox="1"/>
          <p:nvPr/>
        </p:nvSpPr>
        <p:spPr>
          <a:xfrm flipH="1">
            <a:off x="5757459" y="3572617"/>
            <a:ext cx="3089958" cy="1163395"/>
          </a:xfrm>
          <a:prstGeom prst="rect">
            <a:avLst/>
          </a:prstGeom>
          <a:noFill/>
          <a:ln>
            <a:noFill/>
          </a:ln>
        </p:spPr>
        <p:txBody>
          <a:bodyPr wrap="square" lIns="0" tIns="0" rIns="0" bIns="0" rtlCol="0" anchor="ctr">
            <a:spAutoFit/>
          </a:bodyPr>
          <a:lstStyle/>
          <a:p>
            <a:pPr>
              <a:lnSpc>
                <a:spcPct val="130000"/>
              </a:lnSpc>
            </a:pPr>
            <a:r>
              <a:rPr lang="en-US" sz="1200" b="1" dirty="0">
                <a:solidFill>
                  <a:schemeClr val="accent4">
                    <a:lumMod val="75000"/>
                  </a:schemeClr>
                </a:solidFill>
              </a:rPr>
              <a:t>Federal Role  </a:t>
            </a:r>
          </a:p>
          <a:p>
            <a:r>
              <a:rPr lang="en-US" sz="1200" dirty="0"/>
              <a:t>Congress influences policy through legislation like the Wire Act of 1961(regulating interstate wagering) and the Unlawful Internet Gambling Enforcement Act of 2006.</a:t>
            </a:r>
            <a:endParaRPr lang="en-US" sz="1200" dirty="0">
              <a:solidFill>
                <a:schemeClr val="tx2">
                  <a:lumMod val="90000"/>
                  <a:lumOff val="10000"/>
                </a:schemeClr>
              </a:solidFill>
            </a:endParaRPr>
          </a:p>
        </p:txBody>
      </p:sp>
      <p:sp>
        <p:nvSpPr>
          <p:cNvPr id="25" name="Shape 24321">
            <a:extLst>
              <a:ext uri="{FF2B5EF4-FFF2-40B4-BE49-F238E27FC236}">
                <a16:creationId xmlns:a16="http://schemas.microsoft.com/office/drawing/2014/main" id="{E35032AE-5F31-B6D2-2D5B-0F52BBB8CDE1}"/>
              </a:ext>
            </a:extLst>
          </p:cNvPr>
          <p:cNvSpPr/>
          <p:nvPr/>
        </p:nvSpPr>
        <p:spPr>
          <a:xfrm>
            <a:off x="5241743" y="3842009"/>
            <a:ext cx="373892" cy="373888"/>
          </a:xfrm>
          <a:custGeom>
            <a:avLst/>
            <a:gdLst/>
            <a:ahLst/>
            <a:cxnLst>
              <a:cxn ang="0">
                <a:pos x="wd2" y="hd2"/>
              </a:cxn>
              <a:cxn ang="5400000">
                <a:pos x="wd2" y="hd2"/>
              </a:cxn>
              <a:cxn ang="10800000">
                <a:pos x="wd2" y="hd2"/>
              </a:cxn>
              <a:cxn ang="16200000">
                <a:pos x="wd2" y="hd2"/>
              </a:cxn>
            </a:cxnLst>
            <a:rect l="0" t="0" r="r" b="b"/>
            <a:pathLst>
              <a:path w="21600" h="21600" extrusionOk="0">
                <a:moveTo>
                  <a:pt x="18450" y="7137"/>
                </a:moveTo>
                <a:cubicBezTo>
                  <a:pt x="17213" y="5860"/>
                  <a:pt x="17213" y="5860"/>
                  <a:pt x="17213" y="5860"/>
                </a:cubicBezTo>
                <a:cubicBezTo>
                  <a:pt x="16950" y="5635"/>
                  <a:pt x="16575" y="5635"/>
                  <a:pt x="16350" y="5860"/>
                </a:cubicBezTo>
                <a:cubicBezTo>
                  <a:pt x="8850" y="13411"/>
                  <a:pt x="8850" y="13411"/>
                  <a:pt x="8850" y="13411"/>
                </a:cubicBezTo>
                <a:cubicBezTo>
                  <a:pt x="5250" y="9805"/>
                  <a:pt x="5250" y="9805"/>
                  <a:pt x="5250" y="9805"/>
                </a:cubicBezTo>
                <a:cubicBezTo>
                  <a:pt x="5025" y="9579"/>
                  <a:pt x="4650" y="9579"/>
                  <a:pt x="4425" y="9805"/>
                </a:cubicBezTo>
                <a:cubicBezTo>
                  <a:pt x="3150" y="11044"/>
                  <a:pt x="3150" y="11044"/>
                  <a:pt x="3150" y="11044"/>
                </a:cubicBezTo>
                <a:cubicBezTo>
                  <a:pt x="2925" y="11307"/>
                  <a:pt x="2925" y="11683"/>
                  <a:pt x="3150" y="11908"/>
                </a:cubicBezTo>
                <a:cubicBezTo>
                  <a:pt x="7125" y="15928"/>
                  <a:pt x="7125" y="15928"/>
                  <a:pt x="7125" y="15928"/>
                </a:cubicBezTo>
                <a:cubicBezTo>
                  <a:pt x="7162" y="15928"/>
                  <a:pt x="7162" y="15928"/>
                  <a:pt x="7162" y="15928"/>
                </a:cubicBezTo>
                <a:cubicBezTo>
                  <a:pt x="8400" y="17205"/>
                  <a:pt x="8400" y="17205"/>
                  <a:pt x="8400" y="17205"/>
                </a:cubicBezTo>
                <a:cubicBezTo>
                  <a:pt x="8625" y="17430"/>
                  <a:pt x="9000" y="17430"/>
                  <a:pt x="9262" y="17205"/>
                </a:cubicBezTo>
                <a:cubicBezTo>
                  <a:pt x="18450" y="7964"/>
                  <a:pt x="18450" y="7964"/>
                  <a:pt x="18450" y="7964"/>
                </a:cubicBezTo>
                <a:cubicBezTo>
                  <a:pt x="18675" y="7738"/>
                  <a:pt x="18675" y="7363"/>
                  <a:pt x="18450" y="7137"/>
                </a:cubicBezTo>
                <a:close/>
                <a:moveTo>
                  <a:pt x="10800" y="0"/>
                </a:moveTo>
                <a:cubicBezTo>
                  <a:pt x="4837" y="0"/>
                  <a:pt x="0" y="4846"/>
                  <a:pt x="0" y="10819"/>
                </a:cubicBezTo>
                <a:cubicBezTo>
                  <a:pt x="0" y="16792"/>
                  <a:pt x="4837" y="21600"/>
                  <a:pt x="10800" y="21600"/>
                </a:cubicBezTo>
                <a:cubicBezTo>
                  <a:pt x="16762" y="21600"/>
                  <a:pt x="21600" y="16792"/>
                  <a:pt x="21600" y="10819"/>
                </a:cubicBezTo>
                <a:cubicBezTo>
                  <a:pt x="21600" y="4846"/>
                  <a:pt x="16762" y="0"/>
                  <a:pt x="10800" y="0"/>
                </a:cubicBezTo>
                <a:close/>
                <a:moveTo>
                  <a:pt x="10800" y="19910"/>
                </a:moveTo>
                <a:cubicBezTo>
                  <a:pt x="5812" y="19910"/>
                  <a:pt x="1725" y="15815"/>
                  <a:pt x="1725" y="10819"/>
                </a:cubicBezTo>
                <a:cubicBezTo>
                  <a:pt x="1725" y="5785"/>
                  <a:pt x="5812" y="1728"/>
                  <a:pt x="10800" y="1728"/>
                </a:cubicBezTo>
                <a:cubicBezTo>
                  <a:pt x="15825" y="1728"/>
                  <a:pt x="19875" y="5785"/>
                  <a:pt x="19875" y="10819"/>
                </a:cubicBezTo>
                <a:cubicBezTo>
                  <a:pt x="19875" y="15815"/>
                  <a:pt x="15825" y="19910"/>
                  <a:pt x="10800" y="19910"/>
                </a:cubicBezTo>
                <a:close/>
              </a:path>
            </a:pathLst>
          </a:custGeom>
          <a:solidFill>
            <a:srgbClr val="F3B715"/>
          </a:solidFill>
          <a:ln w="12700">
            <a:noFill/>
            <a:miter lim="400000"/>
          </a:ln>
        </p:spPr>
        <p:txBody>
          <a:bodyPr lIns="60960" tIns="60960" rIns="60960" bIns="60960"/>
          <a:lstStyle/>
          <a:p>
            <a:pPr defTabSz="457200">
              <a:lnSpc>
                <a:spcPct val="130000"/>
              </a:lnSpc>
              <a:defRPr sz="5600">
                <a:latin typeface="Gill Sans"/>
                <a:ea typeface="Gill Sans"/>
                <a:cs typeface="Gill Sans"/>
                <a:sym typeface="Gill Sans"/>
              </a:defRPr>
            </a:pPr>
            <a:endParaRPr sz="2800" dirty="0">
              <a:solidFill>
                <a:schemeClr val="bg1"/>
              </a:solidFill>
            </a:endParaRPr>
          </a:p>
        </p:txBody>
      </p:sp>
      <p:sp>
        <p:nvSpPr>
          <p:cNvPr id="26" name="Right Triangle 25">
            <a:extLst>
              <a:ext uri="{FF2B5EF4-FFF2-40B4-BE49-F238E27FC236}">
                <a16:creationId xmlns:a16="http://schemas.microsoft.com/office/drawing/2014/main" id="{BF97AA92-D0C4-65A0-CFBF-39B39DA96E3A}"/>
              </a:ext>
            </a:extLst>
          </p:cNvPr>
          <p:cNvSpPr/>
          <p:nvPr/>
        </p:nvSpPr>
        <p:spPr bwMode="auto">
          <a:xfrm rot="16200000">
            <a:off x="8317346" y="4442106"/>
            <a:ext cx="799610" cy="853698"/>
          </a:xfrm>
          <a:prstGeom prst="rtTriangle">
            <a:avLst/>
          </a:prstGeom>
          <a:solidFill>
            <a:srgbClr val="F3B715"/>
          </a:solidFill>
          <a:ln w="9525">
            <a:noFill/>
            <a:round/>
            <a:headEnd/>
            <a:tailEnd/>
          </a:ln>
          <a:effectLst/>
        </p:spPr>
        <p:txBody>
          <a:bodyPr vert="horz" wrap="square" lIns="91440" tIns="45720" rIns="91440" bIns="45720" numCol="1" rtlCol="0" anchor="t" anchorCtr="0" compatLnSpc="1">
            <a:prstTxWarp prst="textNoShape">
              <a:avLst/>
            </a:prstTxWarp>
          </a:bodyPr>
          <a:lstStyle/>
          <a:p>
            <a:pPr algn="ctr"/>
            <a:endParaRPr lang="en-US" dirty="0"/>
          </a:p>
        </p:txBody>
      </p:sp>
      <p:sp>
        <p:nvSpPr>
          <p:cNvPr id="27" name="Freeform 26">
            <a:extLst>
              <a:ext uri="{FF2B5EF4-FFF2-40B4-BE49-F238E27FC236}">
                <a16:creationId xmlns:a16="http://schemas.microsoft.com/office/drawing/2014/main" id="{4AB6BD95-4155-DD27-10A5-14193FB7E9A7}"/>
              </a:ext>
            </a:extLst>
          </p:cNvPr>
          <p:cNvSpPr/>
          <p:nvPr/>
        </p:nvSpPr>
        <p:spPr bwMode="auto">
          <a:xfrm>
            <a:off x="3476777" y="3121832"/>
            <a:ext cx="1509058" cy="1509058"/>
          </a:xfrm>
          <a:custGeom>
            <a:avLst/>
            <a:gdLst>
              <a:gd name="connsiteX0" fmla="*/ 2286000 w 4572000"/>
              <a:gd name="connsiteY0" fmla="*/ 0 h 4572000"/>
              <a:gd name="connsiteX1" fmla="*/ 4572000 w 4572000"/>
              <a:gd name="connsiteY1" fmla="*/ 2286000 h 4572000"/>
              <a:gd name="connsiteX2" fmla="*/ 2286000 w 4572000"/>
              <a:gd name="connsiteY2" fmla="*/ 4572000 h 4572000"/>
              <a:gd name="connsiteX3" fmla="*/ 0 w 4572000"/>
              <a:gd name="connsiteY3" fmla="*/ 2286000 h 4572000"/>
              <a:gd name="connsiteX4" fmla="*/ 2286000 w 4572000"/>
              <a:gd name="connsiteY4" fmla="*/ 0 h 45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4572000">
                <a:moveTo>
                  <a:pt x="2286000" y="0"/>
                </a:moveTo>
                <a:cubicBezTo>
                  <a:pt x="3548523" y="0"/>
                  <a:pt x="4572000" y="1023477"/>
                  <a:pt x="4572000" y="2286000"/>
                </a:cubicBezTo>
                <a:cubicBezTo>
                  <a:pt x="4572000" y="3548523"/>
                  <a:pt x="3548523" y="4572000"/>
                  <a:pt x="2286000" y="4572000"/>
                </a:cubicBezTo>
                <a:cubicBezTo>
                  <a:pt x="1023477" y="4572000"/>
                  <a:pt x="0" y="3548523"/>
                  <a:pt x="0" y="2286000"/>
                </a:cubicBezTo>
                <a:cubicBezTo>
                  <a:pt x="0" y="1023477"/>
                  <a:pt x="1023477" y="0"/>
                  <a:pt x="2286000" y="0"/>
                </a:cubicBezTo>
                <a:close/>
              </a:path>
            </a:pathLst>
          </a:custGeom>
          <a:solidFill>
            <a:srgbClr val="F3B715"/>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34" name="Right Triangle 33">
            <a:extLst>
              <a:ext uri="{FF2B5EF4-FFF2-40B4-BE49-F238E27FC236}">
                <a16:creationId xmlns:a16="http://schemas.microsoft.com/office/drawing/2014/main" id="{B8B4BE8D-D3A2-6931-49CE-358C028FF12F}"/>
              </a:ext>
            </a:extLst>
          </p:cNvPr>
          <p:cNvSpPr/>
          <p:nvPr/>
        </p:nvSpPr>
        <p:spPr bwMode="auto">
          <a:xfrm rot="10800000" flipH="1">
            <a:off x="0" y="0"/>
            <a:ext cx="799610" cy="853698"/>
          </a:xfrm>
          <a:prstGeom prst="rtTriangle">
            <a:avLst/>
          </a:prstGeom>
          <a:solidFill>
            <a:srgbClr val="F3B715"/>
          </a:solidFill>
          <a:ln w="9525">
            <a:noFill/>
            <a:round/>
            <a:headEnd/>
            <a:tailEnd/>
          </a:ln>
          <a:effectLst/>
        </p:spPr>
        <p:txBody>
          <a:bodyPr vert="horz" wrap="square" lIns="91440" tIns="45720" rIns="91440" bIns="45720" numCol="1" rtlCol="0" anchor="t" anchorCtr="0" compatLnSpc="1">
            <a:prstTxWarp prst="textNoShape">
              <a:avLst/>
            </a:prstTxWarp>
          </a:bodyPr>
          <a:lstStyle/>
          <a:p>
            <a:pPr algn="ctr"/>
            <a:endParaRPr lang="en-US" dirty="0"/>
          </a:p>
        </p:txBody>
      </p:sp>
      <p:sp>
        <p:nvSpPr>
          <p:cNvPr id="7" name="TextBox 6">
            <a:extLst>
              <a:ext uri="{FF2B5EF4-FFF2-40B4-BE49-F238E27FC236}">
                <a16:creationId xmlns:a16="http://schemas.microsoft.com/office/drawing/2014/main" id="{0AA01336-A637-2F21-E437-A8DF37E27A0F}"/>
              </a:ext>
            </a:extLst>
          </p:cNvPr>
          <p:cNvSpPr txBox="1"/>
          <p:nvPr/>
        </p:nvSpPr>
        <p:spPr>
          <a:xfrm>
            <a:off x="165183" y="272236"/>
            <a:ext cx="4719967" cy="2246769"/>
          </a:xfrm>
          <a:prstGeom prst="rect">
            <a:avLst/>
          </a:prstGeom>
          <a:noFill/>
        </p:spPr>
        <p:txBody>
          <a:bodyPr wrap="square" rIns="365760">
            <a:spAutoFit/>
          </a:bodyPr>
          <a:lstStyle/>
          <a:p>
            <a:pPr algn="ctr"/>
            <a:r>
              <a:rPr lang="en-US" sz="2000" dirty="0"/>
              <a:t>Gambling policy in the U.S.                              is primarily determined at the state level, creating a </a:t>
            </a:r>
            <a:r>
              <a:rPr lang="en-US" sz="2000" b="1" dirty="0">
                <a:solidFill>
                  <a:srgbClr val="CC990A"/>
                </a:solidFill>
              </a:rPr>
              <a:t>fragmented landscape of regulations </a:t>
            </a:r>
            <a:r>
              <a:rPr lang="en-US" sz="2000" dirty="0"/>
              <a:t>covering licensing, taxation, and responsible gaming, with 48 states allowing some form of gambling.</a:t>
            </a:r>
            <a:endParaRPr lang="en-US" sz="2000" i="1" dirty="0">
              <a:solidFill>
                <a:srgbClr val="287D3D"/>
              </a:solidFill>
              <a:latin typeface="Book Antiqua" panose="02040602050305030304" pitchFamily="18" charset="0"/>
              <a:cs typeface="Arial" panose="020B0604020202020204" pitchFamily="34" charset="0"/>
            </a:endParaRPr>
          </a:p>
        </p:txBody>
      </p:sp>
      <p:pic>
        <p:nvPicPr>
          <p:cNvPr id="4" name="Graphic 3" descr="Gavel with solid fill">
            <a:extLst>
              <a:ext uri="{FF2B5EF4-FFF2-40B4-BE49-F238E27FC236}">
                <a16:creationId xmlns:a16="http://schemas.microsoft.com/office/drawing/2014/main" id="{E5DB1882-F5AA-3140-62B4-1605EE5289C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778980" y="3346107"/>
            <a:ext cx="911369" cy="911369"/>
          </a:xfrm>
          <a:prstGeom prst="rect">
            <a:avLst/>
          </a:prstGeom>
          <a:effectLst>
            <a:outerShdw blurRad="50800" dist="38100" dir="2700000" algn="tl" rotWithShape="0">
              <a:prstClr val="black">
                <a:alpha val="40000"/>
              </a:prstClr>
            </a:outerShdw>
          </a:effectLst>
        </p:spPr>
      </p:pic>
      <p:sp>
        <p:nvSpPr>
          <p:cNvPr id="17" name="Rectangle 4">
            <a:extLst>
              <a:ext uri="{FF2B5EF4-FFF2-40B4-BE49-F238E27FC236}">
                <a16:creationId xmlns:a16="http://schemas.microsoft.com/office/drawing/2014/main" id="{76B90AE9-BC3E-E71D-9832-0FB84E9D98A1}"/>
              </a:ext>
            </a:extLst>
          </p:cNvPr>
          <p:cNvSpPr>
            <a:spLocks noChangeArrowheads="1"/>
          </p:cNvSpPr>
          <p:nvPr/>
        </p:nvSpPr>
        <p:spPr bwMode="auto">
          <a:xfrm>
            <a:off x="5682934" y="1128646"/>
            <a:ext cx="314963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accent4">
                    <a:lumMod val="75000"/>
                  </a:schemeClr>
                </a:solidFill>
                <a:effectLst/>
                <a:latin typeface="+mj-lt"/>
                <a:ea typeface="Times New Roman" panose="02020603050405020304" pitchFamily="18" charset="0"/>
                <a:cs typeface="Aptos" panose="020B0004020202020204" pitchFamily="34" charset="0"/>
              </a:rPr>
              <a:t>Key Policy </a:t>
            </a:r>
            <a:r>
              <a:rPr lang="en-US" altLang="en-US" sz="1200" b="1" dirty="0">
                <a:solidFill>
                  <a:schemeClr val="accent4">
                    <a:lumMod val="75000"/>
                  </a:schemeClr>
                </a:solidFill>
                <a:latin typeface="+mj-lt"/>
                <a:ea typeface="Times New Roman" panose="02020603050405020304" pitchFamily="18" charset="0"/>
                <a:cs typeface="Aptos" panose="020B0004020202020204" pitchFamily="34" charset="0"/>
              </a:rPr>
              <a:t>A</a:t>
            </a:r>
            <a:r>
              <a:rPr kumimoji="0" lang="en-US" altLang="en-US" sz="1200" b="1" i="0" u="none" strike="noStrike" cap="none" normalizeH="0" baseline="0" dirty="0">
                <a:ln>
                  <a:noFill/>
                </a:ln>
                <a:solidFill>
                  <a:schemeClr val="accent4">
                    <a:lumMod val="75000"/>
                  </a:schemeClr>
                </a:solidFill>
                <a:effectLst/>
                <a:latin typeface="+mj-lt"/>
                <a:ea typeface="Times New Roman" panose="02020603050405020304" pitchFamily="18" charset="0"/>
                <a:cs typeface="Aptos" panose="020B0004020202020204" pitchFamily="34" charset="0"/>
              </a:rPr>
              <a:t>reas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90000"/>
                    <a:lumOff val="10000"/>
                  </a:schemeClr>
                </a:solidFill>
                <a:effectLst/>
                <a:latin typeface="+mj-lt"/>
                <a:ea typeface="Times New Roman" panose="02020603050405020304" pitchFamily="18" charset="0"/>
                <a:cs typeface="Aptos" panose="020B0004020202020204" pitchFamily="34" charset="0"/>
              </a:rPr>
              <a:t>These focus on legalized sports betting, self-exclusion tools, and advertising restrictions, often balancing high tax revenue generation with the need for public health measures to address addiction. </a:t>
            </a:r>
            <a:endParaRPr kumimoji="0" lang="en-US" altLang="en-US" sz="1800" b="0" i="0" u="none" strike="noStrike" cap="none" normalizeH="0" baseline="0" dirty="0">
              <a:ln>
                <a:noFill/>
              </a:ln>
              <a:solidFill>
                <a:schemeClr val="tx1">
                  <a:lumMod val="90000"/>
                  <a:lumOff val="10000"/>
                </a:schemeClr>
              </a:solidFill>
              <a:effectLst/>
              <a:latin typeface="+mj-lt"/>
            </a:endParaRPr>
          </a:p>
        </p:txBody>
      </p:sp>
      <p:grpSp>
        <p:nvGrpSpPr>
          <p:cNvPr id="18" name="Group 17">
            <a:extLst>
              <a:ext uri="{FF2B5EF4-FFF2-40B4-BE49-F238E27FC236}">
                <a16:creationId xmlns:a16="http://schemas.microsoft.com/office/drawing/2014/main" id="{2F247CDC-EF40-0547-8790-9B1C398E78D0}"/>
              </a:ext>
            </a:extLst>
          </p:cNvPr>
          <p:cNvGrpSpPr/>
          <p:nvPr/>
        </p:nvGrpSpPr>
        <p:grpSpPr>
          <a:xfrm>
            <a:off x="1025369" y="2780883"/>
            <a:ext cx="2276240" cy="1457777"/>
            <a:chOff x="1446212" y="1277938"/>
            <a:chExt cx="4713288" cy="3079750"/>
          </a:xfrm>
          <a:solidFill>
            <a:srgbClr val="F3B715"/>
          </a:solidFill>
        </p:grpSpPr>
        <p:sp>
          <p:nvSpPr>
            <p:cNvPr id="28" name="Freeform 5">
              <a:extLst>
                <a:ext uri="{FF2B5EF4-FFF2-40B4-BE49-F238E27FC236}">
                  <a16:creationId xmlns:a16="http://schemas.microsoft.com/office/drawing/2014/main" id="{5980BD40-5870-5344-99D6-305DD9E02180}"/>
                </a:ext>
              </a:extLst>
            </p:cNvPr>
            <p:cNvSpPr>
              <a:spLocks/>
            </p:cNvSpPr>
            <p:nvPr/>
          </p:nvSpPr>
          <p:spPr bwMode="auto">
            <a:xfrm>
              <a:off x="4832350" y="3446463"/>
              <a:ext cx="779463" cy="614363"/>
            </a:xfrm>
            <a:custGeom>
              <a:avLst/>
              <a:gdLst/>
              <a:ahLst/>
              <a:cxnLst>
                <a:cxn ang="0">
                  <a:pos x="0" y="71"/>
                </a:cxn>
                <a:cxn ang="0">
                  <a:pos x="7" y="91"/>
                </a:cxn>
                <a:cxn ang="0">
                  <a:pos x="10" y="107"/>
                </a:cxn>
                <a:cxn ang="0">
                  <a:pos x="23" y="100"/>
                </a:cxn>
                <a:cxn ang="0">
                  <a:pos x="38" y="88"/>
                </a:cxn>
                <a:cxn ang="0">
                  <a:pos x="58" y="88"/>
                </a:cxn>
                <a:cxn ang="0">
                  <a:pos x="96" y="91"/>
                </a:cxn>
                <a:cxn ang="0">
                  <a:pos x="123" y="98"/>
                </a:cxn>
                <a:cxn ang="0">
                  <a:pos x="143" y="112"/>
                </a:cxn>
                <a:cxn ang="0">
                  <a:pos x="150" y="124"/>
                </a:cxn>
                <a:cxn ang="0">
                  <a:pos x="182" y="113"/>
                </a:cxn>
                <a:cxn ang="0">
                  <a:pos x="197" y="98"/>
                </a:cxn>
                <a:cxn ang="0">
                  <a:pos x="217" y="88"/>
                </a:cxn>
                <a:cxn ang="0">
                  <a:pos x="232" y="89"/>
                </a:cxn>
                <a:cxn ang="0">
                  <a:pos x="249" y="102"/>
                </a:cxn>
                <a:cxn ang="0">
                  <a:pos x="261" y="119"/>
                </a:cxn>
                <a:cxn ang="0">
                  <a:pos x="307" y="151"/>
                </a:cxn>
                <a:cxn ang="0">
                  <a:pos x="314" y="184"/>
                </a:cxn>
                <a:cxn ang="0">
                  <a:pos x="316" y="219"/>
                </a:cxn>
                <a:cxn ang="0">
                  <a:pos x="326" y="228"/>
                </a:cxn>
                <a:cxn ang="0">
                  <a:pos x="339" y="234"/>
                </a:cxn>
                <a:cxn ang="0">
                  <a:pos x="337" y="257"/>
                </a:cxn>
                <a:cxn ang="0">
                  <a:pos x="359" y="286"/>
                </a:cxn>
                <a:cxn ang="0">
                  <a:pos x="369" y="284"/>
                </a:cxn>
                <a:cxn ang="0">
                  <a:pos x="385" y="303"/>
                </a:cxn>
                <a:cxn ang="0">
                  <a:pos x="401" y="321"/>
                </a:cxn>
                <a:cxn ang="0">
                  <a:pos x="419" y="351"/>
                </a:cxn>
                <a:cxn ang="0">
                  <a:pos x="459" y="382"/>
                </a:cxn>
                <a:cxn ang="0">
                  <a:pos x="461" y="392"/>
                </a:cxn>
                <a:cxn ang="0">
                  <a:pos x="465" y="398"/>
                </a:cxn>
                <a:cxn ang="0">
                  <a:pos x="495" y="383"/>
                </a:cxn>
                <a:cxn ang="0">
                  <a:pos x="502" y="339"/>
                </a:cxn>
                <a:cxn ang="0">
                  <a:pos x="503" y="286"/>
                </a:cxn>
                <a:cxn ang="0">
                  <a:pos x="491" y="242"/>
                </a:cxn>
                <a:cxn ang="0">
                  <a:pos x="483" y="219"/>
                </a:cxn>
                <a:cxn ang="0">
                  <a:pos x="455" y="175"/>
                </a:cxn>
                <a:cxn ang="0">
                  <a:pos x="436" y="143"/>
                </a:cxn>
                <a:cxn ang="0">
                  <a:pos x="441" y="135"/>
                </a:cxn>
                <a:cxn ang="0">
                  <a:pos x="417" y="99"/>
                </a:cxn>
                <a:cxn ang="0">
                  <a:pos x="396" y="66"/>
                </a:cxn>
                <a:cxn ang="0">
                  <a:pos x="379" y="20"/>
                </a:cxn>
                <a:cxn ang="0">
                  <a:pos x="368" y="50"/>
                </a:cxn>
                <a:cxn ang="0">
                  <a:pos x="369" y="23"/>
                </a:cxn>
                <a:cxn ang="0">
                  <a:pos x="375" y="0"/>
                </a:cxn>
                <a:cxn ang="0">
                  <a:pos x="364" y="4"/>
                </a:cxn>
                <a:cxn ang="0">
                  <a:pos x="350" y="3"/>
                </a:cxn>
                <a:cxn ang="0">
                  <a:pos x="333" y="20"/>
                </a:cxn>
                <a:cxn ang="0">
                  <a:pos x="219" y="41"/>
                </a:cxn>
                <a:cxn ang="0">
                  <a:pos x="144" y="29"/>
                </a:cxn>
              </a:cxnLst>
              <a:rect l="0" t="0" r="r" b="b"/>
              <a:pathLst>
                <a:path w="505" h="398">
                  <a:moveTo>
                    <a:pt x="144" y="29"/>
                  </a:moveTo>
                  <a:cubicBezTo>
                    <a:pt x="3" y="58"/>
                    <a:pt x="3" y="58"/>
                    <a:pt x="3" y="58"/>
                  </a:cubicBezTo>
                  <a:cubicBezTo>
                    <a:pt x="2" y="63"/>
                    <a:pt x="0" y="66"/>
                    <a:pt x="0" y="71"/>
                  </a:cubicBezTo>
                  <a:cubicBezTo>
                    <a:pt x="0" y="74"/>
                    <a:pt x="0" y="77"/>
                    <a:pt x="2" y="79"/>
                  </a:cubicBezTo>
                  <a:cubicBezTo>
                    <a:pt x="4" y="81"/>
                    <a:pt x="7" y="82"/>
                    <a:pt x="7" y="84"/>
                  </a:cubicBezTo>
                  <a:cubicBezTo>
                    <a:pt x="8" y="87"/>
                    <a:pt x="7" y="88"/>
                    <a:pt x="7" y="91"/>
                  </a:cubicBezTo>
                  <a:cubicBezTo>
                    <a:pt x="7" y="94"/>
                    <a:pt x="7" y="95"/>
                    <a:pt x="8" y="98"/>
                  </a:cubicBezTo>
                  <a:cubicBezTo>
                    <a:pt x="9" y="101"/>
                    <a:pt x="9" y="103"/>
                    <a:pt x="10" y="107"/>
                  </a:cubicBezTo>
                  <a:cubicBezTo>
                    <a:pt x="10" y="107"/>
                    <a:pt x="10" y="107"/>
                    <a:pt x="10" y="107"/>
                  </a:cubicBezTo>
                  <a:cubicBezTo>
                    <a:pt x="12" y="107"/>
                    <a:pt x="13" y="107"/>
                    <a:pt x="15" y="107"/>
                  </a:cubicBezTo>
                  <a:cubicBezTo>
                    <a:pt x="17" y="107"/>
                    <a:pt x="19" y="107"/>
                    <a:pt x="21" y="106"/>
                  </a:cubicBezTo>
                  <a:cubicBezTo>
                    <a:pt x="23" y="105"/>
                    <a:pt x="23" y="103"/>
                    <a:pt x="23" y="100"/>
                  </a:cubicBezTo>
                  <a:cubicBezTo>
                    <a:pt x="24" y="97"/>
                    <a:pt x="24" y="94"/>
                    <a:pt x="24" y="91"/>
                  </a:cubicBezTo>
                  <a:cubicBezTo>
                    <a:pt x="26" y="91"/>
                    <a:pt x="26" y="91"/>
                    <a:pt x="27" y="91"/>
                  </a:cubicBezTo>
                  <a:cubicBezTo>
                    <a:pt x="32" y="91"/>
                    <a:pt x="34" y="88"/>
                    <a:pt x="38" y="88"/>
                  </a:cubicBezTo>
                  <a:cubicBezTo>
                    <a:pt x="40" y="88"/>
                    <a:pt x="40" y="90"/>
                    <a:pt x="42" y="90"/>
                  </a:cubicBezTo>
                  <a:cubicBezTo>
                    <a:pt x="44" y="91"/>
                    <a:pt x="46" y="91"/>
                    <a:pt x="48" y="91"/>
                  </a:cubicBezTo>
                  <a:cubicBezTo>
                    <a:pt x="52" y="91"/>
                    <a:pt x="54" y="90"/>
                    <a:pt x="58" y="88"/>
                  </a:cubicBezTo>
                  <a:cubicBezTo>
                    <a:pt x="63" y="86"/>
                    <a:pt x="67" y="84"/>
                    <a:pt x="73" y="84"/>
                  </a:cubicBezTo>
                  <a:cubicBezTo>
                    <a:pt x="79" y="84"/>
                    <a:pt x="82" y="88"/>
                    <a:pt x="88" y="90"/>
                  </a:cubicBezTo>
                  <a:cubicBezTo>
                    <a:pt x="91" y="91"/>
                    <a:pt x="93" y="90"/>
                    <a:pt x="96" y="91"/>
                  </a:cubicBezTo>
                  <a:cubicBezTo>
                    <a:pt x="100" y="91"/>
                    <a:pt x="103" y="93"/>
                    <a:pt x="107" y="94"/>
                  </a:cubicBezTo>
                  <a:cubicBezTo>
                    <a:pt x="118" y="93"/>
                    <a:pt x="118" y="93"/>
                    <a:pt x="118" y="93"/>
                  </a:cubicBezTo>
                  <a:cubicBezTo>
                    <a:pt x="121" y="94"/>
                    <a:pt x="122" y="95"/>
                    <a:pt x="123" y="98"/>
                  </a:cubicBezTo>
                  <a:cubicBezTo>
                    <a:pt x="124" y="100"/>
                    <a:pt x="124" y="102"/>
                    <a:pt x="125" y="104"/>
                  </a:cubicBezTo>
                  <a:cubicBezTo>
                    <a:pt x="128" y="107"/>
                    <a:pt x="131" y="107"/>
                    <a:pt x="135" y="108"/>
                  </a:cubicBezTo>
                  <a:cubicBezTo>
                    <a:pt x="139" y="109"/>
                    <a:pt x="141" y="110"/>
                    <a:pt x="143" y="112"/>
                  </a:cubicBezTo>
                  <a:cubicBezTo>
                    <a:pt x="144" y="115"/>
                    <a:pt x="144" y="118"/>
                    <a:pt x="146" y="120"/>
                  </a:cubicBezTo>
                  <a:cubicBezTo>
                    <a:pt x="148" y="122"/>
                    <a:pt x="150" y="123"/>
                    <a:pt x="152" y="124"/>
                  </a:cubicBezTo>
                  <a:cubicBezTo>
                    <a:pt x="150" y="124"/>
                    <a:pt x="150" y="124"/>
                    <a:pt x="150" y="124"/>
                  </a:cubicBezTo>
                  <a:cubicBezTo>
                    <a:pt x="156" y="123"/>
                    <a:pt x="161" y="121"/>
                    <a:pt x="166" y="118"/>
                  </a:cubicBezTo>
                  <a:cubicBezTo>
                    <a:pt x="169" y="117"/>
                    <a:pt x="171" y="116"/>
                    <a:pt x="174" y="115"/>
                  </a:cubicBezTo>
                  <a:cubicBezTo>
                    <a:pt x="177" y="114"/>
                    <a:pt x="180" y="115"/>
                    <a:pt x="182" y="113"/>
                  </a:cubicBezTo>
                  <a:cubicBezTo>
                    <a:pt x="184" y="111"/>
                    <a:pt x="185" y="107"/>
                    <a:pt x="188" y="106"/>
                  </a:cubicBezTo>
                  <a:cubicBezTo>
                    <a:pt x="190" y="105"/>
                    <a:pt x="193" y="106"/>
                    <a:pt x="195" y="104"/>
                  </a:cubicBezTo>
                  <a:cubicBezTo>
                    <a:pt x="197" y="103"/>
                    <a:pt x="197" y="101"/>
                    <a:pt x="197" y="98"/>
                  </a:cubicBezTo>
                  <a:cubicBezTo>
                    <a:pt x="197" y="95"/>
                    <a:pt x="197" y="93"/>
                    <a:pt x="197" y="90"/>
                  </a:cubicBezTo>
                  <a:cubicBezTo>
                    <a:pt x="201" y="90"/>
                    <a:pt x="203" y="88"/>
                    <a:pt x="207" y="88"/>
                  </a:cubicBezTo>
                  <a:cubicBezTo>
                    <a:pt x="217" y="88"/>
                    <a:pt x="217" y="88"/>
                    <a:pt x="217" y="88"/>
                  </a:cubicBezTo>
                  <a:cubicBezTo>
                    <a:pt x="218" y="88"/>
                    <a:pt x="219" y="89"/>
                    <a:pt x="221" y="89"/>
                  </a:cubicBezTo>
                  <a:cubicBezTo>
                    <a:pt x="222" y="89"/>
                    <a:pt x="223" y="87"/>
                    <a:pt x="224" y="87"/>
                  </a:cubicBezTo>
                  <a:cubicBezTo>
                    <a:pt x="227" y="87"/>
                    <a:pt x="229" y="89"/>
                    <a:pt x="232" y="89"/>
                  </a:cubicBezTo>
                  <a:cubicBezTo>
                    <a:pt x="235" y="90"/>
                    <a:pt x="238" y="89"/>
                    <a:pt x="240" y="91"/>
                  </a:cubicBezTo>
                  <a:cubicBezTo>
                    <a:pt x="240" y="92"/>
                    <a:pt x="240" y="92"/>
                    <a:pt x="241" y="93"/>
                  </a:cubicBezTo>
                  <a:cubicBezTo>
                    <a:pt x="244" y="96"/>
                    <a:pt x="246" y="98"/>
                    <a:pt x="249" y="102"/>
                  </a:cubicBezTo>
                  <a:cubicBezTo>
                    <a:pt x="251" y="105"/>
                    <a:pt x="253" y="107"/>
                    <a:pt x="254" y="111"/>
                  </a:cubicBezTo>
                  <a:cubicBezTo>
                    <a:pt x="255" y="113"/>
                    <a:pt x="254" y="114"/>
                    <a:pt x="254" y="115"/>
                  </a:cubicBezTo>
                  <a:cubicBezTo>
                    <a:pt x="255" y="118"/>
                    <a:pt x="258" y="118"/>
                    <a:pt x="261" y="119"/>
                  </a:cubicBezTo>
                  <a:cubicBezTo>
                    <a:pt x="263" y="120"/>
                    <a:pt x="265" y="121"/>
                    <a:pt x="267" y="123"/>
                  </a:cubicBezTo>
                  <a:cubicBezTo>
                    <a:pt x="277" y="128"/>
                    <a:pt x="284" y="131"/>
                    <a:pt x="294" y="136"/>
                  </a:cubicBezTo>
                  <a:cubicBezTo>
                    <a:pt x="301" y="140"/>
                    <a:pt x="304" y="144"/>
                    <a:pt x="307" y="151"/>
                  </a:cubicBezTo>
                  <a:cubicBezTo>
                    <a:pt x="308" y="154"/>
                    <a:pt x="311" y="155"/>
                    <a:pt x="311" y="159"/>
                  </a:cubicBezTo>
                  <a:cubicBezTo>
                    <a:pt x="311" y="169"/>
                    <a:pt x="311" y="169"/>
                    <a:pt x="311" y="169"/>
                  </a:cubicBezTo>
                  <a:cubicBezTo>
                    <a:pt x="311" y="175"/>
                    <a:pt x="314" y="178"/>
                    <a:pt x="314" y="184"/>
                  </a:cubicBezTo>
                  <a:cubicBezTo>
                    <a:pt x="314" y="191"/>
                    <a:pt x="313" y="195"/>
                    <a:pt x="313" y="201"/>
                  </a:cubicBezTo>
                  <a:cubicBezTo>
                    <a:pt x="313" y="204"/>
                    <a:pt x="313" y="204"/>
                    <a:pt x="313" y="204"/>
                  </a:cubicBezTo>
                  <a:cubicBezTo>
                    <a:pt x="313" y="210"/>
                    <a:pt x="315" y="213"/>
                    <a:pt x="316" y="219"/>
                  </a:cubicBezTo>
                  <a:cubicBezTo>
                    <a:pt x="316" y="222"/>
                    <a:pt x="317" y="224"/>
                    <a:pt x="318" y="226"/>
                  </a:cubicBezTo>
                  <a:cubicBezTo>
                    <a:pt x="319" y="228"/>
                    <a:pt x="318" y="230"/>
                    <a:pt x="320" y="230"/>
                  </a:cubicBezTo>
                  <a:cubicBezTo>
                    <a:pt x="323" y="230"/>
                    <a:pt x="325" y="230"/>
                    <a:pt x="326" y="228"/>
                  </a:cubicBezTo>
                  <a:cubicBezTo>
                    <a:pt x="327" y="226"/>
                    <a:pt x="327" y="224"/>
                    <a:pt x="328" y="222"/>
                  </a:cubicBezTo>
                  <a:cubicBezTo>
                    <a:pt x="332" y="223"/>
                    <a:pt x="335" y="223"/>
                    <a:pt x="338" y="226"/>
                  </a:cubicBezTo>
                  <a:cubicBezTo>
                    <a:pt x="339" y="229"/>
                    <a:pt x="339" y="231"/>
                    <a:pt x="339" y="234"/>
                  </a:cubicBezTo>
                  <a:cubicBezTo>
                    <a:pt x="339" y="238"/>
                    <a:pt x="338" y="241"/>
                    <a:pt x="337" y="244"/>
                  </a:cubicBezTo>
                  <a:cubicBezTo>
                    <a:pt x="335" y="247"/>
                    <a:pt x="333" y="248"/>
                    <a:pt x="333" y="252"/>
                  </a:cubicBezTo>
                  <a:cubicBezTo>
                    <a:pt x="333" y="254"/>
                    <a:pt x="335" y="255"/>
                    <a:pt x="337" y="257"/>
                  </a:cubicBezTo>
                  <a:cubicBezTo>
                    <a:pt x="338" y="259"/>
                    <a:pt x="339" y="260"/>
                    <a:pt x="339" y="263"/>
                  </a:cubicBezTo>
                  <a:cubicBezTo>
                    <a:pt x="341" y="268"/>
                    <a:pt x="342" y="270"/>
                    <a:pt x="344" y="274"/>
                  </a:cubicBezTo>
                  <a:cubicBezTo>
                    <a:pt x="348" y="280"/>
                    <a:pt x="353" y="282"/>
                    <a:pt x="359" y="286"/>
                  </a:cubicBezTo>
                  <a:cubicBezTo>
                    <a:pt x="361" y="287"/>
                    <a:pt x="362" y="289"/>
                    <a:pt x="365" y="290"/>
                  </a:cubicBezTo>
                  <a:cubicBezTo>
                    <a:pt x="366" y="289"/>
                    <a:pt x="366" y="287"/>
                    <a:pt x="368" y="285"/>
                  </a:cubicBezTo>
                  <a:cubicBezTo>
                    <a:pt x="368" y="284"/>
                    <a:pt x="369" y="284"/>
                    <a:pt x="369" y="284"/>
                  </a:cubicBezTo>
                  <a:cubicBezTo>
                    <a:pt x="375" y="284"/>
                    <a:pt x="375" y="284"/>
                    <a:pt x="375" y="284"/>
                  </a:cubicBezTo>
                  <a:cubicBezTo>
                    <a:pt x="376" y="289"/>
                    <a:pt x="377" y="291"/>
                    <a:pt x="379" y="296"/>
                  </a:cubicBezTo>
                  <a:cubicBezTo>
                    <a:pt x="381" y="299"/>
                    <a:pt x="382" y="302"/>
                    <a:pt x="385" y="303"/>
                  </a:cubicBezTo>
                  <a:cubicBezTo>
                    <a:pt x="389" y="305"/>
                    <a:pt x="391" y="305"/>
                    <a:pt x="395" y="307"/>
                  </a:cubicBezTo>
                  <a:cubicBezTo>
                    <a:pt x="394" y="309"/>
                    <a:pt x="392" y="310"/>
                    <a:pt x="392" y="313"/>
                  </a:cubicBezTo>
                  <a:cubicBezTo>
                    <a:pt x="392" y="318"/>
                    <a:pt x="398" y="318"/>
                    <a:pt x="401" y="321"/>
                  </a:cubicBezTo>
                  <a:cubicBezTo>
                    <a:pt x="405" y="325"/>
                    <a:pt x="405" y="328"/>
                    <a:pt x="407" y="333"/>
                  </a:cubicBezTo>
                  <a:cubicBezTo>
                    <a:pt x="408" y="338"/>
                    <a:pt x="409" y="342"/>
                    <a:pt x="412" y="346"/>
                  </a:cubicBezTo>
                  <a:cubicBezTo>
                    <a:pt x="413" y="349"/>
                    <a:pt x="416" y="350"/>
                    <a:pt x="419" y="351"/>
                  </a:cubicBezTo>
                  <a:cubicBezTo>
                    <a:pt x="426" y="353"/>
                    <a:pt x="430" y="356"/>
                    <a:pt x="434" y="361"/>
                  </a:cubicBezTo>
                  <a:cubicBezTo>
                    <a:pt x="437" y="364"/>
                    <a:pt x="437" y="366"/>
                    <a:pt x="440" y="368"/>
                  </a:cubicBezTo>
                  <a:cubicBezTo>
                    <a:pt x="447" y="374"/>
                    <a:pt x="450" y="382"/>
                    <a:pt x="459" y="382"/>
                  </a:cubicBezTo>
                  <a:cubicBezTo>
                    <a:pt x="460" y="382"/>
                    <a:pt x="461" y="381"/>
                    <a:pt x="461" y="381"/>
                  </a:cubicBezTo>
                  <a:cubicBezTo>
                    <a:pt x="463" y="382"/>
                    <a:pt x="465" y="383"/>
                    <a:pt x="465" y="385"/>
                  </a:cubicBezTo>
                  <a:cubicBezTo>
                    <a:pt x="465" y="388"/>
                    <a:pt x="464" y="391"/>
                    <a:pt x="461" y="392"/>
                  </a:cubicBezTo>
                  <a:cubicBezTo>
                    <a:pt x="460" y="392"/>
                    <a:pt x="458" y="392"/>
                    <a:pt x="457" y="392"/>
                  </a:cubicBezTo>
                  <a:cubicBezTo>
                    <a:pt x="456" y="392"/>
                    <a:pt x="456" y="393"/>
                    <a:pt x="455" y="393"/>
                  </a:cubicBezTo>
                  <a:cubicBezTo>
                    <a:pt x="458" y="397"/>
                    <a:pt x="461" y="398"/>
                    <a:pt x="465" y="398"/>
                  </a:cubicBezTo>
                  <a:cubicBezTo>
                    <a:pt x="471" y="398"/>
                    <a:pt x="472" y="390"/>
                    <a:pt x="478" y="390"/>
                  </a:cubicBezTo>
                  <a:cubicBezTo>
                    <a:pt x="481" y="390"/>
                    <a:pt x="483" y="391"/>
                    <a:pt x="486" y="391"/>
                  </a:cubicBezTo>
                  <a:cubicBezTo>
                    <a:pt x="491" y="391"/>
                    <a:pt x="493" y="387"/>
                    <a:pt x="495" y="383"/>
                  </a:cubicBezTo>
                  <a:cubicBezTo>
                    <a:pt x="498" y="378"/>
                    <a:pt x="499" y="375"/>
                    <a:pt x="500" y="370"/>
                  </a:cubicBezTo>
                  <a:cubicBezTo>
                    <a:pt x="498" y="359"/>
                    <a:pt x="498" y="359"/>
                    <a:pt x="498" y="359"/>
                  </a:cubicBezTo>
                  <a:cubicBezTo>
                    <a:pt x="499" y="351"/>
                    <a:pt x="501" y="347"/>
                    <a:pt x="502" y="339"/>
                  </a:cubicBezTo>
                  <a:cubicBezTo>
                    <a:pt x="504" y="329"/>
                    <a:pt x="504" y="323"/>
                    <a:pt x="505" y="314"/>
                  </a:cubicBezTo>
                  <a:cubicBezTo>
                    <a:pt x="502" y="293"/>
                    <a:pt x="502" y="293"/>
                    <a:pt x="502" y="293"/>
                  </a:cubicBezTo>
                  <a:cubicBezTo>
                    <a:pt x="503" y="291"/>
                    <a:pt x="503" y="289"/>
                    <a:pt x="503" y="286"/>
                  </a:cubicBezTo>
                  <a:cubicBezTo>
                    <a:pt x="504" y="282"/>
                    <a:pt x="505" y="279"/>
                    <a:pt x="505" y="275"/>
                  </a:cubicBezTo>
                  <a:cubicBezTo>
                    <a:pt x="505" y="267"/>
                    <a:pt x="504" y="263"/>
                    <a:pt x="500" y="256"/>
                  </a:cubicBezTo>
                  <a:cubicBezTo>
                    <a:pt x="496" y="251"/>
                    <a:pt x="495" y="248"/>
                    <a:pt x="491" y="242"/>
                  </a:cubicBezTo>
                  <a:cubicBezTo>
                    <a:pt x="490" y="240"/>
                    <a:pt x="488" y="238"/>
                    <a:pt x="488" y="236"/>
                  </a:cubicBezTo>
                  <a:cubicBezTo>
                    <a:pt x="488" y="234"/>
                    <a:pt x="490" y="233"/>
                    <a:pt x="490" y="232"/>
                  </a:cubicBezTo>
                  <a:cubicBezTo>
                    <a:pt x="490" y="226"/>
                    <a:pt x="486" y="224"/>
                    <a:pt x="483" y="219"/>
                  </a:cubicBezTo>
                  <a:cubicBezTo>
                    <a:pt x="481" y="216"/>
                    <a:pt x="480" y="215"/>
                    <a:pt x="478" y="211"/>
                  </a:cubicBezTo>
                  <a:cubicBezTo>
                    <a:pt x="472" y="203"/>
                    <a:pt x="469" y="197"/>
                    <a:pt x="465" y="188"/>
                  </a:cubicBezTo>
                  <a:cubicBezTo>
                    <a:pt x="462" y="182"/>
                    <a:pt x="459" y="180"/>
                    <a:pt x="455" y="175"/>
                  </a:cubicBezTo>
                  <a:cubicBezTo>
                    <a:pt x="453" y="171"/>
                    <a:pt x="452" y="169"/>
                    <a:pt x="450" y="165"/>
                  </a:cubicBezTo>
                  <a:cubicBezTo>
                    <a:pt x="447" y="160"/>
                    <a:pt x="445" y="156"/>
                    <a:pt x="442" y="152"/>
                  </a:cubicBezTo>
                  <a:cubicBezTo>
                    <a:pt x="440" y="148"/>
                    <a:pt x="437" y="147"/>
                    <a:pt x="436" y="143"/>
                  </a:cubicBezTo>
                  <a:cubicBezTo>
                    <a:pt x="443" y="143"/>
                    <a:pt x="446" y="146"/>
                    <a:pt x="453" y="149"/>
                  </a:cubicBezTo>
                  <a:cubicBezTo>
                    <a:pt x="452" y="146"/>
                    <a:pt x="451" y="144"/>
                    <a:pt x="449" y="141"/>
                  </a:cubicBezTo>
                  <a:cubicBezTo>
                    <a:pt x="446" y="138"/>
                    <a:pt x="444" y="138"/>
                    <a:pt x="441" y="135"/>
                  </a:cubicBezTo>
                  <a:cubicBezTo>
                    <a:pt x="439" y="133"/>
                    <a:pt x="438" y="131"/>
                    <a:pt x="436" y="129"/>
                  </a:cubicBezTo>
                  <a:cubicBezTo>
                    <a:pt x="433" y="125"/>
                    <a:pt x="430" y="123"/>
                    <a:pt x="427" y="119"/>
                  </a:cubicBezTo>
                  <a:cubicBezTo>
                    <a:pt x="423" y="111"/>
                    <a:pt x="422" y="106"/>
                    <a:pt x="417" y="99"/>
                  </a:cubicBezTo>
                  <a:cubicBezTo>
                    <a:pt x="413" y="94"/>
                    <a:pt x="409" y="92"/>
                    <a:pt x="405" y="86"/>
                  </a:cubicBezTo>
                  <a:cubicBezTo>
                    <a:pt x="402" y="81"/>
                    <a:pt x="402" y="77"/>
                    <a:pt x="399" y="72"/>
                  </a:cubicBezTo>
                  <a:cubicBezTo>
                    <a:pt x="399" y="69"/>
                    <a:pt x="397" y="68"/>
                    <a:pt x="396" y="66"/>
                  </a:cubicBezTo>
                  <a:cubicBezTo>
                    <a:pt x="393" y="58"/>
                    <a:pt x="392" y="53"/>
                    <a:pt x="389" y="45"/>
                  </a:cubicBezTo>
                  <a:cubicBezTo>
                    <a:pt x="388" y="42"/>
                    <a:pt x="386" y="40"/>
                    <a:pt x="385" y="37"/>
                  </a:cubicBezTo>
                  <a:cubicBezTo>
                    <a:pt x="382" y="30"/>
                    <a:pt x="382" y="26"/>
                    <a:pt x="379" y="20"/>
                  </a:cubicBezTo>
                  <a:cubicBezTo>
                    <a:pt x="372" y="28"/>
                    <a:pt x="372" y="36"/>
                    <a:pt x="372" y="46"/>
                  </a:cubicBezTo>
                  <a:cubicBezTo>
                    <a:pt x="372" y="54"/>
                    <a:pt x="373" y="58"/>
                    <a:pt x="372" y="66"/>
                  </a:cubicBezTo>
                  <a:cubicBezTo>
                    <a:pt x="370" y="60"/>
                    <a:pt x="370" y="56"/>
                    <a:pt x="368" y="50"/>
                  </a:cubicBezTo>
                  <a:cubicBezTo>
                    <a:pt x="367" y="43"/>
                    <a:pt x="363" y="40"/>
                    <a:pt x="363" y="34"/>
                  </a:cubicBezTo>
                  <a:cubicBezTo>
                    <a:pt x="363" y="30"/>
                    <a:pt x="364" y="27"/>
                    <a:pt x="367" y="24"/>
                  </a:cubicBezTo>
                  <a:cubicBezTo>
                    <a:pt x="368" y="24"/>
                    <a:pt x="368" y="24"/>
                    <a:pt x="369" y="23"/>
                  </a:cubicBezTo>
                  <a:cubicBezTo>
                    <a:pt x="371" y="22"/>
                    <a:pt x="371" y="20"/>
                    <a:pt x="372" y="18"/>
                  </a:cubicBezTo>
                  <a:cubicBezTo>
                    <a:pt x="374" y="16"/>
                    <a:pt x="376" y="15"/>
                    <a:pt x="376" y="12"/>
                  </a:cubicBezTo>
                  <a:cubicBezTo>
                    <a:pt x="376" y="8"/>
                    <a:pt x="376" y="4"/>
                    <a:pt x="375" y="0"/>
                  </a:cubicBezTo>
                  <a:cubicBezTo>
                    <a:pt x="375" y="0"/>
                    <a:pt x="375" y="0"/>
                    <a:pt x="375" y="0"/>
                  </a:cubicBezTo>
                  <a:cubicBezTo>
                    <a:pt x="373" y="1"/>
                    <a:pt x="370" y="2"/>
                    <a:pt x="368" y="2"/>
                  </a:cubicBezTo>
                  <a:cubicBezTo>
                    <a:pt x="366" y="3"/>
                    <a:pt x="365" y="4"/>
                    <a:pt x="364" y="4"/>
                  </a:cubicBezTo>
                  <a:cubicBezTo>
                    <a:pt x="362" y="4"/>
                    <a:pt x="361" y="3"/>
                    <a:pt x="360" y="3"/>
                  </a:cubicBezTo>
                  <a:cubicBezTo>
                    <a:pt x="358" y="3"/>
                    <a:pt x="357" y="4"/>
                    <a:pt x="356" y="4"/>
                  </a:cubicBezTo>
                  <a:cubicBezTo>
                    <a:pt x="354" y="4"/>
                    <a:pt x="352" y="3"/>
                    <a:pt x="350" y="3"/>
                  </a:cubicBezTo>
                  <a:cubicBezTo>
                    <a:pt x="349" y="3"/>
                    <a:pt x="349" y="2"/>
                    <a:pt x="348" y="2"/>
                  </a:cubicBezTo>
                  <a:cubicBezTo>
                    <a:pt x="342" y="2"/>
                    <a:pt x="339" y="7"/>
                    <a:pt x="337" y="12"/>
                  </a:cubicBezTo>
                  <a:cubicBezTo>
                    <a:pt x="335" y="15"/>
                    <a:pt x="333" y="16"/>
                    <a:pt x="333" y="20"/>
                  </a:cubicBezTo>
                  <a:cubicBezTo>
                    <a:pt x="333" y="36"/>
                    <a:pt x="333" y="36"/>
                    <a:pt x="333" y="36"/>
                  </a:cubicBezTo>
                  <a:cubicBezTo>
                    <a:pt x="327" y="35"/>
                    <a:pt x="323" y="31"/>
                    <a:pt x="318" y="27"/>
                  </a:cubicBezTo>
                  <a:cubicBezTo>
                    <a:pt x="219" y="41"/>
                    <a:pt x="219" y="41"/>
                    <a:pt x="219" y="41"/>
                  </a:cubicBezTo>
                  <a:cubicBezTo>
                    <a:pt x="181" y="43"/>
                    <a:pt x="181" y="43"/>
                    <a:pt x="181" y="43"/>
                  </a:cubicBezTo>
                  <a:cubicBezTo>
                    <a:pt x="174" y="40"/>
                    <a:pt x="169" y="40"/>
                    <a:pt x="162" y="37"/>
                  </a:cubicBezTo>
                  <a:cubicBezTo>
                    <a:pt x="155" y="34"/>
                    <a:pt x="151" y="31"/>
                    <a:pt x="144" y="29"/>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29" name="Freeform 6">
              <a:extLst>
                <a:ext uri="{FF2B5EF4-FFF2-40B4-BE49-F238E27FC236}">
                  <a16:creationId xmlns:a16="http://schemas.microsoft.com/office/drawing/2014/main" id="{A82E4B3F-465E-7ECB-68B2-CD7212E15BD5}"/>
                </a:ext>
              </a:extLst>
            </p:cNvPr>
            <p:cNvSpPr>
              <a:spLocks/>
            </p:cNvSpPr>
            <p:nvPr/>
          </p:nvSpPr>
          <p:spPr bwMode="auto">
            <a:xfrm>
              <a:off x="4959350" y="3014663"/>
              <a:ext cx="469900" cy="498475"/>
            </a:xfrm>
            <a:custGeom>
              <a:avLst/>
              <a:gdLst/>
              <a:ahLst/>
              <a:cxnLst>
                <a:cxn ang="0">
                  <a:pos x="79" y="317"/>
                </a:cxn>
                <a:cxn ang="0">
                  <a:pos x="136" y="321"/>
                </a:cxn>
                <a:cxn ang="0">
                  <a:pos x="250" y="316"/>
                </a:cxn>
                <a:cxn ang="0">
                  <a:pos x="254" y="292"/>
                </a:cxn>
                <a:cxn ang="0">
                  <a:pos x="267" y="283"/>
                </a:cxn>
                <a:cxn ang="0">
                  <a:pos x="277" y="283"/>
                </a:cxn>
                <a:cxn ang="0">
                  <a:pos x="285" y="282"/>
                </a:cxn>
                <a:cxn ang="0">
                  <a:pos x="292" y="280"/>
                </a:cxn>
                <a:cxn ang="0">
                  <a:pos x="290" y="264"/>
                </a:cxn>
                <a:cxn ang="0">
                  <a:pos x="286" y="252"/>
                </a:cxn>
                <a:cxn ang="0">
                  <a:pos x="289" y="232"/>
                </a:cxn>
                <a:cxn ang="0">
                  <a:pos x="293" y="206"/>
                </a:cxn>
                <a:cxn ang="0">
                  <a:pos x="304" y="182"/>
                </a:cxn>
                <a:cxn ang="0">
                  <a:pos x="303" y="177"/>
                </a:cxn>
                <a:cxn ang="0">
                  <a:pos x="291" y="172"/>
                </a:cxn>
                <a:cxn ang="0">
                  <a:pos x="274" y="148"/>
                </a:cxn>
                <a:cxn ang="0">
                  <a:pos x="258" y="117"/>
                </a:cxn>
                <a:cxn ang="0">
                  <a:pos x="241" y="104"/>
                </a:cxn>
                <a:cxn ang="0">
                  <a:pos x="226" y="91"/>
                </a:cxn>
                <a:cxn ang="0">
                  <a:pos x="174" y="59"/>
                </a:cxn>
                <a:cxn ang="0">
                  <a:pos x="153" y="35"/>
                </a:cxn>
                <a:cxn ang="0">
                  <a:pos x="135" y="21"/>
                </a:cxn>
                <a:cxn ang="0">
                  <a:pos x="137" y="0"/>
                </a:cxn>
                <a:cxn ang="0">
                  <a:pos x="63" y="18"/>
                </a:cxn>
                <a:cxn ang="0">
                  <a:pos x="1" y="34"/>
                </a:cxn>
                <a:cxn ang="0">
                  <a:pos x="39" y="153"/>
                </a:cxn>
                <a:cxn ang="0">
                  <a:pos x="43" y="176"/>
                </a:cxn>
                <a:cxn ang="0">
                  <a:pos x="47" y="191"/>
                </a:cxn>
                <a:cxn ang="0">
                  <a:pos x="58" y="198"/>
                </a:cxn>
                <a:cxn ang="0">
                  <a:pos x="67" y="213"/>
                </a:cxn>
                <a:cxn ang="0">
                  <a:pos x="60" y="223"/>
                </a:cxn>
                <a:cxn ang="0">
                  <a:pos x="57" y="246"/>
                </a:cxn>
                <a:cxn ang="0">
                  <a:pos x="61" y="309"/>
                </a:cxn>
              </a:cxnLst>
              <a:rect l="0" t="0" r="r" b="b"/>
              <a:pathLst>
                <a:path w="304" h="323">
                  <a:moveTo>
                    <a:pt x="61" y="309"/>
                  </a:moveTo>
                  <a:cubicBezTo>
                    <a:pt x="68" y="311"/>
                    <a:pt x="72" y="314"/>
                    <a:pt x="79" y="317"/>
                  </a:cubicBezTo>
                  <a:cubicBezTo>
                    <a:pt x="86" y="320"/>
                    <a:pt x="91" y="320"/>
                    <a:pt x="98" y="323"/>
                  </a:cubicBezTo>
                  <a:cubicBezTo>
                    <a:pt x="136" y="321"/>
                    <a:pt x="136" y="321"/>
                    <a:pt x="136" y="321"/>
                  </a:cubicBezTo>
                  <a:cubicBezTo>
                    <a:pt x="235" y="307"/>
                    <a:pt x="235" y="307"/>
                    <a:pt x="235" y="307"/>
                  </a:cubicBezTo>
                  <a:cubicBezTo>
                    <a:pt x="240" y="311"/>
                    <a:pt x="244" y="315"/>
                    <a:pt x="250" y="316"/>
                  </a:cubicBezTo>
                  <a:cubicBezTo>
                    <a:pt x="250" y="300"/>
                    <a:pt x="250" y="300"/>
                    <a:pt x="250" y="300"/>
                  </a:cubicBezTo>
                  <a:cubicBezTo>
                    <a:pt x="250" y="296"/>
                    <a:pt x="252" y="295"/>
                    <a:pt x="254" y="292"/>
                  </a:cubicBezTo>
                  <a:cubicBezTo>
                    <a:pt x="256" y="287"/>
                    <a:pt x="259" y="282"/>
                    <a:pt x="265" y="282"/>
                  </a:cubicBezTo>
                  <a:cubicBezTo>
                    <a:pt x="266" y="282"/>
                    <a:pt x="266" y="283"/>
                    <a:pt x="267" y="283"/>
                  </a:cubicBezTo>
                  <a:cubicBezTo>
                    <a:pt x="269" y="283"/>
                    <a:pt x="271" y="284"/>
                    <a:pt x="273" y="284"/>
                  </a:cubicBezTo>
                  <a:cubicBezTo>
                    <a:pt x="274" y="284"/>
                    <a:pt x="275" y="283"/>
                    <a:pt x="277" y="283"/>
                  </a:cubicBezTo>
                  <a:cubicBezTo>
                    <a:pt x="278" y="283"/>
                    <a:pt x="279" y="284"/>
                    <a:pt x="281" y="284"/>
                  </a:cubicBezTo>
                  <a:cubicBezTo>
                    <a:pt x="282" y="284"/>
                    <a:pt x="283" y="283"/>
                    <a:pt x="285" y="282"/>
                  </a:cubicBezTo>
                  <a:cubicBezTo>
                    <a:pt x="287" y="282"/>
                    <a:pt x="290" y="281"/>
                    <a:pt x="292" y="280"/>
                  </a:cubicBezTo>
                  <a:cubicBezTo>
                    <a:pt x="292" y="280"/>
                    <a:pt x="292" y="280"/>
                    <a:pt x="292" y="280"/>
                  </a:cubicBezTo>
                  <a:cubicBezTo>
                    <a:pt x="292" y="278"/>
                    <a:pt x="292" y="276"/>
                    <a:pt x="291" y="274"/>
                  </a:cubicBezTo>
                  <a:cubicBezTo>
                    <a:pt x="291" y="270"/>
                    <a:pt x="290" y="268"/>
                    <a:pt x="290" y="264"/>
                  </a:cubicBezTo>
                  <a:cubicBezTo>
                    <a:pt x="289" y="261"/>
                    <a:pt x="289" y="259"/>
                    <a:pt x="289" y="256"/>
                  </a:cubicBezTo>
                  <a:cubicBezTo>
                    <a:pt x="289" y="254"/>
                    <a:pt x="286" y="254"/>
                    <a:pt x="286" y="252"/>
                  </a:cubicBezTo>
                  <a:cubicBezTo>
                    <a:pt x="286" y="246"/>
                    <a:pt x="290" y="244"/>
                    <a:pt x="290" y="239"/>
                  </a:cubicBezTo>
                  <a:cubicBezTo>
                    <a:pt x="290" y="236"/>
                    <a:pt x="289" y="235"/>
                    <a:pt x="289" y="232"/>
                  </a:cubicBezTo>
                  <a:cubicBezTo>
                    <a:pt x="289" y="229"/>
                    <a:pt x="290" y="227"/>
                    <a:pt x="291" y="224"/>
                  </a:cubicBezTo>
                  <a:cubicBezTo>
                    <a:pt x="292" y="217"/>
                    <a:pt x="291" y="213"/>
                    <a:pt x="293" y="206"/>
                  </a:cubicBezTo>
                  <a:cubicBezTo>
                    <a:pt x="294" y="201"/>
                    <a:pt x="296" y="198"/>
                    <a:pt x="297" y="193"/>
                  </a:cubicBezTo>
                  <a:cubicBezTo>
                    <a:pt x="301" y="189"/>
                    <a:pt x="304" y="187"/>
                    <a:pt x="304" y="182"/>
                  </a:cubicBezTo>
                  <a:cubicBezTo>
                    <a:pt x="304" y="180"/>
                    <a:pt x="303" y="178"/>
                    <a:pt x="303" y="177"/>
                  </a:cubicBezTo>
                  <a:cubicBezTo>
                    <a:pt x="303" y="177"/>
                    <a:pt x="303" y="177"/>
                    <a:pt x="303" y="177"/>
                  </a:cubicBezTo>
                  <a:cubicBezTo>
                    <a:pt x="300" y="176"/>
                    <a:pt x="296" y="177"/>
                    <a:pt x="294" y="176"/>
                  </a:cubicBezTo>
                  <a:cubicBezTo>
                    <a:pt x="292" y="175"/>
                    <a:pt x="292" y="173"/>
                    <a:pt x="291" y="172"/>
                  </a:cubicBezTo>
                  <a:cubicBezTo>
                    <a:pt x="288" y="166"/>
                    <a:pt x="287" y="162"/>
                    <a:pt x="284" y="156"/>
                  </a:cubicBezTo>
                  <a:cubicBezTo>
                    <a:pt x="281" y="153"/>
                    <a:pt x="278" y="151"/>
                    <a:pt x="274" y="148"/>
                  </a:cubicBezTo>
                  <a:cubicBezTo>
                    <a:pt x="268" y="143"/>
                    <a:pt x="264" y="140"/>
                    <a:pt x="261" y="132"/>
                  </a:cubicBezTo>
                  <a:cubicBezTo>
                    <a:pt x="259" y="126"/>
                    <a:pt x="259" y="123"/>
                    <a:pt x="258" y="117"/>
                  </a:cubicBezTo>
                  <a:cubicBezTo>
                    <a:pt x="257" y="112"/>
                    <a:pt x="256" y="108"/>
                    <a:pt x="252" y="107"/>
                  </a:cubicBezTo>
                  <a:cubicBezTo>
                    <a:pt x="248" y="106"/>
                    <a:pt x="245" y="105"/>
                    <a:pt x="241" y="104"/>
                  </a:cubicBezTo>
                  <a:cubicBezTo>
                    <a:pt x="240" y="104"/>
                    <a:pt x="239" y="104"/>
                    <a:pt x="238" y="104"/>
                  </a:cubicBezTo>
                  <a:cubicBezTo>
                    <a:pt x="232" y="101"/>
                    <a:pt x="231" y="95"/>
                    <a:pt x="226" y="91"/>
                  </a:cubicBezTo>
                  <a:cubicBezTo>
                    <a:pt x="217" y="83"/>
                    <a:pt x="212" y="76"/>
                    <a:pt x="200" y="72"/>
                  </a:cubicBezTo>
                  <a:cubicBezTo>
                    <a:pt x="189" y="68"/>
                    <a:pt x="181" y="68"/>
                    <a:pt x="174" y="59"/>
                  </a:cubicBezTo>
                  <a:cubicBezTo>
                    <a:pt x="171" y="56"/>
                    <a:pt x="169" y="55"/>
                    <a:pt x="167" y="52"/>
                  </a:cubicBezTo>
                  <a:cubicBezTo>
                    <a:pt x="163" y="44"/>
                    <a:pt x="160" y="40"/>
                    <a:pt x="153" y="35"/>
                  </a:cubicBezTo>
                  <a:cubicBezTo>
                    <a:pt x="148" y="31"/>
                    <a:pt x="144" y="30"/>
                    <a:pt x="139" y="27"/>
                  </a:cubicBezTo>
                  <a:cubicBezTo>
                    <a:pt x="137" y="26"/>
                    <a:pt x="136" y="24"/>
                    <a:pt x="135" y="21"/>
                  </a:cubicBezTo>
                  <a:cubicBezTo>
                    <a:pt x="134" y="19"/>
                    <a:pt x="133" y="17"/>
                    <a:pt x="133" y="14"/>
                  </a:cubicBezTo>
                  <a:cubicBezTo>
                    <a:pt x="133" y="8"/>
                    <a:pt x="135" y="6"/>
                    <a:pt x="137" y="0"/>
                  </a:cubicBezTo>
                  <a:cubicBezTo>
                    <a:pt x="137" y="0"/>
                    <a:pt x="137" y="0"/>
                    <a:pt x="137" y="0"/>
                  </a:cubicBezTo>
                  <a:cubicBezTo>
                    <a:pt x="63" y="18"/>
                    <a:pt x="63" y="18"/>
                    <a:pt x="63" y="18"/>
                  </a:cubicBezTo>
                  <a:cubicBezTo>
                    <a:pt x="63" y="18"/>
                    <a:pt x="63" y="18"/>
                    <a:pt x="63" y="18"/>
                  </a:cubicBezTo>
                  <a:cubicBezTo>
                    <a:pt x="1" y="34"/>
                    <a:pt x="1" y="34"/>
                    <a:pt x="1" y="34"/>
                  </a:cubicBezTo>
                  <a:cubicBezTo>
                    <a:pt x="0" y="34"/>
                    <a:pt x="0" y="34"/>
                    <a:pt x="0" y="34"/>
                  </a:cubicBezTo>
                  <a:cubicBezTo>
                    <a:pt x="39" y="153"/>
                    <a:pt x="39" y="153"/>
                    <a:pt x="39" y="153"/>
                  </a:cubicBezTo>
                  <a:cubicBezTo>
                    <a:pt x="40" y="159"/>
                    <a:pt x="40" y="162"/>
                    <a:pt x="41" y="168"/>
                  </a:cubicBezTo>
                  <a:cubicBezTo>
                    <a:pt x="41" y="171"/>
                    <a:pt x="43" y="173"/>
                    <a:pt x="43" y="176"/>
                  </a:cubicBezTo>
                  <a:cubicBezTo>
                    <a:pt x="44" y="179"/>
                    <a:pt x="43" y="182"/>
                    <a:pt x="44" y="185"/>
                  </a:cubicBezTo>
                  <a:cubicBezTo>
                    <a:pt x="45" y="188"/>
                    <a:pt x="45" y="190"/>
                    <a:pt x="47" y="191"/>
                  </a:cubicBezTo>
                  <a:cubicBezTo>
                    <a:pt x="48" y="192"/>
                    <a:pt x="50" y="192"/>
                    <a:pt x="51" y="193"/>
                  </a:cubicBezTo>
                  <a:cubicBezTo>
                    <a:pt x="54" y="194"/>
                    <a:pt x="56" y="196"/>
                    <a:pt x="58" y="198"/>
                  </a:cubicBezTo>
                  <a:cubicBezTo>
                    <a:pt x="60" y="201"/>
                    <a:pt x="61" y="203"/>
                    <a:pt x="63" y="206"/>
                  </a:cubicBezTo>
                  <a:cubicBezTo>
                    <a:pt x="65" y="209"/>
                    <a:pt x="67" y="210"/>
                    <a:pt x="67" y="213"/>
                  </a:cubicBezTo>
                  <a:cubicBezTo>
                    <a:pt x="67" y="215"/>
                    <a:pt x="65" y="216"/>
                    <a:pt x="64" y="217"/>
                  </a:cubicBezTo>
                  <a:cubicBezTo>
                    <a:pt x="63" y="219"/>
                    <a:pt x="61" y="221"/>
                    <a:pt x="60" y="223"/>
                  </a:cubicBezTo>
                  <a:cubicBezTo>
                    <a:pt x="59" y="227"/>
                    <a:pt x="60" y="229"/>
                    <a:pt x="60" y="233"/>
                  </a:cubicBezTo>
                  <a:cubicBezTo>
                    <a:pt x="60" y="238"/>
                    <a:pt x="58" y="241"/>
                    <a:pt x="57" y="246"/>
                  </a:cubicBezTo>
                  <a:cubicBezTo>
                    <a:pt x="64" y="286"/>
                    <a:pt x="64" y="286"/>
                    <a:pt x="64" y="286"/>
                  </a:cubicBezTo>
                  <a:cubicBezTo>
                    <a:pt x="63" y="295"/>
                    <a:pt x="62" y="299"/>
                    <a:pt x="61" y="309"/>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0" name="Freeform 7">
              <a:extLst>
                <a:ext uri="{FF2B5EF4-FFF2-40B4-BE49-F238E27FC236}">
                  <a16:creationId xmlns:a16="http://schemas.microsoft.com/office/drawing/2014/main" id="{CCC3EAC2-3937-53E3-FA6F-5F6E3F929DAD}"/>
                </a:ext>
              </a:extLst>
            </p:cNvPr>
            <p:cNvSpPr>
              <a:spLocks/>
            </p:cNvSpPr>
            <p:nvPr/>
          </p:nvSpPr>
          <p:spPr bwMode="auto">
            <a:xfrm>
              <a:off x="4721225" y="3067050"/>
              <a:ext cx="341313" cy="552450"/>
            </a:xfrm>
            <a:custGeom>
              <a:avLst/>
              <a:gdLst/>
              <a:ahLst/>
              <a:cxnLst>
                <a:cxn ang="0">
                  <a:pos x="216" y="275"/>
                </a:cxn>
                <a:cxn ang="0">
                  <a:pos x="75" y="304"/>
                </a:cxn>
                <a:cxn ang="0">
                  <a:pos x="72" y="317"/>
                </a:cxn>
                <a:cxn ang="0">
                  <a:pos x="74" y="325"/>
                </a:cxn>
                <a:cxn ang="0">
                  <a:pos x="79" y="330"/>
                </a:cxn>
                <a:cxn ang="0">
                  <a:pos x="79" y="337"/>
                </a:cxn>
                <a:cxn ang="0">
                  <a:pos x="80" y="344"/>
                </a:cxn>
                <a:cxn ang="0">
                  <a:pos x="82" y="353"/>
                </a:cxn>
                <a:cxn ang="0">
                  <a:pos x="82" y="353"/>
                </a:cxn>
                <a:cxn ang="0">
                  <a:pos x="65" y="355"/>
                </a:cxn>
                <a:cxn ang="0">
                  <a:pos x="57" y="349"/>
                </a:cxn>
                <a:cxn ang="0">
                  <a:pos x="49" y="337"/>
                </a:cxn>
                <a:cxn ang="0">
                  <a:pos x="39" y="353"/>
                </a:cxn>
                <a:cxn ang="0">
                  <a:pos x="36" y="356"/>
                </a:cxn>
                <a:cxn ang="0">
                  <a:pos x="26" y="358"/>
                </a:cxn>
                <a:cxn ang="0">
                  <a:pos x="24" y="358"/>
                </a:cxn>
                <a:cxn ang="0">
                  <a:pos x="24" y="358"/>
                </a:cxn>
                <a:cxn ang="0">
                  <a:pos x="10" y="253"/>
                </a:cxn>
                <a:cxn ang="0">
                  <a:pos x="8" y="38"/>
                </a:cxn>
                <a:cxn ang="0">
                  <a:pos x="0" y="25"/>
                </a:cxn>
                <a:cxn ang="0">
                  <a:pos x="0" y="25"/>
                </a:cxn>
                <a:cxn ang="0">
                  <a:pos x="5" y="19"/>
                </a:cxn>
                <a:cxn ang="0">
                  <a:pos x="9" y="19"/>
                </a:cxn>
                <a:cxn ang="0">
                  <a:pos x="22" y="16"/>
                </a:cxn>
                <a:cxn ang="0">
                  <a:pos x="32" y="14"/>
                </a:cxn>
                <a:cxn ang="0">
                  <a:pos x="38" y="17"/>
                </a:cxn>
                <a:cxn ang="0">
                  <a:pos x="49" y="20"/>
                </a:cxn>
                <a:cxn ang="0">
                  <a:pos x="155" y="0"/>
                </a:cxn>
                <a:cxn ang="0">
                  <a:pos x="155" y="0"/>
                </a:cxn>
                <a:cxn ang="0">
                  <a:pos x="194" y="119"/>
                </a:cxn>
                <a:cxn ang="0">
                  <a:pos x="196" y="134"/>
                </a:cxn>
                <a:cxn ang="0">
                  <a:pos x="198" y="142"/>
                </a:cxn>
                <a:cxn ang="0">
                  <a:pos x="199" y="151"/>
                </a:cxn>
                <a:cxn ang="0">
                  <a:pos x="202" y="157"/>
                </a:cxn>
                <a:cxn ang="0">
                  <a:pos x="206" y="159"/>
                </a:cxn>
                <a:cxn ang="0">
                  <a:pos x="213" y="164"/>
                </a:cxn>
                <a:cxn ang="0">
                  <a:pos x="218" y="172"/>
                </a:cxn>
                <a:cxn ang="0">
                  <a:pos x="222" y="179"/>
                </a:cxn>
                <a:cxn ang="0">
                  <a:pos x="219" y="183"/>
                </a:cxn>
                <a:cxn ang="0">
                  <a:pos x="215" y="189"/>
                </a:cxn>
                <a:cxn ang="0">
                  <a:pos x="215" y="199"/>
                </a:cxn>
                <a:cxn ang="0">
                  <a:pos x="212" y="212"/>
                </a:cxn>
                <a:cxn ang="0">
                  <a:pos x="219" y="252"/>
                </a:cxn>
                <a:cxn ang="0">
                  <a:pos x="216" y="275"/>
                </a:cxn>
              </a:cxnLst>
              <a:rect l="0" t="0" r="r" b="b"/>
              <a:pathLst>
                <a:path w="222" h="358">
                  <a:moveTo>
                    <a:pt x="216" y="275"/>
                  </a:moveTo>
                  <a:cubicBezTo>
                    <a:pt x="75" y="304"/>
                    <a:pt x="75" y="304"/>
                    <a:pt x="75" y="304"/>
                  </a:cubicBezTo>
                  <a:cubicBezTo>
                    <a:pt x="74" y="309"/>
                    <a:pt x="72" y="312"/>
                    <a:pt x="72" y="317"/>
                  </a:cubicBezTo>
                  <a:cubicBezTo>
                    <a:pt x="72" y="320"/>
                    <a:pt x="72" y="323"/>
                    <a:pt x="74" y="325"/>
                  </a:cubicBezTo>
                  <a:cubicBezTo>
                    <a:pt x="76" y="327"/>
                    <a:pt x="79" y="328"/>
                    <a:pt x="79" y="330"/>
                  </a:cubicBezTo>
                  <a:cubicBezTo>
                    <a:pt x="80" y="333"/>
                    <a:pt x="79" y="334"/>
                    <a:pt x="79" y="337"/>
                  </a:cubicBezTo>
                  <a:cubicBezTo>
                    <a:pt x="79" y="340"/>
                    <a:pt x="79" y="341"/>
                    <a:pt x="80" y="344"/>
                  </a:cubicBezTo>
                  <a:cubicBezTo>
                    <a:pt x="81" y="347"/>
                    <a:pt x="81" y="349"/>
                    <a:pt x="82" y="353"/>
                  </a:cubicBezTo>
                  <a:cubicBezTo>
                    <a:pt x="82" y="353"/>
                    <a:pt x="82" y="353"/>
                    <a:pt x="82" y="353"/>
                  </a:cubicBezTo>
                  <a:cubicBezTo>
                    <a:pt x="76" y="354"/>
                    <a:pt x="72" y="355"/>
                    <a:pt x="65" y="355"/>
                  </a:cubicBezTo>
                  <a:cubicBezTo>
                    <a:pt x="61" y="355"/>
                    <a:pt x="59" y="352"/>
                    <a:pt x="57" y="349"/>
                  </a:cubicBezTo>
                  <a:cubicBezTo>
                    <a:pt x="53" y="344"/>
                    <a:pt x="51" y="342"/>
                    <a:pt x="49" y="337"/>
                  </a:cubicBezTo>
                  <a:cubicBezTo>
                    <a:pt x="47" y="344"/>
                    <a:pt x="44" y="347"/>
                    <a:pt x="39" y="353"/>
                  </a:cubicBezTo>
                  <a:cubicBezTo>
                    <a:pt x="38" y="354"/>
                    <a:pt x="37" y="355"/>
                    <a:pt x="36" y="356"/>
                  </a:cubicBezTo>
                  <a:cubicBezTo>
                    <a:pt x="32" y="358"/>
                    <a:pt x="30" y="358"/>
                    <a:pt x="26" y="358"/>
                  </a:cubicBezTo>
                  <a:cubicBezTo>
                    <a:pt x="25" y="358"/>
                    <a:pt x="25" y="358"/>
                    <a:pt x="24" y="358"/>
                  </a:cubicBezTo>
                  <a:cubicBezTo>
                    <a:pt x="24" y="358"/>
                    <a:pt x="24" y="358"/>
                    <a:pt x="24" y="358"/>
                  </a:cubicBezTo>
                  <a:cubicBezTo>
                    <a:pt x="10" y="253"/>
                    <a:pt x="10" y="253"/>
                    <a:pt x="10" y="253"/>
                  </a:cubicBezTo>
                  <a:cubicBezTo>
                    <a:pt x="8" y="38"/>
                    <a:pt x="8" y="38"/>
                    <a:pt x="8" y="38"/>
                  </a:cubicBezTo>
                  <a:cubicBezTo>
                    <a:pt x="6" y="33"/>
                    <a:pt x="4" y="30"/>
                    <a:pt x="0" y="25"/>
                  </a:cubicBezTo>
                  <a:cubicBezTo>
                    <a:pt x="0" y="25"/>
                    <a:pt x="0" y="25"/>
                    <a:pt x="0" y="25"/>
                  </a:cubicBezTo>
                  <a:cubicBezTo>
                    <a:pt x="2" y="23"/>
                    <a:pt x="2" y="21"/>
                    <a:pt x="5" y="19"/>
                  </a:cubicBezTo>
                  <a:cubicBezTo>
                    <a:pt x="6" y="19"/>
                    <a:pt x="7" y="20"/>
                    <a:pt x="9" y="19"/>
                  </a:cubicBezTo>
                  <a:cubicBezTo>
                    <a:pt x="14" y="18"/>
                    <a:pt x="17" y="17"/>
                    <a:pt x="22" y="16"/>
                  </a:cubicBezTo>
                  <a:cubicBezTo>
                    <a:pt x="26" y="16"/>
                    <a:pt x="28" y="14"/>
                    <a:pt x="32" y="14"/>
                  </a:cubicBezTo>
                  <a:cubicBezTo>
                    <a:pt x="34" y="14"/>
                    <a:pt x="35" y="16"/>
                    <a:pt x="38" y="17"/>
                  </a:cubicBezTo>
                  <a:cubicBezTo>
                    <a:pt x="42" y="18"/>
                    <a:pt x="45" y="19"/>
                    <a:pt x="49" y="20"/>
                  </a:cubicBezTo>
                  <a:cubicBezTo>
                    <a:pt x="155" y="0"/>
                    <a:pt x="155" y="0"/>
                    <a:pt x="155" y="0"/>
                  </a:cubicBezTo>
                  <a:cubicBezTo>
                    <a:pt x="155" y="0"/>
                    <a:pt x="155" y="0"/>
                    <a:pt x="155" y="0"/>
                  </a:cubicBezTo>
                  <a:cubicBezTo>
                    <a:pt x="194" y="119"/>
                    <a:pt x="194" y="119"/>
                    <a:pt x="194" y="119"/>
                  </a:cubicBezTo>
                  <a:cubicBezTo>
                    <a:pt x="195" y="125"/>
                    <a:pt x="195" y="128"/>
                    <a:pt x="196" y="134"/>
                  </a:cubicBezTo>
                  <a:cubicBezTo>
                    <a:pt x="196" y="137"/>
                    <a:pt x="198" y="139"/>
                    <a:pt x="198" y="142"/>
                  </a:cubicBezTo>
                  <a:cubicBezTo>
                    <a:pt x="199" y="145"/>
                    <a:pt x="198" y="148"/>
                    <a:pt x="199" y="151"/>
                  </a:cubicBezTo>
                  <a:cubicBezTo>
                    <a:pt x="200" y="154"/>
                    <a:pt x="200" y="156"/>
                    <a:pt x="202" y="157"/>
                  </a:cubicBezTo>
                  <a:cubicBezTo>
                    <a:pt x="203" y="158"/>
                    <a:pt x="205" y="158"/>
                    <a:pt x="206" y="159"/>
                  </a:cubicBezTo>
                  <a:cubicBezTo>
                    <a:pt x="209" y="160"/>
                    <a:pt x="211" y="162"/>
                    <a:pt x="213" y="164"/>
                  </a:cubicBezTo>
                  <a:cubicBezTo>
                    <a:pt x="215" y="167"/>
                    <a:pt x="216" y="169"/>
                    <a:pt x="218" y="172"/>
                  </a:cubicBezTo>
                  <a:cubicBezTo>
                    <a:pt x="220" y="175"/>
                    <a:pt x="222" y="176"/>
                    <a:pt x="222" y="179"/>
                  </a:cubicBezTo>
                  <a:cubicBezTo>
                    <a:pt x="222" y="181"/>
                    <a:pt x="220" y="182"/>
                    <a:pt x="219" y="183"/>
                  </a:cubicBezTo>
                  <a:cubicBezTo>
                    <a:pt x="218" y="185"/>
                    <a:pt x="216" y="187"/>
                    <a:pt x="215" y="189"/>
                  </a:cubicBezTo>
                  <a:cubicBezTo>
                    <a:pt x="214" y="193"/>
                    <a:pt x="215" y="195"/>
                    <a:pt x="215" y="199"/>
                  </a:cubicBezTo>
                  <a:cubicBezTo>
                    <a:pt x="215" y="204"/>
                    <a:pt x="213" y="207"/>
                    <a:pt x="212" y="212"/>
                  </a:cubicBezTo>
                  <a:cubicBezTo>
                    <a:pt x="219" y="252"/>
                    <a:pt x="219" y="252"/>
                    <a:pt x="219" y="252"/>
                  </a:cubicBezTo>
                  <a:cubicBezTo>
                    <a:pt x="218" y="261"/>
                    <a:pt x="217" y="265"/>
                    <a:pt x="216" y="275"/>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1" name="Freeform 8">
              <a:extLst>
                <a:ext uri="{FF2B5EF4-FFF2-40B4-BE49-F238E27FC236}">
                  <a16:creationId xmlns:a16="http://schemas.microsoft.com/office/drawing/2014/main" id="{FEA6697F-E61D-3964-913E-6DCB2634B28A}"/>
                </a:ext>
              </a:extLst>
            </p:cNvPr>
            <p:cNvSpPr>
              <a:spLocks/>
            </p:cNvSpPr>
            <p:nvPr/>
          </p:nvSpPr>
          <p:spPr bwMode="auto">
            <a:xfrm>
              <a:off x="4451350" y="3105150"/>
              <a:ext cx="306388" cy="550863"/>
            </a:xfrm>
            <a:custGeom>
              <a:avLst/>
              <a:gdLst/>
              <a:ahLst/>
              <a:cxnLst>
                <a:cxn ang="0">
                  <a:pos x="198" y="333"/>
                </a:cxn>
                <a:cxn ang="0">
                  <a:pos x="169" y="337"/>
                </a:cxn>
                <a:cxn ang="0">
                  <a:pos x="165" y="336"/>
                </a:cxn>
                <a:cxn ang="0">
                  <a:pos x="147" y="347"/>
                </a:cxn>
                <a:cxn ang="0">
                  <a:pos x="139" y="354"/>
                </a:cxn>
                <a:cxn ang="0">
                  <a:pos x="132" y="357"/>
                </a:cxn>
                <a:cxn ang="0">
                  <a:pos x="129" y="357"/>
                </a:cxn>
                <a:cxn ang="0">
                  <a:pos x="129" y="357"/>
                </a:cxn>
                <a:cxn ang="0">
                  <a:pos x="126" y="339"/>
                </a:cxn>
                <a:cxn ang="0">
                  <a:pos x="117" y="329"/>
                </a:cxn>
                <a:cxn ang="0">
                  <a:pos x="113" y="323"/>
                </a:cxn>
                <a:cxn ang="0">
                  <a:pos x="114" y="319"/>
                </a:cxn>
                <a:cxn ang="0">
                  <a:pos x="115" y="308"/>
                </a:cxn>
                <a:cxn ang="0">
                  <a:pos x="107" y="301"/>
                </a:cxn>
                <a:cxn ang="0">
                  <a:pos x="5" y="317"/>
                </a:cxn>
                <a:cxn ang="0">
                  <a:pos x="3" y="315"/>
                </a:cxn>
                <a:cxn ang="0">
                  <a:pos x="2" y="307"/>
                </a:cxn>
                <a:cxn ang="0">
                  <a:pos x="0" y="299"/>
                </a:cxn>
                <a:cxn ang="0">
                  <a:pos x="4" y="292"/>
                </a:cxn>
                <a:cxn ang="0">
                  <a:pos x="7" y="286"/>
                </a:cxn>
                <a:cxn ang="0">
                  <a:pos x="9" y="280"/>
                </a:cxn>
                <a:cxn ang="0">
                  <a:pos x="5" y="271"/>
                </a:cxn>
                <a:cxn ang="0">
                  <a:pos x="6" y="269"/>
                </a:cxn>
                <a:cxn ang="0">
                  <a:pos x="10" y="267"/>
                </a:cxn>
                <a:cxn ang="0">
                  <a:pos x="10" y="259"/>
                </a:cxn>
                <a:cxn ang="0">
                  <a:pos x="19" y="251"/>
                </a:cxn>
                <a:cxn ang="0">
                  <a:pos x="21" y="244"/>
                </a:cxn>
                <a:cxn ang="0">
                  <a:pos x="22" y="233"/>
                </a:cxn>
                <a:cxn ang="0">
                  <a:pos x="26" y="226"/>
                </a:cxn>
                <a:cxn ang="0">
                  <a:pos x="26" y="218"/>
                </a:cxn>
                <a:cxn ang="0">
                  <a:pos x="23" y="198"/>
                </a:cxn>
                <a:cxn ang="0">
                  <a:pos x="22" y="185"/>
                </a:cxn>
                <a:cxn ang="0">
                  <a:pos x="19" y="177"/>
                </a:cxn>
                <a:cxn ang="0">
                  <a:pos x="16" y="171"/>
                </a:cxn>
                <a:cxn ang="0">
                  <a:pos x="16" y="171"/>
                </a:cxn>
                <a:cxn ang="0">
                  <a:pos x="16" y="169"/>
                </a:cxn>
                <a:cxn ang="0">
                  <a:pos x="16" y="161"/>
                </a:cxn>
                <a:cxn ang="0">
                  <a:pos x="15" y="152"/>
                </a:cxn>
                <a:cxn ang="0">
                  <a:pos x="13" y="133"/>
                </a:cxn>
                <a:cxn ang="0">
                  <a:pos x="10" y="125"/>
                </a:cxn>
                <a:cxn ang="0">
                  <a:pos x="14" y="113"/>
                </a:cxn>
                <a:cxn ang="0">
                  <a:pos x="15" y="102"/>
                </a:cxn>
                <a:cxn ang="0">
                  <a:pos x="29" y="79"/>
                </a:cxn>
                <a:cxn ang="0">
                  <a:pos x="27" y="74"/>
                </a:cxn>
                <a:cxn ang="0">
                  <a:pos x="29" y="71"/>
                </a:cxn>
                <a:cxn ang="0">
                  <a:pos x="37" y="65"/>
                </a:cxn>
                <a:cxn ang="0">
                  <a:pos x="42" y="53"/>
                </a:cxn>
                <a:cxn ang="0">
                  <a:pos x="42" y="47"/>
                </a:cxn>
                <a:cxn ang="0">
                  <a:pos x="42" y="45"/>
                </a:cxn>
                <a:cxn ang="0">
                  <a:pos x="44" y="41"/>
                </a:cxn>
                <a:cxn ang="0">
                  <a:pos x="49" y="31"/>
                </a:cxn>
                <a:cxn ang="0">
                  <a:pos x="53" y="28"/>
                </a:cxn>
                <a:cxn ang="0">
                  <a:pos x="57" y="19"/>
                </a:cxn>
                <a:cxn ang="0">
                  <a:pos x="57" y="19"/>
                </a:cxn>
                <a:cxn ang="0">
                  <a:pos x="174" y="0"/>
                </a:cxn>
                <a:cxn ang="0">
                  <a:pos x="174" y="0"/>
                </a:cxn>
                <a:cxn ang="0">
                  <a:pos x="182" y="13"/>
                </a:cxn>
                <a:cxn ang="0">
                  <a:pos x="184" y="228"/>
                </a:cxn>
                <a:cxn ang="0">
                  <a:pos x="198" y="333"/>
                </a:cxn>
              </a:cxnLst>
              <a:rect l="0" t="0" r="r" b="b"/>
              <a:pathLst>
                <a:path w="198" h="357">
                  <a:moveTo>
                    <a:pt x="198" y="333"/>
                  </a:moveTo>
                  <a:cubicBezTo>
                    <a:pt x="187" y="334"/>
                    <a:pt x="180" y="335"/>
                    <a:pt x="169" y="337"/>
                  </a:cubicBezTo>
                  <a:cubicBezTo>
                    <a:pt x="165" y="336"/>
                    <a:pt x="165" y="336"/>
                    <a:pt x="165" y="336"/>
                  </a:cubicBezTo>
                  <a:cubicBezTo>
                    <a:pt x="157" y="338"/>
                    <a:pt x="154" y="342"/>
                    <a:pt x="147" y="347"/>
                  </a:cubicBezTo>
                  <a:cubicBezTo>
                    <a:pt x="144" y="350"/>
                    <a:pt x="142" y="352"/>
                    <a:pt x="139" y="354"/>
                  </a:cubicBezTo>
                  <a:cubicBezTo>
                    <a:pt x="136" y="355"/>
                    <a:pt x="135" y="357"/>
                    <a:pt x="132" y="357"/>
                  </a:cubicBezTo>
                  <a:cubicBezTo>
                    <a:pt x="131" y="357"/>
                    <a:pt x="130" y="357"/>
                    <a:pt x="129" y="357"/>
                  </a:cubicBezTo>
                  <a:cubicBezTo>
                    <a:pt x="129" y="357"/>
                    <a:pt x="129" y="357"/>
                    <a:pt x="129" y="357"/>
                  </a:cubicBezTo>
                  <a:cubicBezTo>
                    <a:pt x="129" y="350"/>
                    <a:pt x="128" y="346"/>
                    <a:pt x="126" y="339"/>
                  </a:cubicBezTo>
                  <a:cubicBezTo>
                    <a:pt x="124" y="334"/>
                    <a:pt x="121" y="332"/>
                    <a:pt x="117" y="329"/>
                  </a:cubicBezTo>
                  <a:cubicBezTo>
                    <a:pt x="115" y="327"/>
                    <a:pt x="113" y="326"/>
                    <a:pt x="113" y="323"/>
                  </a:cubicBezTo>
                  <a:cubicBezTo>
                    <a:pt x="113" y="322"/>
                    <a:pt x="114" y="321"/>
                    <a:pt x="114" y="319"/>
                  </a:cubicBezTo>
                  <a:cubicBezTo>
                    <a:pt x="115" y="315"/>
                    <a:pt x="115" y="312"/>
                    <a:pt x="115" y="308"/>
                  </a:cubicBezTo>
                  <a:cubicBezTo>
                    <a:pt x="115" y="304"/>
                    <a:pt x="110" y="304"/>
                    <a:pt x="107" y="301"/>
                  </a:cubicBezTo>
                  <a:cubicBezTo>
                    <a:pt x="5" y="317"/>
                    <a:pt x="5" y="317"/>
                    <a:pt x="5" y="317"/>
                  </a:cubicBezTo>
                  <a:cubicBezTo>
                    <a:pt x="4" y="317"/>
                    <a:pt x="4" y="316"/>
                    <a:pt x="3" y="315"/>
                  </a:cubicBezTo>
                  <a:cubicBezTo>
                    <a:pt x="2" y="313"/>
                    <a:pt x="3" y="310"/>
                    <a:pt x="2" y="307"/>
                  </a:cubicBezTo>
                  <a:cubicBezTo>
                    <a:pt x="1" y="304"/>
                    <a:pt x="0" y="302"/>
                    <a:pt x="0" y="299"/>
                  </a:cubicBezTo>
                  <a:cubicBezTo>
                    <a:pt x="0" y="296"/>
                    <a:pt x="2" y="294"/>
                    <a:pt x="4" y="292"/>
                  </a:cubicBezTo>
                  <a:cubicBezTo>
                    <a:pt x="5" y="290"/>
                    <a:pt x="6" y="288"/>
                    <a:pt x="7" y="286"/>
                  </a:cubicBezTo>
                  <a:cubicBezTo>
                    <a:pt x="8" y="284"/>
                    <a:pt x="9" y="283"/>
                    <a:pt x="9" y="280"/>
                  </a:cubicBezTo>
                  <a:cubicBezTo>
                    <a:pt x="9" y="277"/>
                    <a:pt x="5" y="275"/>
                    <a:pt x="5" y="271"/>
                  </a:cubicBezTo>
                  <a:cubicBezTo>
                    <a:pt x="5" y="270"/>
                    <a:pt x="5" y="269"/>
                    <a:pt x="6" y="269"/>
                  </a:cubicBezTo>
                  <a:cubicBezTo>
                    <a:pt x="7" y="267"/>
                    <a:pt x="9" y="268"/>
                    <a:pt x="10" y="267"/>
                  </a:cubicBezTo>
                  <a:cubicBezTo>
                    <a:pt x="12" y="264"/>
                    <a:pt x="9" y="262"/>
                    <a:pt x="10" y="259"/>
                  </a:cubicBezTo>
                  <a:cubicBezTo>
                    <a:pt x="13" y="255"/>
                    <a:pt x="17" y="255"/>
                    <a:pt x="19" y="251"/>
                  </a:cubicBezTo>
                  <a:cubicBezTo>
                    <a:pt x="21" y="248"/>
                    <a:pt x="21" y="247"/>
                    <a:pt x="21" y="244"/>
                  </a:cubicBezTo>
                  <a:cubicBezTo>
                    <a:pt x="21" y="240"/>
                    <a:pt x="20" y="237"/>
                    <a:pt x="22" y="233"/>
                  </a:cubicBezTo>
                  <a:cubicBezTo>
                    <a:pt x="23" y="230"/>
                    <a:pt x="26" y="229"/>
                    <a:pt x="26" y="226"/>
                  </a:cubicBezTo>
                  <a:cubicBezTo>
                    <a:pt x="27" y="223"/>
                    <a:pt x="26" y="221"/>
                    <a:pt x="26" y="218"/>
                  </a:cubicBezTo>
                  <a:cubicBezTo>
                    <a:pt x="26" y="210"/>
                    <a:pt x="26" y="206"/>
                    <a:pt x="23" y="198"/>
                  </a:cubicBezTo>
                  <a:cubicBezTo>
                    <a:pt x="21" y="194"/>
                    <a:pt x="23" y="190"/>
                    <a:pt x="22" y="185"/>
                  </a:cubicBezTo>
                  <a:cubicBezTo>
                    <a:pt x="22" y="182"/>
                    <a:pt x="20" y="180"/>
                    <a:pt x="19" y="177"/>
                  </a:cubicBezTo>
                  <a:cubicBezTo>
                    <a:pt x="18" y="175"/>
                    <a:pt x="17" y="173"/>
                    <a:pt x="16" y="171"/>
                  </a:cubicBezTo>
                  <a:cubicBezTo>
                    <a:pt x="16" y="171"/>
                    <a:pt x="16" y="171"/>
                    <a:pt x="16" y="171"/>
                  </a:cubicBezTo>
                  <a:cubicBezTo>
                    <a:pt x="16" y="171"/>
                    <a:pt x="16" y="170"/>
                    <a:pt x="16" y="169"/>
                  </a:cubicBezTo>
                  <a:cubicBezTo>
                    <a:pt x="15" y="166"/>
                    <a:pt x="16" y="164"/>
                    <a:pt x="16" y="161"/>
                  </a:cubicBezTo>
                  <a:cubicBezTo>
                    <a:pt x="16" y="157"/>
                    <a:pt x="15" y="155"/>
                    <a:pt x="15" y="152"/>
                  </a:cubicBezTo>
                  <a:cubicBezTo>
                    <a:pt x="14" y="144"/>
                    <a:pt x="15" y="140"/>
                    <a:pt x="13" y="133"/>
                  </a:cubicBezTo>
                  <a:cubicBezTo>
                    <a:pt x="13" y="130"/>
                    <a:pt x="10" y="128"/>
                    <a:pt x="10" y="125"/>
                  </a:cubicBezTo>
                  <a:cubicBezTo>
                    <a:pt x="10" y="120"/>
                    <a:pt x="12" y="118"/>
                    <a:pt x="14" y="113"/>
                  </a:cubicBezTo>
                  <a:cubicBezTo>
                    <a:pt x="15" y="109"/>
                    <a:pt x="15" y="106"/>
                    <a:pt x="15" y="102"/>
                  </a:cubicBezTo>
                  <a:cubicBezTo>
                    <a:pt x="17" y="91"/>
                    <a:pt x="29" y="89"/>
                    <a:pt x="29" y="79"/>
                  </a:cubicBezTo>
                  <a:cubicBezTo>
                    <a:pt x="29" y="77"/>
                    <a:pt x="27" y="76"/>
                    <a:pt x="27" y="74"/>
                  </a:cubicBezTo>
                  <a:cubicBezTo>
                    <a:pt x="27" y="72"/>
                    <a:pt x="29" y="72"/>
                    <a:pt x="29" y="71"/>
                  </a:cubicBezTo>
                  <a:cubicBezTo>
                    <a:pt x="32" y="68"/>
                    <a:pt x="34" y="67"/>
                    <a:pt x="37" y="65"/>
                  </a:cubicBezTo>
                  <a:cubicBezTo>
                    <a:pt x="40" y="61"/>
                    <a:pt x="42" y="58"/>
                    <a:pt x="42" y="53"/>
                  </a:cubicBezTo>
                  <a:cubicBezTo>
                    <a:pt x="42" y="51"/>
                    <a:pt x="42" y="49"/>
                    <a:pt x="42" y="47"/>
                  </a:cubicBezTo>
                  <a:cubicBezTo>
                    <a:pt x="42" y="46"/>
                    <a:pt x="42" y="45"/>
                    <a:pt x="42" y="45"/>
                  </a:cubicBezTo>
                  <a:cubicBezTo>
                    <a:pt x="42" y="43"/>
                    <a:pt x="44" y="42"/>
                    <a:pt x="44" y="41"/>
                  </a:cubicBezTo>
                  <a:cubicBezTo>
                    <a:pt x="46" y="37"/>
                    <a:pt x="47" y="35"/>
                    <a:pt x="49" y="31"/>
                  </a:cubicBezTo>
                  <a:cubicBezTo>
                    <a:pt x="50" y="30"/>
                    <a:pt x="51" y="29"/>
                    <a:pt x="53" y="28"/>
                  </a:cubicBezTo>
                  <a:cubicBezTo>
                    <a:pt x="55" y="25"/>
                    <a:pt x="56" y="22"/>
                    <a:pt x="57" y="19"/>
                  </a:cubicBezTo>
                  <a:cubicBezTo>
                    <a:pt x="57" y="19"/>
                    <a:pt x="57" y="19"/>
                    <a:pt x="57" y="19"/>
                  </a:cubicBezTo>
                  <a:cubicBezTo>
                    <a:pt x="174" y="0"/>
                    <a:pt x="174" y="0"/>
                    <a:pt x="174" y="0"/>
                  </a:cubicBezTo>
                  <a:cubicBezTo>
                    <a:pt x="174" y="0"/>
                    <a:pt x="174" y="0"/>
                    <a:pt x="174" y="0"/>
                  </a:cubicBezTo>
                  <a:cubicBezTo>
                    <a:pt x="178" y="5"/>
                    <a:pt x="180" y="8"/>
                    <a:pt x="182" y="13"/>
                  </a:cubicBezTo>
                  <a:cubicBezTo>
                    <a:pt x="184" y="228"/>
                    <a:pt x="184" y="228"/>
                    <a:pt x="184" y="228"/>
                  </a:cubicBezTo>
                  <a:cubicBezTo>
                    <a:pt x="198" y="333"/>
                    <a:pt x="198" y="333"/>
                    <a:pt x="198" y="333"/>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2" name="Freeform 9">
              <a:extLst>
                <a:ext uri="{FF2B5EF4-FFF2-40B4-BE49-F238E27FC236}">
                  <a16:creationId xmlns:a16="http://schemas.microsoft.com/office/drawing/2014/main" id="{CE568D98-D78D-8B38-5038-B4F60353BC8A}"/>
                </a:ext>
              </a:extLst>
            </p:cNvPr>
            <p:cNvSpPr>
              <a:spLocks/>
            </p:cNvSpPr>
            <p:nvPr/>
          </p:nvSpPr>
          <p:spPr bwMode="auto">
            <a:xfrm>
              <a:off x="4538663" y="2811463"/>
              <a:ext cx="725488" cy="323850"/>
            </a:xfrm>
            <a:custGeom>
              <a:avLst/>
              <a:gdLst/>
              <a:ahLst/>
              <a:cxnLst>
                <a:cxn ang="0">
                  <a:pos x="123" y="184"/>
                </a:cxn>
                <a:cxn ang="0">
                  <a:pos x="140" y="181"/>
                </a:cxn>
                <a:cxn ang="0">
                  <a:pos x="156" y="182"/>
                </a:cxn>
                <a:cxn ang="0">
                  <a:pos x="273" y="165"/>
                </a:cxn>
                <a:cxn ang="0">
                  <a:pos x="336" y="149"/>
                </a:cxn>
                <a:cxn ang="0">
                  <a:pos x="337" y="129"/>
                </a:cxn>
                <a:cxn ang="0">
                  <a:pos x="342" y="124"/>
                </a:cxn>
                <a:cxn ang="0">
                  <a:pos x="353" y="116"/>
                </a:cxn>
                <a:cxn ang="0">
                  <a:pos x="361" y="106"/>
                </a:cxn>
                <a:cxn ang="0">
                  <a:pos x="384" y="86"/>
                </a:cxn>
                <a:cxn ang="0">
                  <a:pos x="395" y="76"/>
                </a:cxn>
                <a:cxn ang="0">
                  <a:pos x="416" y="54"/>
                </a:cxn>
                <a:cxn ang="0">
                  <a:pos x="429" y="46"/>
                </a:cxn>
                <a:cxn ang="0">
                  <a:pos x="444" y="36"/>
                </a:cxn>
                <a:cxn ang="0">
                  <a:pos x="450" y="34"/>
                </a:cxn>
                <a:cxn ang="0">
                  <a:pos x="466" y="25"/>
                </a:cxn>
                <a:cxn ang="0">
                  <a:pos x="469" y="15"/>
                </a:cxn>
                <a:cxn ang="0">
                  <a:pos x="468" y="0"/>
                </a:cxn>
                <a:cxn ang="0">
                  <a:pos x="362" y="27"/>
                </a:cxn>
                <a:cxn ang="0">
                  <a:pos x="358" y="28"/>
                </a:cxn>
                <a:cxn ang="0">
                  <a:pos x="282" y="41"/>
                </a:cxn>
                <a:cxn ang="0">
                  <a:pos x="265" y="39"/>
                </a:cxn>
                <a:cxn ang="0">
                  <a:pos x="122" y="69"/>
                </a:cxn>
                <a:cxn ang="0">
                  <a:pos x="95" y="79"/>
                </a:cxn>
                <a:cxn ang="0">
                  <a:pos x="80" y="81"/>
                </a:cxn>
                <a:cxn ang="0">
                  <a:pos x="51" y="80"/>
                </a:cxn>
                <a:cxn ang="0">
                  <a:pos x="35" y="94"/>
                </a:cxn>
                <a:cxn ang="0">
                  <a:pos x="30" y="103"/>
                </a:cxn>
                <a:cxn ang="0">
                  <a:pos x="27" y="122"/>
                </a:cxn>
                <a:cxn ang="0">
                  <a:pos x="26" y="132"/>
                </a:cxn>
                <a:cxn ang="0">
                  <a:pos x="16" y="152"/>
                </a:cxn>
                <a:cxn ang="0">
                  <a:pos x="16" y="163"/>
                </a:cxn>
                <a:cxn ang="0">
                  <a:pos x="9" y="185"/>
                </a:cxn>
                <a:cxn ang="0">
                  <a:pos x="0" y="200"/>
                </a:cxn>
                <a:cxn ang="0">
                  <a:pos x="1" y="209"/>
                </a:cxn>
                <a:cxn ang="0">
                  <a:pos x="118" y="190"/>
                </a:cxn>
              </a:cxnLst>
              <a:rect l="0" t="0" r="r" b="b"/>
              <a:pathLst>
                <a:path w="470" h="209">
                  <a:moveTo>
                    <a:pt x="118" y="190"/>
                  </a:moveTo>
                  <a:cubicBezTo>
                    <a:pt x="120" y="188"/>
                    <a:pt x="120" y="186"/>
                    <a:pt x="123" y="184"/>
                  </a:cubicBezTo>
                  <a:cubicBezTo>
                    <a:pt x="124" y="184"/>
                    <a:pt x="125" y="185"/>
                    <a:pt x="127" y="184"/>
                  </a:cubicBezTo>
                  <a:cubicBezTo>
                    <a:pt x="132" y="183"/>
                    <a:pt x="135" y="182"/>
                    <a:pt x="140" y="181"/>
                  </a:cubicBezTo>
                  <a:cubicBezTo>
                    <a:pt x="144" y="181"/>
                    <a:pt x="146" y="179"/>
                    <a:pt x="150" y="179"/>
                  </a:cubicBezTo>
                  <a:cubicBezTo>
                    <a:pt x="152" y="179"/>
                    <a:pt x="153" y="181"/>
                    <a:pt x="156" y="182"/>
                  </a:cubicBezTo>
                  <a:cubicBezTo>
                    <a:pt x="160" y="183"/>
                    <a:pt x="163" y="184"/>
                    <a:pt x="167" y="185"/>
                  </a:cubicBezTo>
                  <a:cubicBezTo>
                    <a:pt x="273" y="165"/>
                    <a:pt x="273" y="165"/>
                    <a:pt x="273" y="165"/>
                  </a:cubicBezTo>
                  <a:cubicBezTo>
                    <a:pt x="274" y="165"/>
                    <a:pt x="274" y="165"/>
                    <a:pt x="274" y="165"/>
                  </a:cubicBezTo>
                  <a:cubicBezTo>
                    <a:pt x="336" y="149"/>
                    <a:pt x="336" y="149"/>
                    <a:pt x="336" y="149"/>
                  </a:cubicBezTo>
                  <a:cubicBezTo>
                    <a:pt x="336" y="149"/>
                    <a:pt x="336" y="149"/>
                    <a:pt x="336" y="149"/>
                  </a:cubicBezTo>
                  <a:cubicBezTo>
                    <a:pt x="336" y="142"/>
                    <a:pt x="337" y="136"/>
                    <a:pt x="337" y="129"/>
                  </a:cubicBezTo>
                  <a:cubicBezTo>
                    <a:pt x="337" y="128"/>
                    <a:pt x="336" y="127"/>
                    <a:pt x="336" y="127"/>
                  </a:cubicBezTo>
                  <a:cubicBezTo>
                    <a:pt x="337" y="125"/>
                    <a:pt x="340" y="125"/>
                    <a:pt x="342" y="124"/>
                  </a:cubicBezTo>
                  <a:cubicBezTo>
                    <a:pt x="345" y="123"/>
                    <a:pt x="347" y="122"/>
                    <a:pt x="350" y="120"/>
                  </a:cubicBezTo>
                  <a:cubicBezTo>
                    <a:pt x="351" y="119"/>
                    <a:pt x="353" y="118"/>
                    <a:pt x="353" y="116"/>
                  </a:cubicBezTo>
                  <a:cubicBezTo>
                    <a:pt x="354" y="115"/>
                    <a:pt x="354" y="114"/>
                    <a:pt x="354" y="112"/>
                  </a:cubicBezTo>
                  <a:cubicBezTo>
                    <a:pt x="356" y="109"/>
                    <a:pt x="358" y="108"/>
                    <a:pt x="361" y="106"/>
                  </a:cubicBezTo>
                  <a:cubicBezTo>
                    <a:pt x="364" y="104"/>
                    <a:pt x="366" y="102"/>
                    <a:pt x="369" y="100"/>
                  </a:cubicBezTo>
                  <a:cubicBezTo>
                    <a:pt x="375" y="95"/>
                    <a:pt x="379" y="91"/>
                    <a:pt x="384" y="86"/>
                  </a:cubicBezTo>
                  <a:cubicBezTo>
                    <a:pt x="386" y="84"/>
                    <a:pt x="386" y="83"/>
                    <a:pt x="388" y="82"/>
                  </a:cubicBezTo>
                  <a:cubicBezTo>
                    <a:pt x="391" y="80"/>
                    <a:pt x="392" y="78"/>
                    <a:pt x="395" y="76"/>
                  </a:cubicBezTo>
                  <a:cubicBezTo>
                    <a:pt x="400" y="71"/>
                    <a:pt x="404" y="70"/>
                    <a:pt x="408" y="65"/>
                  </a:cubicBezTo>
                  <a:cubicBezTo>
                    <a:pt x="412" y="62"/>
                    <a:pt x="414" y="59"/>
                    <a:pt x="416" y="54"/>
                  </a:cubicBezTo>
                  <a:cubicBezTo>
                    <a:pt x="418" y="51"/>
                    <a:pt x="418" y="49"/>
                    <a:pt x="421" y="47"/>
                  </a:cubicBezTo>
                  <a:cubicBezTo>
                    <a:pt x="424" y="46"/>
                    <a:pt x="426" y="46"/>
                    <a:pt x="429" y="46"/>
                  </a:cubicBezTo>
                  <a:cubicBezTo>
                    <a:pt x="434" y="44"/>
                    <a:pt x="436" y="42"/>
                    <a:pt x="440" y="39"/>
                  </a:cubicBezTo>
                  <a:cubicBezTo>
                    <a:pt x="441" y="38"/>
                    <a:pt x="443" y="37"/>
                    <a:pt x="444" y="36"/>
                  </a:cubicBezTo>
                  <a:cubicBezTo>
                    <a:pt x="444" y="35"/>
                    <a:pt x="444" y="34"/>
                    <a:pt x="444" y="34"/>
                  </a:cubicBezTo>
                  <a:cubicBezTo>
                    <a:pt x="446" y="33"/>
                    <a:pt x="448" y="34"/>
                    <a:pt x="450" y="34"/>
                  </a:cubicBezTo>
                  <a:cubicBezTo>
                    <a:pt x="453" y="34"/>
                    <a:pt x="455" y="33"/>
                    <a:pt x="458" y="32"/>
                  </a:cubicBezTo>
                  <a:cubicBezTo>
                    <a:pt x="462" y="31"/>
                    <a:pt x="465" y="29"/>
                    <a:pt x="466" y="25"/>
                  </a:cubicBezTo>
                  <a:cubicBezTo>
                    <a:pt x="466" y="24"/>
                    <a:pt x="466" y="22"/>
                    <a:pt x="466" y="21"/>
                  </a:cubicBezTo>
                  <a:cubicBezTo>
                    <a:pt x="467" y="19"/>
                    <a:pt x="468" y="17"/>
                    <a:pt x="469" y="15"/>
                  </a:cubicBezTo>
                  <a:cubicBezTo>
                    <a:pt x="469" y="14"/>
                    <a:pt x="470" y="13"/>
                    <a:pt x="470" y="12"/>
                  </a:cubicBezTo>
                  <a:cubicBezTo>
                    <a:pt x="470" y="7"/>
                    <a:pt x="468" y="5"/>
                    <a:pt x="468" y="0"/>
                  </a:cubicBezTo>
                  <a:cubicBezTo>
                    <a:pt x="468" y="0"/>
                    <a:pt x="468" y="0"/>
                    <a:pt x="468" y="0"/>
                  </a:cubicBezTo>
                  <a:cubicBezTo>
                    <a:pt x="362" y="27"/>
                    <a:pt x="362" y="27"/>
                    <a:pt x="362" y="27"/>
                  </a:cubicBezTo>
                  <a:cubicBezTo>
                    <a:pt x="362" y="27"/>
                    <a:pt x="362" y="27"/>
                    <a:pt x="362" y="27"/>
                  </a:cubicBezTo>
                  <a:cubicBezTo>
                    <a:pt x="358" y="28"/>
                    <a:pt x="358" y="28"/>
                    <a:pt x="358" y="28"/>
                  </a:cubicBezTo>
                  <a:cubicBezTo>
                    <a:pt x="352" y="27"/>
                    <a:pt x="352" y="27"/>
                    <a:pt x="352" y="27"/>
                  </a:cubicBezTo>
                  <a:cubicBezTo>
                    <a:pt x="282" y="41"/>
                    <a:pt x="282" y="41"/>
                    <a:pt x="282" y="41"/>
                  </a:cubicBezTo>
                  <a:cubicBezTo>
                    <a:pt x="279" y="41"/>
                    <a:pt x="276" y="42"/>
                    <a:pt x="273" y="41"/>
                  </a:cubicBezTo>
                  <a:cubicBezTo>
                    <a:pt x="270" y="41"/>
                    <a:pt x="269" y="39"/>
                    <a:pt x="265" y="39"/>
                  </a:cubicBezTo>
                  <a:cubicBezTo>
                    <a:pt x="134" y="64"/>
                    <a:pt x="134" y="64"/>
                    <a:pt x="134" y="64"/>
                  </a:cubicBezTo>
                  <a:cubicBezTo>
                    <a:pt x="130" y="66"/>
                    <a:pt x="127" y="67"/>
                    <a:pt x="122" y="69"/>
                  </a:cubicBezTo>
                  <a:cubicBezTo>
                    <a:pt x="120" y="70"/>
                    <a:pt x="119" y="70"/>
                    <a:pt x="116" y="71"/>
                  </a:cubicBezTo>
                  <a:cubicBezTo>
                    <a:pt x="109" y="75"/>
                    <a:pt x="104" y="78"/>
                    <a:pt x="95" y="79"/>
                  </a:cubicBezTo>
                  <a:cubicBezTo>
                    <a:pt x="91" y="80"/>
                    <a:pt x="89" y="79"/>
                    <a:pt x="86" y="80"/>
                  </a:cubicBezTo>
                  <a:cubicBezTo>
                    <a:pt x="83" y="80"/>
                    <a:pt x="82" y="81"/>
                    <a:pt x="80" y="81"/>
                  </a:cubicBezTo>
                  <a:cubicBezTo>
                    <a:pt x="71" y="83"/>
                    <a:pt x="60" y="79"/>
                    <a:pt x="51" y="80"/>
                  </a:cubicBezTo>
                  <a:cubicBezTo>
                    <a:pt x="51" y="80"/>
                    <a:pt x="51" y="80"/>
                    <a:pt x="51" y="80"/>
                  </a:cubicBezTo>
                  <a:cubicBezTo>
                    <a:pt x="48" y="82"/>
                    <a:pt x="46" y="83"/>
                    <a:pt x="43" y="85"/>
                  </a:cubicBezTo>
                  <a:cubicBezTo>
                    <a:pt x="39" y="88"/>
                    <a:pt x="39" y="91"/>
                    <a:pt x="35" y="94"/>
                  </a:cubicBezTo>
                  <a:cubicBezTo>
                    <a:pt x="35" y="95"/>
                    <a:pt x="34" y="95"/>
                    <a:pt x="33" y="95"/>
                  </a:cubicBezTo>
                  <a:cubicBezTo>
                    <a:pt x="32" y="98"/>
                    <a:pt x="32" y="100"/>
                    <a:pt x="30" y="103"/>
                  </a:cubicBezTo>
                  <a:cubicBezTo>
                    <a:pt x="29" y="107"/>
                    <a:pt x="27" y="109"/>
                    <a:pt x="27" y="113"/>
                  </a:cubicBezTo>
                  <a:cubicBezTo>
                    <a:pt x="27" y="116"/>
                    <a:pt x="27" y="119"/>
                    <a:pt x="27" y="122"/>
                  </a:cubicBezTo>
                  <a:cubicBezTo>
                    <a:pt x="27" y="126"/>
                    <a:pt x="27" y="129"/>
                    <a:pt x="26" y="132"/>
                  </a:cubicBezTo>
                  <a:cubicBezTo>
                    <a:pt x="26" y="132"/>
                    <a:pt x="26" y="132"/>
                    <a:pt x="26" y="132"/>
                  </a:cubicBezTo>
                  <a:cubicBezTo>
                    <a:pt x="26" y="134"/>
                    <a:pt x="26" y="137"/>
                    <a:pt x="25" y="140"/>
                  </a:cubicBezTo>
                  <a:cubicBezTo>
                    <a:pt x="23" y="145"/>
                    <a:pt x="18" y="146"/>
                    <a:pt x="16" y="152"/>
                  </a:cubicBezTo>
                  <a:cubicBezTo>
                    <a:pt x="16" y="153"/>
                    <a:pt x="16" y="154"/>
                    <a:pt x="16" y="155"/>
                  </a:cubicBezTo>
                  <a:cubicBezTo>
                    <a:pt x="16" y="158"/>
                    <a:pt x="16" y="161"/>
                    <a:pt x="16" y="163"/>
                  </a:cubicBezTo>
                  <a:cubicBezTo>
                    <a:pt x="16" y="168"/>
                    <a:pt x="14" y="171"/>
                    <a:pt x="11" y="175"/>
                  </a:cubicBezTo>
                  <a:cubicBezTo>
                    <a:pt x="9" y="178"/>
                    <a:pt x="9" y="181"/>
                    <a:pt x="9" y="185"/>
                  </a:cubicBezTo>
                  <a:cubicBezTo>
                    <a:pt x="8" y="190"/>
                    <a:pt x="6" y="192"/>
                    <a:pt x="3" y="196"/>
                  </a:cubicBezTo>
                  <a:cubicBezTo>
                    <a:pt x="2" y="198"/>
                    <a:pt x="1" y="198"/>
                    <a:pt x="0" y="200"/>
                  </a:cubicBezTo>
                  <a:cubicBezTo>
                    <a:pt x="0" y="203"/>
                    <a:pt x="1" y="204"/>
                    <a:pt x="1" y="206"/>
                  </a:cubicBezTo>
                  <a:cubicBezTo>
                    <a:pt x="1" y="207"/>
                    <a:pt x="1" y="208"/>
                    <a:pt x="1" y="209"/>
                  </a:cubicBezTo>
                  <a:cubicBezTo>
                    <a:pt x="1" y="209"/>
                    <a:pt x="1" y="209"/>
                    <a:pt x="1" y="209"/>
                  </a:cubicBezTo>
                  <a:cubicBezTo>
                    <a:pt x="118" y="190"/>
                    <a:pt x="118" y="190"/>
                    <a:pt x="118" y="190"/>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3" name="Freeform 10">
              <a:extLst>
                <a:ext uri="{FF2B5EF4-FFF2-40B4-BE49-F238E27FC236}">
                  <a16:creationId xmlns:a16="http://schemas.microsoft.com/office/drawing/2014/main" id="{876DBD5F-2D3C-1817-59E5-6F904A5EBADB}"/>
                </a:ext>
              </a:extLst>
            </p:cNvPr>
            <p:cNvSpPr>
              <a:spLocks/>
            </p:cNvSpPr>
            <p:nvPr/>
          </p:nvSpPr>
          <p:spPr bwMode="auto">
            <a:xfrm>
              <a:off x="5165725" y="2955925"/>
              <a:ext cx="436563" cy="331788"/>
            </a:xfrm>
            <a:custGeom>
              <a:avLst/>
              <a:gdLst/>
              <a:ahLst/>
              <a:cxnLst>
                <a:cxn ang="0">
                  <a:pos x="4" y="38"/>
                </a:cxn>
                <a:cxn ang="0">
                  <a:pos x="0" y="52"/>
                </a:cxn>
                <a:cxn ang="0">
                  <a:pos x="2" y="59"/>
                </a:cxn>
                <a:cxn ang="0">
                  <a:pos x="6" y="65"/>
                </a:cxn>
                <a:cxn ang="0">
                  <a:pos x="20" y="73"/>
                </a:cxn>
                <a:cxn ang="0">
                  <a:pos x="34" y="90"/>
                </a:cxn>
                <a:cxn ang="0">
                  <a:pos x="41" y="97"/>
                </a:cxn>
                <a:cxn ang="0">
                  <a:pos x="67" y="110"/>
                </a:cxn>
                <a:cxn ang="0">
                  <a:pos x="93" y="129"/>
                </a:cxn>
                <a:cxn ang="0">
                  <a:pos x="105" y="142"/>
                </a:cxn>
                <a:cxn ang="0">
                  <a:pos x="108" y="142"/>
                </a:cxn>
                <a:cxn ang="0">
                  <a:pos x="119" y="145"/>
                </a:cxn>
                <a:cxn ang="0">
                  <a:pos x="125" y="155"/>
                </a:cxn>
                <a:cxn ang="0">
                  <a:pos x="128" y="170"/>
                </a:cxn>
                <a:cxn ang="0">
                  <a:pos x="141" y="186"/>
                </a:cxn>
                <a:cxn ang="0">
                  <a:pos x="151" y="194"/>
                </a:cxn>
                <a:cxn ang="0">
                  <a:pos x="158" y="210"/>
                </a:cxn>
                <a:cxn ang="0">
                  <a:pos x="161" y="214"/>
                </a:cxn>
                <a:cxn ang="0">
                  <a:pos x="170" y="215"/>
                </a:cxn>
                <a:cxn ang="0">
                  <a:pos x="170" y="215"/>
                </a:cxn>
                <a:cxn ang="0">
                  <a:pos x="169" y="212"/>
                </a:cxn>
                <a:cxn ang="0">
                  <a:pos x="174" y="198"/>
                </a:cxn>
                <a:cxn ang="0">
                  <a:pos x="171" y="187"/>
                </a:cxn>
                <a:cxn ang="0">
                  <a:pos x="173" y="186"/>
                </a:cxn>
                <a:cxn ang="0">
                  <a:pos x="179" y="189"/>
                </a:cxn>
                <a:cxn ang="0">
                  <a:pos x="184" y="180"/>
                </a:cxn>
                <a:cxn ang="0">
                  <a:pos x="192" y="176"/>
                </a:cxn>
                <a:cxn ang="0">
                  <a:pos x="204" y="171"/>
                </a:cxn>
                <a:cxn ang="0">
                  <a:pos x="209" y="163"/>
                </a:cxn>
                <a:cxn ang="0">
                  <a:pos x="221" y="154"/>
                </a:cxn>
                <a:cxn ang="0">
                  <a:pos x="226" y="145"/>
                </a:cxn>
                <a:cxn ang="0">
                  <a:pos x="226" y="141"/>
                </a:cxn>
                <a:cxn ang="0">
                  <a:pos x="233" y="136"/>
                </a:cxn>
                <a:cxn ang="0">
                  <a:pos x="238" y="129"/>
                </a:cxn>
                <a:cxn ang="0">
                  <a:pos x="240" y="128"/>
                </a:cxn>
                <a:cxn ang="0">
                  <a:pos x="245" y="118"/>
                </a:cxn>
                <a:cxn ang="0">
                  <a:pos x="249" y="110"/>
                </a:cxn>
                <a:cxn ang="0">
                  <a:pos x="249" y="104"/>
                </a:cxn>
                <a:cxn ang="0">
                  <a:pos x="253" y="102"/>
                </a:cxn>
                <a:cxn ang="0">
                  <a:pos x="259" y="92"/>
                </a:cxn>
                <a:cxn ang="0">
                  <a:pos x="266" y="81"/>
                </a:cxn>
                <a:cxn ang="0">
                  <a:pos x="269" y="73"/>
                </a:cxn>
                <a:cxn ang="0">
                  <a:pos x="280" y="52"/>
                </a:cxn>
                <a:cxn ang="0">
                  <a:pos x="283" y="48"/>
                </a:cxn>
                <a:cxn ang="0">
                  <a:pos x="283" y="48"/>
                </a:cxn>
                <a:cxn ang="0">
                  <a:pos x="210" y="0"/>
                </a:cxn>
                <a:cxn ang="0">
                  <a:pos x="150" y="17"/>
                </a:cxn>
                <a:cxn ang="0">
                  <a:pos x="140" y="8"/>
                </a:cxn>
                <a:cxn ang="0">
                  <a:pos x="133" y="3"/>
                </a:cxn>
                <a:cxn ang="0">
                  <a:pos x="126" y="0"/>
                </a:cxn>
                <a:cxn ang="0">
                  <a:pos x="111" y="2"/>
                </a:cxn>
                <a:cxn ang="0">
                  <a:pos x="99" y="3"/>
                </a:cxn>
                <a:cxn ang="0">
                  <a:pos x="87" y="6"/>
                </a:cxn>
                <a:cxn ang="0">
                  <a:pos x="77" y="8"/>
                </a:cxn>
                <a:cxn ang="0">
                  <a:pos x="65" y="11"/>
                </a:cxn>
                <a:cxn ang="0">
                  <a:pos x="34" y="20"/>
                </a:cxn>
                <a:cxn ang="0">
                  <a:pos x="28" y="24"/>
                </a:cxn>
                <a:cxn ang="0">
                  <a:pos x="19" y="30"/>
                </a:cxn>
                <a:cxn ang="0">
                  <a:pos x="7" y="34"/>
                </a:cxn>
                <a:cxn ang="0">
                  <a:pos x="4" y="38"/>
                </a:cxn>
              </a:cxnLst>
              <a:rect l="0" t="0" r="r" b="b"/>
              <a:pathLst>
                <a:path w="283" h="215">
                  <a:moveTo>
                    <a:pt x="4" y="38"/>
                  </a:moveTo>
                  <a:cubicBezTo>
                    <a:pt x="2" y="44"/>
                    <a:pt x="0" y="46"/>
                    <a:pt x="0" y="52"/>
                  </a:cubicBezTo>
                  <a:cubicBezTo>
                    <a:pt x="0" y="55"/>
                    <a:pt x="1" y="57"/>
                    <a:pt x="2" y="59"/>
                  </a:cubicBezTo>
                  <a:cubicBezTo>
                    <a:pt x="3" y="62"/>
                    <a:pt x="4" y="64"/>
                    <a:pt x="6" y="65"/>
                  </a:cubicBezTo>
                  <a:cubicBezTo>
                    <a:pt x="11" y="68"/>
                    <a:pt x="15" y="69"/>
                    <a:pt x="20" y="73"/>
                  </a:cubicBezTo>
                  <a:cubicBezTo>
                    <a:pt x="27" y="78"/>
                    <a:pt x="30" y="82"/>
                    <a:pt x="34" y="90"/>
                  </a:cubicBezTo>
                  <a:cubicBezTo>
                    <a:pt x="36" y="93"/>
                    <a:pt x="38" y="94"/>
                    <a:pt x="41" y="97"/>
                  </a:cubicBezTo>
                  <a:cubicBezTo>
                    <a:pt x="48" y="106"/>
                    <a:pt x="56" y="106"/>
                    <a:pt x="67" y="110"/>
                  </a:cubicBezTo>
                  <a:cubicBezTo>
                    <a:pt x="79" y="114"/>
                    <a:pt x="84" y="121"/>
                    <a:pt x="93" y="129"/>
                  </a:cubicBezTo>
                  <a:cubicBezTo>
                    <a:pt x="98" y="133"/>
                    <a:pt x="99" y="139"/>
                    <a:pt x="105" y="142"/>
                  </a:cubicBezTo>
                  <a:cubicBezTo>
                    <a:pt x="106" y="142"/>
                    <a:pt x="107" y="142"/>
                    <a:pt x="108" y="142"/>
                  </a:cubicBezTo>
                  <a:cubicBezTo>
                    <a:pt x="112" y="143"/>
                    <a:pt x="115" y="144"/>
                    <a:pt x="119" y="145"/>
                  </a:cubicBezTo>
                  <a:cubicBezTo>
                    <a:pt x="123" y="146"/>
                    <a:pt x="124" y="150"/>
                    <a:pt x="125" y="155"/>
                  </a:cubicBezTo>
                  <a:cubicBezTo>
                    <a:pt x="126" y="161"/>
                    <a:pt x="126" y="164"/>
                    <a:pt x="128" y="170"/>
                  </a:cubicBezTo>
                  <a:cubicBezTo>
                    <a:pt x="131" y="178"/>
                    <a:pt x="135" y="181"/>
                    <a:pt x="141" y="186"/>
                  </a:cubicBezTo>
                  <a:cubicBezTo>
                    <a:pt x="145" y="189"/>
                    <a:pt x="148" y="191"/>
                    <a:pt x="151" y="194"/>
                  </a:cubicBezTo>
                  <a:cubicBezTo>
                    <a:pt x="154" y="200"/>
                    <a:pt x="155" y="204"/>
                    <a:pt x="158" y="210"/>
                  </a:cubicBezTo>
                  <a:cubicBezTo>
                    <a:pt x="159" y="211"/>
                    <a:pt x="159" y="213"/>
                    <a:pt x="161" y="214"/>
                  </a:cubicBezTo>
                  <a:cubicBezTo>
                    <a:pt x="163" y="215"/>
                    <a:pt x="167" y="214"/>
                    <a:pt x="170" y="215"/>
                  </a:cubicBezTo>
                  <a:cubicBezTo>
                    <a:pt x="170" y="215"/>
                    <a:pt x="170" y="215"/>
                    <a:pt x="170" y="215"/>
                  </a:cubicBezTo>
                  <a:cubicBezTo>
                    <a:pt x="169" y="214"/>
                    <a:pt x="169" y="213"/>
                    <a:pt x="169" y="212"/>
                  </a:cubicBezTo>
                  <a:cubicBezTo>
                    <a:pt x="169" y="206"/>
                    <a:pt x="174" y="204"/>
                    <a:pt x="174" y="198"/>
                  </a:cubicBezTo>
                  <a:cubicBezTo>
                    <a:pt x="174" y="194"/>
                    <a:pt x="172" y="191"/>
                    <a:pt x="171" y="187"/>
                  </a:cubicBezTo>
                  <a:cubicBezTo>
                    <a:pt x="172" y="187"/>
                    <a:pt x="172" y="186"/>
                    <a:pt x="173" y="186"/>
                  </a:cubicBezTo>
                  <a:cubicBezTo>
                    <a:pt x="176" y="186"/>
                    <a:pt x="176" y="189"/>
                    <a:pt x="179" y="189"/>
                  </a:cubicBezTo>
                  <a:cubicBezTo>
                    <a:pt x="183" y="189"/>
                    <a:pt x="182" y="184"/>
                    <a:pt x="184" y="180"/>
                  </a:cubicBezTo>
                  <a:cubicBezTo>
                    <a:pt x="185" y="177"/>
                    <a:pt x="189" y="177"/>
                    <a:pt x="192" y="176"/>
                  </a:cubicBezTo>
                  <a:cubicBezTo>
                    <a:pt x="196" y="173"/>
                    <a:pt x="200" y="174"/>
                    <a:pt x="204" y="171"/>
                  </a:cubicBezTo>
                  <a:cubicBezTo>
                    <a:pt x="206" y="169"/>
                    <a:pt x="207" y="166"/>
                    <a:pt x="209" y="163"/>
                  </a:cubicBezTo>
                  <a:cubicBezTo>
                    <a:pt x="213" y="159"/>
                    <a:pt x="217" y="158"/>
                    <a:pt x="221" y="154"/>
                  </a:cubicBezTo>
                  <a:cubicBezTo>
                    <a:pt x="224" y="151"/>
                    <a:pt x="226" y="149"/>
                    <a:pt x="226" y="145"/>
                  </a:cubicBezTo>
                  <a:cubicBezTo>
                    <a:pt x="227" y="143"/>
                    <a:pt x="226" y="142"/>
                    <a:pt x="226" y="141"/>
                  </a:cubicBezTo>
                  <a:cubicBezTo>
                    <a:pt x="228" y="138"/>
                    <a:pt x="231" y="139"/>
                    <a:pt x="233" y="136"/>
                  </a:cubicBezTo>
                  <a:cubicBezTo>
                    <a:pt x="236" y="134"/>
                    <a:pt x="236" y="131"/>
                    <a:pt x="238" y="129"/>
                  </a:cubicBezTo>
                  <a:cubicBezTo>
                    <a:pt x="239" y="128"/>
                    <a:pt x="240" y="128"/>
                    <a:pt x="240" y="128"/>
                  </a:cubicBezTo>
                  <a:cubicBezTo>
                    <a:pt x="243" y="125"/>
                    <a:pt x="243" y="122"/>
                    <a:pt x="245" y="118"/>
                  </a:cubicBezTo>
                  <a:cubicBezTo>
                    <a:pt x="247" y="115"/>
                    <a:pt x="249" y="114"/>
                    <a:pt x="249" y="110"/>
                  </a:cubicBezTo>
                  <a:cubicBezTo>
                    <a:pt x="249" y="108"/>
                    <a:pt x="248" y="107"/>
                    <a:pt x="249" y="104"/>
                  </a:cubicBezTo>
                  <a:cubicBezTo>
                    <a:pt x="250" y="103"/>
                    <a:pt x="251" y="103"/>
                    <a:pt x="253" y="102"/>
                  </a:cubicBezTo>
                  <a:cubicBezTo>
                    <a:pt x="256" y="100"/>
                    <a:pt x="257" y="96"/>
                    <a:pt x="259" y="92"/>
                  </a:cubicBezTo>
                  <a:cubicBezTo>
                    <a:pt x="262" y="88"/>
                    <a:pt x="263" y="85"/>
                    <a:pt x="266" y="81"/>
                  </a:cubicBezTo>
                  <a:cubicBezTo>
                    <a:pt x="267" y="78"/>
                    <a:pt x="268" y="76"/>
                    <a:pt x="269" y="73"/>
                  </a:cubicBezTo>
                  <a:cubicBezTo>
                    <a:pt x="273" y="64"/>
                    <a:pt x="275" y="60"/>
                    <a:pt x="280" y="52"/>
                  </a:cubicBezTo>
                  <a:cubicBezTo>
                    <a:pt x="281" y="50"/>
                    <a:pt x="282" y="49"/>
                    <a:pt x="283" y="48"/>
                  </a:cubicBezTo>
                  <a:cubicBezTo>
                    <a:pt x="283" y="48"/>
                    <a:pt x="283" y="48"/>
                    <a:pt x="283" y="48"/>
                  </a:cubicBezTo>
                  <a:cubicBezTo>
                    <a:pt x="210" y="0"/>
                    <a:pt x="210" y="0"/>
                    <a:pt x="210" y="0"/>
                  </a:cubicBezTo>
                  <a:cubicBezTo>
                    <a:pt x="150" y="17"/>
                    <a:pt x="150" y="17"/>
                    <a:pt x="150" y="17"/>
                  </a:cubicBezTo>
                  <a:cubicBezTo>
                    <a:pt x="145" y="16"/>
                    <a:pt x="143" y="12"/>
                    <a:pt x="140" y="8"/>
                  </a:cubicBezTo>
                  <a:cubicBezTo>
                    <a:pt x="138" y="5"/>
                    <a:pt x="136" y="5"/>
                    <a:pt x="133" y="3"/>
                  </a:cubicBezTo>
                  <a:cubicBezTo>
                    <a:pt x="130" y="2"/>
                    <a:pt x="129" y="0"/>
                    <a:pt x="126" y="0"/>
                  </a:cubicBezTo>
                  <a:cubicBezTo>
                    <a:pt x="120" y="0"/>
                    <a:pt x="117" y="1"/>
                    <a:pt x="111" y="2"/>
                  </a:cubicBezTo>
                  <a:cubicBezTo>
                    <a:pt x="107" y="3"/>
                    <a:pt x="104" y="3"/>
                    <a:pt x="99" y="3"/>
                  </a:cubicBezTo>
                  <a:cubicBezTo>
                    <a:pt x="95" y="4"/>
                    <a:pt x="92" y="6"/>
                    <a:pt x="87" y="6"/>
                  </a:cubicBezTo>
                  <a:cubicBezTo>
                    <a:pt x="83" y="7"/>
                    <a:pt x="81" y="7"/>
                    <a:pt x="77" y="8"/>
                  </a:cubicBezTo>
                  <a:cubicBezTo>
                    <a:pt x="72" y="9"/>
                    <a:pt x="69" y="10"/>
                    <a:pt x="65" y="11"/>
                  </a:cubicBezTo>
                  <a:cubicBezTo>
                    <a:pt x="53" y="14"/>
                    <a:pt x="45" y="14"/>
                    <a:pt x="34" y="20"/>
                  </a:cubicBezTo>
                  <a:cubicBezTo>
                    <a:pt x="32" y="22"/>
                    <a:pt x="30" y="22"/>
                    <a:pt x="28" y="24"/>
                  </a:cubicBezTo>
                  <a:cubicBezTo>
                    <a:pt x="25" y="26"/>
                    <a:pt x="23" y="29"/>
                    <a:pt x="19" y="30"/>
                  </a:cubicBezTo>
                  <a:cubicBezTo>
                    <a:pt x="15" y="32"/>
                    <a:pt x="12" y="32"/>
                    <a:pt x="7" y="34"/>
                  </a:cubicBezTo>
                  <a:cubicBezTo>
                    <a:pt x="6" y="35"/>
                    <a:pt x="5" y="37"/>
                    <a:pt x="4" y="38"/>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5" name="Freeform 11">
              <a:extLst>
                <a:ext uri="{FF2B5EF4-FFF2-40B4-BE49-F238E27FC236}">
                  <a16:creationId xmlns:a16="http://schemas.microsoft.com/office/drawing/2014/main" id="{4B318061-9BE5-2522-6712-9B03625AADBF}"/>
                </a:ext>
              </a:extLst>
            </p:cNvPr>
            <p:cNvSpPr>
              <a:spLocks/>
            </p:cNvSpPr>
            <p:nvPr/>
          </p:nvSpPr>
          <p:spPr bwMode="auto">
            <a:xfrm>
              <a:off x="5057775" y="2659063"/>
              <a:ext cx="746125" cy="382588"/>
            </a:xfrm>
            <a:custGeom>
              <a:avLst/>
              <a:gdLst/>
              <a:ahLst/>
              <a:cxnLst>
                <a:cxn ang="0">
                  <a:pos x="74" y="230"/>
                </a:cxn>
                <a:cxn ang="0">
                  <a:pos x="77" y="226"/>
                </a:cxn>
                <a:cxn ang="0">
                  <a:pos x="98" y="216"/>
                </a:cxn>
                <a:cxn ang="0">
                  <a:pos x="135" y="203"/>
                </a:cxn>
                <a:cxn ang="0">
                  <a:pos x="157" y="198"/>
                </a:cxn>
                <a:cxn ang="0">
                  <a:pos x="181" y="194"/>
                </a:cxn>
                <a:cxn ang="0">
                  <a:pos x="203" y="195"/>
                </a:cxn>
                <a:cxn ang="0">
                  <a:pos x="220" y="209"/>
                </a:cxn>
                <a:cxn ang="0">
                  <a:pos x="353" y="240"/>
                </a:cxn>
                <a:cxn ang="0">
                  <a:pos x="364" y="233"/>
                </a:cxn>
                <a:cxn ang="0">
                  <a:pos x="387" y="222"/>
                </a:cxn>
                <a:cxn ang="0">
                  <a:pos x="401" y="182"/>
                </a:cxn>
                <a:cxn ang="0">
                  <a:pos x="409" y="173"/>
                </a:cxn>
                <a:cxn ang="0">
                  <a:pos x="434" y="148"/>
                </a:cxn>
                <a:cxn ang="0">
                  <a:pos x="453" y="143"/>
                </a:cxn>
                <a:cxn ang="0">
                  <a:pos x="460" y="134"/>
                </a:cxn>
                <a:cxn ang="0">
                  <a:pos x="456" y="121"/>
                </a:cxn>
                <a:cxn ang="0">
                  <a:pos x="446" y="128"/>
                </a:cxn>
                <a:cxn ang="0">
                  <a:pos x="434" y="135"/>
                </a:cxn>
                <a:cxn ang="0">
                  <a:pos x="440" y="124"/>
                </a:cxn>
                <a:cxn ang="0">
                  <a:pos x="444" y="109"/>
                </a:cxn>
                <a:cxn ang="0">
                  <a:pos x="445" y="102"/>
                </a:cxn>
                <a:cxn ang="0">
                  <a:pos x="424" y="100"/>
                </a:cxn>
                <a:cxn ang="0">
                  <a:pos x="440" y="88"/>
                </a:cxn>
                <a:cxn ang="0">
                  <a:pos x="454" y="86"/>
                </a:cxn>
                <a:cxn ang="0">
                  <a:pos x="464" y="87"/>
                </a:cxn>
                <a:cxn ang="0">
                  <a:pos x="482" y="60"/>
                </a:cxn>
                <a:cxn ang="0">
                  <a:pos x="473" y="35"/>
                </a:cxn>
                <a:cxn ang="0">
                  <a:pos x="465" y="52"/>
                </a:cxn>
                <a:cxn ang="0">
                  <a:pos x="456" y="48"/>
                </a:cxn>
                <a:cxn ang="0">
                  <a:pos x="436" y="48"/>
                </a:cxn>
                <a:cxn ang="0">
                  <a:pos x="422" y="49"/>
                </a:cxn>
                <a:cxn ang="0">
                  <a:pos x="418" y="31"/>
                </a:cxn>
                <a:cxn ang="0">
                  <a:pos x="428" y="34"/>
                </a:cxn>
                <a:cxn ang="0">
                  <a:pos x="442" y="34"/>
                </a:cxn>
                <a:cxn ang="0">
                  <a:pos x="446" y="30"/>
                </a:cxn>
                <a:cxn ang="0">
                  <a:pos x="454" y="23"/>
                </a:cxn>
                <a:cxn ang="0">
                  <a:pos x="461" y="24"/>
                </a:cxn>
                <a:cxn ang="0">
                  <a:pos x="453" y="0"/>
                </a:cxn>
                <a:cxn ang="0">
                  <a:pos x="132" y="99"/>
                </a:cxn>
                <a:cxn ang="0">
                  <a:pos x="134" y="111"/>
                </a:cxn>
                <a:cxn ang="0">
                  <a:pos x="130" y="120"/>
                </a:cxn>
                <a:cxn ang="0">
                  <a:pos x="122" y="131"/>
                </a:cxn>
                <a:cxn ang="0">
                  <a:pos x="108" y="133"/>
                </a:cxn>
                <a:cxn ang="0">
                  <a:pos x="104" y="138"/>
                </a:cxn>
                <a:cxn ang="0">
                  <a:pos x="85" y="146"/>
                </a:cxn>
                <a:cxn ang="0">
                  <a:pos x="72" y="164"/>
                </a:cxn>
                <a:cxn ang="0">
                  <a:pos x="52" y="181"/>
                </a:cxn>
                <a:cxn ang="0">
                  <a:pos x="33" y="199"/>
                </a:cxn>
                <a:cxn ang="0">
                  <a:pos x="18" y="211"/>
                </a:cxn>
                <a:cxn ang="0">
                  <a:pos x="14" y="219"/>
                </a:cxn>
                <a:cxn ang="0">
                  <a:pos x="0" y="226"/>
                </a:cxn>
                <a:cxn ang="0">
                  <a:pos x="0" y="248"/>
                </a:cxn>
              </a:cxnLst>
              <a:rect l="0" t="0" r="r" b="b"/>
              <a:pathLst>
                <a:path w="484" h="248">
                  <a:moveTo>
                    <a:pt x="0" y="248"/>
                  </a:moveTo>
                  <a:cubicBezTo>
                    <a:pt x="74" y="230"/>
                    <a:pt x="74" y="230"/>
                    <a:pt x="74" y="230"/>
                  </a:cubicBezTo>
                  <a:cubicBezTo>
                    <a:pt x="74" y="230"/>
                    <a:pt x="74" y="230"/>
                    <a:pt x="74" y="230"/>
                  </a:cubicBezTo>
                  <a:cubicBezTo>
                    <a:pt x="75" y="229"/>
                    <a:pt x="76" y="227"/>
                    <a:pt x="77" y="226"/>
                  </a:cubicBezTo>
                  <a:cubicBezTo>
                    <a:pt x="82" y="224"/>
                    <a:pt x="85" y="224"/>
                    <a:pt x="89" y="222"/>
                  </a:cubicBezTo>
                  <a:cubicBezTo>
                    <a:pt x="93" y="221"/>
                    <a:pt x="95" y="218"/>
                    <a:pt x="98" y="216"/>
                  </a:cubicBezTo>
                  <a:cubicBezTo>
                    <a:pt x="100" y="214"/>
                    <a:pt x="102" y="214"/>
                    <a:pt x="104" y="212"/>
                  </a:cubicBezTo>
                  <a:cubicBezTo>
                    <a:pt x="115" y="206"/>
                    <a:pt x="123" y="206"/>
                    <a:pt x="135" y="203"/>
                  </a:cubicBezTo>
                  <a:cubicBezTo>
                    <a:pt x="139" y="202"/>
                    <a:pt x="142" y="201"/>
                    <a:pt x="147" y="200"/>
                  </a:cubicBezTo>
                  <a:cubicBezTo>
                    <a:pt x="151" y="199"/>
                    <a:pt x="153" y="199"/>
                    <a:pt x="157" y="198"/>
                  </a:cubicBezTo>
                  <a:cubicBezTo>
                    <a:pt x="162" y="198"/>
                    <a:pt x="165" y="196"/>
                    <a:pt x="169" y="195"/>
                  </a:cubicBezTo>
                  <a:cubicBezTo>
                    <a:pt x="174" y="195"/>
                    <a:pt x="177" y="195"/>
                    <a:pt x="181" y="194"/>
                  </a:cubicBezTo>
                  <a:cubicBezTo>
                    <a:pt x="187" y="193"/>
                    <a:pt x="190" y="192"/>
                    <a:pt x="196" y="192"/>
                  </a:cubicBezTo>
                  <a:cubicBezTo>
                    <a:pt x="199" y="192"/>
                    <a:pt x="200" y="194"/>
                    <a:pt x="203" y="195"/>
                  </a:cubicBezTo>
                  <a:cubicBezTo>
                    <a:pt x="206" y="197"/>
                    <a:pt x="208" y="197"/>
                    <a:pt x="210" y="200"/>
                  </a:cubicBezTo>
                  <a:cubicBezTo>
                    <a:pt x="213" y="204"/>
                    <a:pt x="215" y="208"/>
                    <a:pt x="220" y="209"/>
                  </a:cubicBezTo>
                  <a:cubicBezTo>
                    <a:pt x="280" y="192"/>
                    <a:pt x="280" y="192"/>
                    <a:pt x="280" y="192"/>
                  </a:cubicBezTo>
                  <a:cubicBezTo>
                    <a:pt x="353" y="240"/>
                    <a:pt x="353" y="240"/>
                    <a:pt x="353" y="240"/>
                  </a:cubicBezTo>
                  <a:cubicBezTo>
                    <a:pt x="353" y="240"/>
                    <a:pt x="353" y="240"/>
                    <a:pt x="353" y="240"/>
                  </a:cubicBezTo>
                  <a:cubicBezTo>
                    <a:pt x="356" y="237"/>
                    <a:pt x="359" y="235"/>
                    <a:pt x="364" y="233"/>
                  </a:cubicBezTo>
                  <a:cubicBezTo>
                    <a:pt x="368" y="230"/>
                    <a:pt x="371" y="228"/>
                    <a:pt x="375" y="226"/>
                  </a:cubicBezTo>
                  <a:cubicBezTo>
                    <a:pt x="380" y="224"/>
                    <a:pt x="383" y="224"/>
                    <a:pt x="387" y="222"/>
                  </a:cubicBezTo>
                  <a:cubicBezTo>
                    <a:pt x="393" y="218"/>
                    <a:pt x="393" y="212"/>
                    <a:pt x="395" y="206"/>
                  </a:cubicBezTo>
                  <a:cubicBezTo>
                    <a:pt x="397" y="196"/>
                    <a:pt x="397" y="191"/>
                    <a:pt x="401" y="182"/>
                  </a:cubicBezTo>
                  <a:cubicBezTo>
                    <a:pt x="403" y="180"/>
                    <a:pt x="405" y="179"/>
                    <a:pt x="406" y="177"/>
                  </a:cubicBezTo>
                  <a:cubicBezTo>
                    <a:pt x="407" y="176"/>
                    <a:pt x="408" y="174"/>
                    <a:pt x="409" y="173"/>
                  </a:cubicBezTo>
                  <a:cubicBezTo>
                    <a:pt x="411" y="169"/>
                    <a:pt x="414" y="167"/>
                    <a:pt x="417" y="163"/>
                  </a:cubicBezTo>
                  <a:cubicBezTo>
                    <a:pt x="423" y="157"/>
                    <a:pt x="425" y="151"/>
                    <a:pt x="434" y="148"/>
                  </a:cubicBezTo>
                  <a:cubicBezTo>
                    <a:pt x="437" y="147"/>
                    <a:pt x="440" y="147"/>
                    <a:pt x="443" y="147"/>
                  </a:cubicBezTo>
                  <a:cubicBezTo>
                    <a:pt x="448" y="147"/>
                    <a:pt x="449" y="144"/>
                    <a:pt x="453" y="143"/>
                  </a:cubicBezTo>
                  <a:cubicBezTo>
                    <a:pt x="455" y="142"/>
                    <a:pt x="458" y="142"/>
                    <a:pt x="459" y="140"/>
                  </a:cubicBezTo>
                  <a:cubicBezTo>
                    <a:pt x="460" y="138"/>
                    <a:pt x="459" y="136"/>
                    <a:pt x="460" y="134"/>
                  </a:cubicBezTo>
                  <a:cubicBezTo>
                    <a:pt x="461" y="130"/>
                    <a:pt x="463" y="128"/>
                    <a:pt x="463" y="124"/>
                  </a:cubicBezTo>
                  <a:cubicBezTo>
                    <a:pt x="460" y="123"/>
                    <a:pt x="459" y="121"/>
                    <a:pt x="456" y="121"/>
                  </a:cubicBezTo>
                  <a:cubicBezTo>
                    <a:pt x="453" y="121"/>
                    <a:pt x="454" y="124"/>
                    <a:pt x="452" y="125"/>
                  </a:cubicBezTo>
                  <a:cubicBezTo>
                    <a:pt x="450" y="126"/>
                    <a:pt x="448" y="127"/>
                    <a:pt x="446" y="128"/>
                  </a:cubicBezTo>
                  <a:cubicBezTo>
                    <a:pt x="443" y="130"/>
                    <a:pt x="441" y="131"/>
                    <a:pt x="438" y="133"/>
                  </a:cubicBezTo>
                  <a:cubicBezTo>
                    <a:pt x="437" y="133"/>
                    <a:pt x="436" y="135"/>
                    <a:pt x="434" y="135"/>
                  </a:cubicBezTo>
                  <a:cubicBezTo>
                    <a:pt x="429" y="135"/>
                    <a:pt x="427" y="131"/>
                    <a:pt x="424" y="127"/>
                  </a:cubicBezTo>
                  <a:cubicBezTo>
                    <a:pt x="430" y="126"/>
                    <a:pt x="434" y="127"/>
                    <a:pt x="440" y="124"/>
                  </a:cubicBezTo>
                  <a:cubicBezTo>
                    <a:pt x="442" y="123"/>
                    <a:pt x="442" y="121"/>
                    <a:pt x="442" y="119"/>
                  </a:cubicBezTo>
                  <a:cubicBezTo>
                    <a:pt x="443" y="115"/>
                    <a:pt x="443" y="112"/>
                    <a:pt x="444" y="109"/>
                  </a:cubicBezTo>
                  <a:cubicBezTo>
                    <a:pt x="444" y="107"/>
                    <a:pt x="445" y="107"/>
                    <a:pt x="445" y="105"/>
                  </a:cubicBezTo>
                  <a:cubicBezTo>
                    <a:pt x="445" y="104"/>
                    <a:pt x="445" y="103"/>
                    <a:pt x="445" y="102"/>
                  </a:cubicBezTo>
                  <a:cubicBezTo>
                    <a:pt x="440" y="102"/>
                    <a:pt x="437" y="103"/>
                    <a:pt x="431" y="102"/>
                  </a:cubicBezTo>
                  <a:cubicBezTo>
                    <a:pt x="428" y="102"/>
                    <a:pt x="427" y="101"/>
                    <a:pt x="424" y="100"/>
                  </a:cubicBezTo>
                  <a:cubicBezTo>
                    <a:pt x="429" y="95"/>
                    <a:pt x="436" y="99"/>
                    <a:pt x="441" y="93"/>
                  </a:cubicBezTo>
                  <a:cubicBezTo>
                    <a:pt x="440" y="88"/>
                    <a:pt x="440" y="88"/>
                    <a:pt x="440" y="88"/>
                  </a:cubicBezTo>
                  <a:cubicBezTo>
                    <a:pt x="442" y="85"/>
                    <a:pt x="444" y="83"/>
                    <a:pt x="448" y="83"/>
                  </a:cubicBezTo>
                  <a:cubicBezTo>
                    <a:pt x="451" y="83"/>
                    <a:pt x="453" y="84"/>
                    <a:pt x="454" y="86"/>
                  </a:cubicBezTo>
                  <a:cubicBezTo>
                    <a:pt x="456" y="88"/>
                    <a:pt x="456" y="90"/>
                    <a:pt x="458" y="90"/>
                  </a:cubicBezTo>
                  <a:cubicBezTo>
                    <a:pt x="461" y="90"/>
                    <a:pt x="462" y="88"/>
                    <a:pt x="464" y="87"/>
                  </a:cubicBezTo>
                  <a:cubicBezTo>
                    <a:pt x="471" y="84"/>
                    <a:pt x="475" y="80"/>
                    <a:pt x="478" y="73"/>
                  </a:cubicBezTo>
                  <a:cubicBezTo>
                    <a:pt x="480" y="68"/>
                    <a:pt x="481" y="65"/>
                    <a:pt x="482" y="60"/>
                  </a:cubicBezTo>
                  <a:cubicBezTo>
                    <a:pt x="482" y="56"/>
                    <a:pt x="484" y="54"/>
                    <a:pt x="484" y="50"/>
                  </a:cubicBezTo>
                  <a:cubicBezTo>
                    <a:pt x="484" y="43"/>
                    <a:pt x="480" y="38"/>
                    <a:pt x="473" y="35"/>
                  </a:cubicBezTo>
                  <a:cubicBezTo>
                    <a:pt x="471" y="38"/>
                    <a:pt x="470" y="41"/>
                    <a:pt x="470" y="45"/>
                  </a:cubicBezTo>
                  <a:cubicBezTo>
                    <a:pt x="469" y="48"/>
                    <a:pt x="468" y="52"/>
                    <a:pt x="465" y="52"/>
                  </a:cubicBezTo>
                  <a:cubicBezTo>
                    <a:pt x="462" y="52"/>
                    <a:pt x="460" y="51"/>
                    <a:pt x="458" y="49"/>
                  </a:cubicBezTo>
                  <a:cubicBezTo>
                    <a:pt x="457" y="49"/>
                    <a:pt x="457" y="48"/>
                    <a:pt x="456" y="48"/>
                  </a:cubicBezTo>
                  <a:cubicBezTo>
                    <a:pt x="453" y="48"/>
                    <a:pt x="451" y="48"/>
                    <a:pt x="448" y="48"/>
                  </a:cubicBezTo>
                  <a:cubicBezTo>
                    <a:pt x="436" y="48"/>
                    <a:pt x="436" y="48"/>
                    <a:pt x="436" y="48"/>
                  </a:cubicBezTo>
                  <a:cubicBezTo>
                    <a:pt x="430" y="48"/>
                    <a:pt x="429" y="54"/>
                    <a:pt x="423" y="57"/>
                  </a:cubicBezTo>
                  <a:cubicBezTo>
                    <a:pt x="423" y="54"/>
                    <a:pt x="422" y="52"/>
                    <a:pt x="422" y="49"/>
                  </a:cubicBezTo>
                  <a:cubicBezTo>
                    <a:pt x="421" y="45"/>
                    <a:pt x="421" y="43"/>
                    <a:pt x="420" y="39"/>
                  </a:cubicBezTo>
                  <a:cubicBezTo>
                    <a:pt x="419" y="36"/>
                    <a:pt x="418" y="34"/>
                    <a:pt x="418" y="31"/>
                  </a:cubicBezTo>
                  <a:cubicBezTo>
                    <a:pt x="424" y="31"/>
                    <a:pt x="424" y="31"/>
                    <a:pt x="424" y="31"/>
                  </a:cubicBezTo>
                  <a:cubicBezTo>
                    <a:pt x="425" y="31"/>
                    <a:pt x="426" y="33"/>
                    <a:pt x="428" y="34"/>
                  </a:cubicBezTo>
                  <a:cubicBezTo>
                    <a:pt x="430" y="36"/>
                    <a:pt x="431" y="38"/>
                    <a:pt x="434" y="40"/>
                  </a:cubicBezTo>
                  <a:cubicBezTo>
                    <a:pt x="437" y="37"/>
                    <a:pt x="439" y="36"/>
                    <a:pt x="442" y="34"/>
                  </a:cubicBezTo>
                  <a:cubicBezTo>
                    <a:pt x="443" y="33"/>
                    <a:pt x="443" y="31"/>
                    <a:pt x="444" y="30"/>
                  </a:cubicBezTo>
                  <a:cubicBezTo>
                    <a:pt x="445" y="30"/>
                    <a:pt x="445" y="30"/>
                    <a:pt x="446" y="30"/>
                  </a:cubicBezTo>
                  <a:cubicBezTo>
                    <a:pt x="447" y="30"/>
                    <a:pt x="449" y="30"/>
                    <a:pt x="450" y="29"/>
                  </a:cubicBezTo>
                  <a:cubicBezTo>
                    <a:pt x="452" y="28"/>
                    <a:pt x="452" y="25"/>
                    <a:pt x="454" y="23"/>
                  </a:cubicBezTo>
                  <a:cubicBezTo>
                    <a:pt x="455" y="22"/>
                    <a:pt x="456" y="22"/>
                    <a:pt x="458" y="22"/>
                  </a:cubicBezTo>
                  <a:cubicBezTo>
                    <a:pt x="459" y="22"/>
                    <a:pt x="460" y="24"/>
                    <a:pt x="461" y="24"/>
                  </a:cubicBezTo>
                  <a:cubicBezTo>
                    <a:pt x="463" y="24"/>
                    <a:pt x="464" y="21"/>
                    <a:pt x="464" y="19"/>
                  </a:cubicBezTo>
                  <a:cubicBezTo>
                    <a:pt x="453" y="0"/>
                    <a:pt x="453" y="0"/>
                    <a:pt x="453" y="0"/>
                  </a:cubicBezTo>
                  <a:cubicBezTo>
                    <a:pt x="453" y="0"/>
                    <a:pt x="453" y="0"/>
                    <a:pt x="453" y="0"/>
                  </a:cubicBezTo>
                  <a:cubicBezTo>
                    <a:pt x="132" y="99"/>
                    <a:pt x="132" y="99"/>
                    <a:pt x="132" y="99"/>
                  </a:cubicBezTo>
                  <a:cubicBezTo>
                    <a:pt x="132" y="99"/>
                    <a:pt x="132" y="99"/>
                    <a:pt x="132" y="99"/>
                  </a:cubicBezTo>
                  <a:cubicBezTo>
                    <a:pt x="132" y="104"/>
                    <a:pt x="134" y="106"/>
                    <a:pt x="134" y="111"/>
                  </a:cubicBezTo>
                  <a:cubicBezTo>
                    <a:pt x="134" y="112"/>
                    <a:pt x="133" y="113"/>
                    <a:pt x="133" y="114"/>
                  </a:cubicBezTo>
                  <a:cubicBezTo>
                    <a:pt x="132" y="116"/>
                    <a:pt x="131" y="118"/>
                    <a:pt x="130" y="120"/>
                  </a:cubicBezTo>
                  <a:cubicBezTo>
                    <a:pt x="130" y="121"/>
                    <a:pt x="130" y="123"/>
                    <a:pt x="130" y="124"/>
                  </a:cubicBezTo>
                  <a:cubicBezTo>
                    <a:pt x="129" y="128"/>
                    <a:pt x="126" y="130"/>
                    <a:pt x="122" y="131"/>
                  </a:cubicBezTo>
                  <a:cubicBezTo>
                    <a:pt x="119" y="132"/>
                    <a:pt x="117" y="133"/>
                    <a:pt x="114" y="133"/>
                  </a:cubicBezTo>
                  <a:cubicBezTo>
                    <a:pt x="112" y="133"/>
                    <a:pt x="110" y="132"/>
                    <a:pt x="108" y="133"/>
                  </a:cubicBezTo>
                  <a:cubicBezTo>
                    <a:pt x="108" y="133"/>
                    <a:pt x="108" y="134"/>
                    <a:pt x="108" y="135"/>
                  </a:cubicBezTo>
                  <a:cubicBezTo>
                    <a:pt x="107" y="136"/>
                    <a:pt x="105" y="137"/>
                    <a:pt x="104" y="138"/>
                  </a:cubicBezTo>
                  <a:cubicBezTo>
                    <a:pt x="100" y="141"/>
                    <a:pt x="98" y="143"/>
                    <a:pt x="93" y="145"/>
                  </a:cubicBezTo>
                  <a:cubicBezTo>
                    <a:pt x="90" y="145"/>
                    <a:pt x="88" y="145"/>
                    <a:pt x="85" y="146"/>
                  </a:cubicBezTo>
                  <a:cubicBezTo>
                    <a:pt x="82" y="148"/>
                    <a:pt x="82" y="150"/>
                    <a:pt x="80" y="153"/>
                  </a:cubicBezTo>
                  <a:cubicBezTo>
                    <a:pt x="78" y="158"/>
                    <a:pt x="76" y="161"/>
                    <a:pt x="72" y="164"/>
                  </a:cubicBezTo>
                  <a:cubicBezTo>
                    <a:pt x="68" y="169"/>
                    <a:pt x="64" y="170"/>
                    <a:pt x="59" y="175"/>
                  </a:cubicBezTo>
                  <a:cubicBezTo>
                    <a:pt x="56" y="177"/>
                    <a:pt x="55" y="179"/>
                    <a:pt x="52" y="181"/>
                  </a:cubicBezTo>
                  <a:cubicBezTo>
                    <a:pt x="50" y="182"/>
                    <a:pt x="50" y="183"/>
                    <a:pt x="48" y="185"/>
                  </a:cubicBezTo>
                  <a:cubicBezTo>
                    <a:pt x="43" y="190"/>
                    <a:pt x="39" y="194"/>
                    <a:pt x="33" y="199"/>
                  </a:cubicBezTo>
                  <a:cubicBezTo>
                    <a:pt x="30" y="201"/>
                    <a:pt x="28" y="203"/>
                    <a:pt x="25" y="205"/>
                  </a:cubicBezTo>
                  <a:cubicBezTo>
                    <a:pt x="22" y="207"/>
                    <a:pt x="20" y="208"/>
                    <a:pt x="18" y="211"/>
                  </a:cubicBezTo>
                  <a:cubicBezTo>
                    <a:pt x="18" y="213"/>
                    <a:pt x="18" y="214"/>
                    <a:pt x="17" y="215"/>
                  </a:cubicBezTo>
                  <a:cubicBezTo>
                    <a:pt x="17" y="217"/>
                    <a:pt x="15" y="218"/>
                    <a:pt x="14" y="219"/>
                  </a:cubicBezTo>
                  <a:cubicBezTo>
                    <a:pt x="11" y="221"/>
                    <a:pt x="9" y="222"/>
                    <a:pt x="6" y="223"/>
                  </a:cubicBezTo>
                  <a:cubicBezTo>
                    <a:pt x="4" y="224"/>
                    <a:pt x="1" y="224"/>
                    <a:pt x="0" y="226"/>
                  </a:cubicBezTo>
                  <a:cubicBezTo>
                    <a:pt x="0" y="226"/>
                    <a:pt x="1" y="227"/>
                    <a:pt x="1" y="228"/>
                  </a:cubicBezTo>
                  <a:cubicBezTo>
                    <a:pt x="1" y="235"/>
                    <a:pt x="0" y="241"/>
                    <a:pt x="0" y="248"/>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6" name="Freeform 12">
              <a:extLst>
                <a:ext uri="{FF2B5EF4-FFF2-40B4-BE49-F238E27FC236}">
                  <a16:creationId xmlns:a16="http://schemas.microsoft.com/office/drawing/2014/main" id="{B0768CB9-3417-D3DC-7158-21DA1EE224B6}"/>
                </a:ext>
              </a:extLst>
            </p:cNvPr>
            <p:cNvSpPr>
              <a:spLocks/>
            </p:cNvSpPr>
            <p:nvPr/>
          </p:nvSpPr>
          <p:spPr bwMode="auto">
            <a:xfrm>
              <a:off x="4614863" y="2587625"/>
              <a:ext cx="596900" cy="352425"/>
            </a:xfrm>
            <a:custGeom>
              <a:avLst/>
              <a:gdLst/>
              <a:ahLst/>
              <a:cxnLst>
                <a:cxn ang="0">
                  <a:pos x="30" y="226"/>
                </a:cxn>
                <a:cxn ang="0">
                  <a:pos x="45" y="224"/>
                </a:cxn>
                <a:cxn ang="0">
                  <a:pos x="72" y="214"/>
                </a:cxn>
                <a:cxn ang="0">
                  <a:pos x="215" y="184"/>
                </a:cxn>
                <a:cxn ang="0">
                  <a:pos x="232" y="186"/>
                </a:cxn>
                <a:cxn ang="0">
                  <a:pos x="308" y="173"/>
                </a:cxn>
                <a:cxn ang="0">
                  <a:pos x="312" y="172"/>
                </a:cxn>
                <a:cxn ang="0">
                  <a:pos x="346" y="142"/>
                </a:cxn>
                <a:cxn ang="0">
                  <a:pos x="353" y="132"/>
                </a:cxn>
                <a:cxn ang="0">
                  <a:pos x="361" y="113"/>
                </a:cxn>
                <a:cxn ang="0">
                  <a:pos x="375" y="103"/>
                </a:cxn>
                <a:cxn ang="0">
                  <a:pos x="380" y="95"/>
                </a:cxn>
                <a:cxn ang="0">
                  <a:pos x="386" y="76"/>
                </a:cxn>
                <a:cxn ang="0">
                  <a:pos x="366" y="65"/>
                </a:cxn>
                <a:cxn ang="0">
                  <a:pos x="363" y="62"/>
                </a:cxn>
                <a:cxn ang="0">
                  <a:pos x="358" y="51"/>
                </a:cxn>
                <a:cxn ang="0">
                  <a:pos x="348" y="20"/>
                </a:cxn>
                <a:cxn ang="0">
                  <a:pos x="339" y="16"/>
                </a:cxn>
                <a:cxn ang="0">
                  <a:pos x="333" y="9"/>
                </a:cxn>
                <a:cxn ang="0">
                  <a:pos x="316" y="0"/>
                </a:cxn>
                <a:cxn ang="0">
                  <a:pos x="297" y="11"/>
                </a:cxn>
                <a:cxn ang="0">
                  <a:pos x="287" y="9"/>
                </a:cxn>
                <a:cxn ang="0">
                  <a:pos x="271" y="11"/>
                </a:cxn>
                <a:cxn ang="0">
                  <a:pos x="251" y="11"/>
                </a:cxn>
                <a:cxn ang="0">
                  <a:pos x="241" y="4"/>
                </a:cxn>
                <a:cxn ang="0">
                  <a:pos x="224" y="3"/>
                </a:cxn>
                <a:cxn ang="0">
                  <a:pos x="219" y="4"/>
                </a:cxn>
                <a:cxn ang="0">
                  <a:pos x="215" y="9"/>
                </a:cxn>
                <a:cxn ang="0">
                  <a:pos x="222" y="25"/>
                </a:cxn>
                <a:cxn ang="0">
                  <a:pos x="199" y="34"/>
                </a:cxn>
                <a:cxn ang="0">
                  <a:pos x="187" y="38"/>
                </a:cxn>
                <a:cxn ang="0">
                  <a:pos x="181" y="48"/>
                </a:cxn>
                <a:cxn ang="0">
                  <a:pos x="162" y="85"/>
                </a:cxn>
                <a:cxn ang="0">
                  <a:pos x="142" y="90"/>
                </a:cxn>
                <a:cxn ang="0">
                  <a:pos x="135" y="91"/>
                </a:cxn>
                <a:cxn ang="0">
                  <a:pos x="133" y="102"/>
                </a:cxn>
                <a:cxn ang="0">
                  <a:pos x="119" y="104"/>
                </a:cxn>
                <a:cxn ang="0">
                  <a:pos x="116" y="106"/>
                </a:cxn>
                <a:cxn ang="0">
                  <a:pos x="108" y="109"/>
                </a:cxn>
                <a:cxn ang="0">
                  <a:pos x="98" y="121"/>
                </a:cxn>
                <a:cxn ang="0">
                  <a:pos x="77" y="119"/>
                </a:cxn>
                <a:cxn ang="0">
                  <a:pos x="64" y="127"/>
                </a:cxn>
                <a:cxn ang="0">
                  <a:pos x="55" y="126"/>
                </a:cxn>
                <a:cxn ang="0">
                  <a:pos x="51" y="141"/>
                </a:cxn>
                <a:cxn ang="0">
                  <a:pos x="53" y="154"/>
                </a:cxn>
                <a:cxn ang="0">
                  <a:pos x="42" y="162"/>
                </a:cxn>
                <a:cxn ang="0">
                  <a:pos x="37" y="182"/>
                </a:cxn>
                <a:cxn ang="0">
                  <a:pos x="31" y="186"/>
                </a:cxn>
                <a:cxn ang="0">
                  <a:pos x="17" y="183"/>
                </a:cxn>
                <a:cxn ang="0">
                  <a:pos x="1" y="185"/>
                </a:cxn>
                <a:cxn ang="0">
                  <a:pos x="0" y="191"/>
                </a:cxn>
                <a:cxn ang="0">
                  <a:pos x="2" y="216"/>
                </a:cxn>
                <a:cxn ang="0">
                  <a:pos x="1" y="225"/>
                </a:cxn>
              </a:cxnLst>
              <a:rect l="0" t="0" r="r" b="b"/>
              <a:pathLst>
                <a:path w="386" h="228">
                  <a:moveTo>
                    <a:pt x="1" y="225"/>
                  </a:moveTo>
                  <a:cubicBezTo>
                    <a:pt x="10" y="224"/>
                    <a:pt x="21" y="228"/>
                    <a:pt x="30" y="226"/>
                  </a:cubicBezTo>
                  <a:cubicBezTo>
                    <a:pt x="32" y="226"/>
                    <a:pt x="33" y="225"/>
                    <a:pt x="36" y="225"/>
                  </a:cubicBezTo>
                  <a:cubicBezTo>
                    <a:pt x="39" y="224"/>
                    <a:pt x="41" y="225"/>
                    <a:pt x="45" y="224"/>
                  </a:cubicBezTo>
                  <a:cubicBezTo>
                    <a:pt x="54" y="223"/>
                    <a:pt x="59" y="220"/>
                    <a:pt x="66" y="216"/>
                  </a:cubicBezTo>
                  <a:cubicBezTo>
                    <a:pt x="69" y="215"/>
                    <a:pt x="70" y="215"/>
                    <a:pt x="72" y="214"/>
                  </a:cubicBezTo>
                  <a:cubicBezTo>
                    <a:pt x="77" y="212"/>
                    <a:pt x="80" y="211"/>
                    <a:pt x="84" y="209"/>
                  </a:cubicBezTo>
                  <a:cubicBezTo>
                    <a:pt x="215" y="184"/>
                    <a:pt x="215" y="184"/>
                    <a:pt x="215" y="184"/>
                  </a:cubicBezTo>
                  <a:cubicBezTo>
                    <a:pt x="219" y="184"/>
                    <a:pt x="220" y="186"/>
                    <a:pt x="223" y="186"/>
                  </a:cubicBezTo>
                  <a:cubicBezTo>
                    <a:pt x="226" y="187"/>
                    <a:pt x="229" y="186"/>
                    <a:pt x="232" y="186"/>
                  </a:cubicBezTo>
                  <a:cubicBezTo>
                    <a:pt x="302" y="172"/>
                    <a:pt x="302" y="172"/>
                    <a:pt x="302" y="172"/>
                  </a:cubicBezTo>
                  <a:cubicBezTo>
                    <a:pt x="308" y="173"/>
                    <a:pt x="308" y="173"/>
                    <a:pt x="308" y="173"/>
                  </a:cubicBezTo>
                  <a:cubicBezTo>
                    <a:pt x="312" y="172"/>
                    <a:pt x="312" y="172"/>
                    <a:pt x="312" y="172"/>
                  </a:cubicBezTo>
                  <a:cubicBezTo>
                    <a:pt x="312" y="172"/>
                    <a:pt x="312" y="172"/>
                    <a:pt x="312" y="172"/>
                  </a:cubicBezTo>
                  <a:cubicBezTo>
                    <a:pt x="318" y="165"/>
                    <a:pt x="322" y="161"/>
                    <a:pt x="330" y="155"/>
                  </a:cubicBezTo>
                  <a:cubicBezTo>
                    <a:pt x="336" y="150"/>
                    <a:pt x="341" y="148"/>
                    <a:pt x="346" y="142"/>
                  </a:cubicBezTo>
                  <a:cubicBezTo>
                    <a:pt x="348" y="141"/>
                    <a:pt x="349" y="141"/>
                    <a:pt x="350" y="139"/>
                  </a:cubicBezTo>
                  <a:cubicBezTo>
                    <a:pt x="352" y="137"/>
                    <a:pt x="352" y="134"/>
                    <a:pt x="353" y="132"/>
                  </a:cubicBezTo>
                  <a:cubicBezTo>
                    <a:pt x="355" y="129"/>
                    <a:pt x="357" y="129"/>
                    <a:pt x="359" y="127"/>
                  </a:cubicBezTo>
                  <a:cubicBezTo>
                    <a:pt x="361" y="122"/>
                    <a:pt x="359" y="118"/>
                    <a:pt x="361" y="113"/>
                  </a:cubicBezTo>
                  <a:cubicBezTo>
                    <a:pt x="362" y="112"/>
                    <a:pt x="364" y="111"/>
                    <a:pt x="365" y="110"/>
                  </a:cubicBezTo>
                  <a:cubicBezTo>
                    <a:pt x="369" y="108"/>
                    <a:pt x="372" y="106"/>
                    <a:pt x="375" y="103"/>
                  </a:cubicBezTo>
                  <a:cubicBezTo>
                    <a:pt x="376" y="101"/>
                    <a:pt x="376" y="100"/>
                    <a:pt x="377" y="99"/>
                  </a:cubicBezTo>
                  <a:cubicBezTo>
                    <a:pt x="378" y="97"/>
                    <a:pt x="379" y="97"/>
                    <a:pt x="380" y="95"/>
                  </a:cubicBezTo>
                  <a:cubicBezTo>
                    <a:pt x="384" y="88"/>
                    <a:pt x="385" y="83"/>
                    <a:pt x="386" y="76"/>
                  </a:cubicBezTo>
                  <a:cubicBezTo>
                    <a:pt x="386" y="76"/>
                    <a:pt x="386" y="76"/>
                    <a:pt x="386" y="76"/>
                  </a:cubicBezTo>
                  <a:cubicBezTo>
                    <a:pt x="384" y="75"/>
                    <a:pt x="382" y="75"/>
                    <a:pt x="379" y="75"/>
                  </a:cubicBezTo>
                  <a:cubicBezTo>
                    <a:pt x="374" y="73"/>
                    <a:pt x="371" y="70"/>
                    <a:pt x="366" y="65"/>
                  </a:cubicBezTo>
                  <a:cubicBezTo>
                    <a:pt x="366" y="65"/>
                    <a:pt x="366" y="64"/>
                    <a:pt x="365" y="63"/>
                  </a:cubicBezTo>
                  <a:cubicBezTo>
                    <a:pt x="365" y="63"/>
                    <a:pt x="364" y="63"/>
                    <a:pt x="363" y="62"/>
                  </a:cubicBezTo>
                  <a:cubicBezTo>
                    <a:pt x="361" y="60"/>
                    <a:pt x="360" y="58"/>
                    <a:pt x="359" y="55"/>
                  </a:cubicBezTo>
                  <a:cubicBezTo>
                    <a:pt x="358" y="53"/>
                    <a:pt x="358" y="52"/>
                    <a:pt x="358" y="51"/>
                  </a:cubicBezTo>
                  <a:cubicBezTo>
                    <a:pt x="357" y="48"/>
                    <a:pt x="355" y="46"/>
                    <a:pt x="354" y="43"/>
                  </a:cubicBezTo>
                  <a:cubicBezTo>
                    <a:pt x="351" y="36"/>
                    <a:pt x="351" y="27"/>
                    <a:pt x="348" y="20"/>
                  </a:cubicBezTo>
                  <a:cubicBezTo>
                    <a:pt x="348" y="20"/>
                    <a:pt x="348" y="20"/>
                    <a:pt x="348" y="20"/>
                  </a:cubicBezTo>
                  <a:cubicBezTo>
                    <a:pt x="344" y="20"/>
                    <a:pt x="342" y="18"/>
                    <a:pt x="339" y="16"/>
                  </a:cubicBezTo>
                  <a:cubicBezTo>
                    <a:pt x="338" y="15"/>
                    <a:pt x="338" y="13"/>
                    <a:pt x="337" y="12"/>
                  </a:cubicBezTo>
                  <a:cubicBezTo>
                    <a:pt x="336" y="11"/>
                    <a:pt x="334" y="10"/>
                    <a:pt x="333" y="9"/>
                  </a:cubicBezTo>
                  <a:cubicBezTo>
                    <a:pt x="329" y="8"/>
                    <a:pt x="327" y="7"/>
                    <a:pt x="323" y="5"/>
                  </a:cubicBezTo>
                  <a:cubicBezTo>
                    <a:pt x="320" y="3"/>
                    <a:pt x="319" y="0"/>
                    <a:pt x="316" y="0"/>
                  </a:cubicBezTo>
                  <a:cubicBezTo>
                    <a:pt x="311" y="0"/>
                    <a:pt x="311" y="5"/>
                    <a:pt x="308" y="7"/>
                  </a:cubicBezTo>
                  <a:cubicBezTo>
                    <a:pt x="304" y="10"/>
                    <a:pt x="302" y="11"/>
                    <a:pt x="297" y="11"/>
                  </a:cubicBezTo>
                  <a:cubicBezTo>
                    <a:pt x="295" y="11"/>
                    <a:pt x="293" y="11"/>
                    <a:pt x="290" y="11"/>
                  </a:cubicBezTo>
                  <a:cubicBezTo>
                    <a:pt x="289" y="11"/>
                    <a:pt x="289" y="9"/>
                    <a:pt x="287" y="9"/>
                  </a:cubicBezTo>
                  <a:cubicBezTo>
                    <a:pt x="283" y="9"/>
                    <a:pt x="282" y="14"/>
                    <a:pt x="278" y="14"/>
                  </a:cubicBezTo>
                  <a:cubicBezTo>
                    <a:pt x="275" y="14"/>
                    <a:pt x="274" y="12"/>
                    <a:pt x="271" y="11"/>
                  </a:cubicBezTo>
                  <a:cubicBezTo>
                    <a:pt x="269" y="10"/>
                    <a:pt x="267" y="10"/>
                    <a:pt x="264" y="10"/>
                  </a:cubicBezTo>
                  <a:cubicBezTo>
                    <a:pt x="259" y="10"/>
                    <a:pt x="256" y="11"/>
                    <a:pt x="251" y="11"/>
                  </a:cubicBezTo>
                  <a:cubicBezTo>
                    <a:pt x="250" y="11"/>
                    <a:pt x="249" y="11"/>
                    <a:pt x="247" y="11"/>
                  </a:cubicBezTo>
                  <a:cubicBezTo>
                    <a:pt x="244" y="9"/>
                    <a:pt x="244" y="4"/>
                    <a:pt x="241" y="4"/>
                  </a:cubicBezTo>
                  <a:cubicBezTo>
                    <a:pt x="238" y="4"/>
                    <a:pt x="236" y="4"/>
                    <a:pt x="233" y="4"/>
                  </a:cubicBezTo>
                  <a:cubicBezTo>
                    <a:pt x="229" y="4"/>
                    <a:pt x="228" y="3"/>
                    <a:pt x="224" y="3"/>
                  </a:cubicBezTo>
                  <a:cubicBezTo>
                    <a:pt x="222" y="3"/>
                    <a:pt x="221" y="3"/>
                    <a:pt x="219" y="4"/>
                  </a:cubicBezTo>
                  <a:cubicBezTo>
                    <a:pt x="219" y="4"/>
                    <a:pt x="219" y="4"/>
                    <a:pt x="219" y="4"/>
                  </a:cubicBezTo>
                  <a:cubicBezTo>
                    <a:pt x="219" y="5"/>
                    <a:pt x="218" y="5"/>
                    <a:pt x="217" y="6"/>
                  </a:cubicBezTo>
                  <a:cubicBezTo>
                    <a:pt x="216" y="7"/>
                    <a:pt x="215" y="8"/>
                    <a:pt x="215" y="9"/>
                  </a:cubicBezTo>
                  <a:cubicBezTo>
                    <a:pt x="215" y="12"/>
                    <a:pt x="217" y="14"/>
                    <a:pt x="218" y="18"/>
                  </a:cubicBezTo>
                  <a:cubicBezTo>
                    <a:pt x="220" y="21"/>
                    <a:pt x="224" y="22"/>
                    <a:pt x="222" y="25"/>
                  </a:cubicBezTo>
                  <a:cubicBezTo>
                    <a:pt x="218" y="31"/>
                    <a:pt x="212" y="31"/>
                    <a:pt x="205" y="33"/>
                  </a:cubicBezTo>
                  <a:cubicBezTo>
                    <a:pt x="203" y="34"/>
                    <a:pt x="201" y="33"/>
                    <a:pt x="199" y="34"/>
                  </a:cubicBezTo>
                  <a:cubicBezTo>
                    <a:pt x="198" y="34"/>
                    <a:pt x="198" y="35"/>
                    <a:pt x="197" y="35"/>
                  </a:cubicBezTo>
                  <a:cubicBezTo>
                    <a:pt x="193" y="37"/>
                    <a:pt x="191" y="37"/>
                    <a:pt x="187" y="38"/>
                  </a:cubicBezTo>
                  <a:cubicBezTo>
                    <a:pt x="185" y="39"/>
                    <a:pt x="183" y="38"/>
                    <a:pt x="182" y="40"/>
                  </a:cubicBezTo>
                  <a:cubicBezTo>
                    <a:pt x="180" y="42"/>
                    <a:pt x="181" y="44"/>
                    <a:pt x="181" y="48"/>
                  </a:cubicBezTo>
                  <a:cubicBezTo>
                    <a:pt x="180" y="58"/>
                    <a:pt x="176" y="64"/>
                    <a:pt x="170" y="73"/>
                  </a:cubicBezTo>
                  <a:cubicBezTo>
                    <a:pt x="167" y="77"/>
                    <a:pt x="165" y="80"/>
                    <a:pt x="162" y="85"/>
                  </a:cubicBezTo>
                  <a:cubicBezTo>
                    <a:pt x="159" y="89"/>
                    <a:pt x="158" y="95"/>
                    <a:pt x="152" y="95"/>
                  </a:cubicBezTo>
                  <a:cubicBezTo>
                    <a:pt x="148" y="95"/>
                    <a:pt x="146" y="92"/>
                    <a:pt x="142" y="90"/>
                  </a:cubicBezTo>
                  <a:cubicBezTo>
                    <a:pt x="141" y="89"/>
                    <a:pt x="140" y="88"/>
                    <a:pt x="139" y="88"/>
                  </a:cubicBezTo>
                  <a:cubicBezTo>
                    <a:pt x="137" y="88"/>
                    <a:pt x="136" y="90"/>
                    <a:pt x="135" y="91"/>
                  </a:cubicBezTo>
                  <a:cubicBezTo>
                    <a:pt x="134" y="92"/>
                    <a:pt x="132" y="91"/>
                    <a:pt x="131" y="92"/>
                  </a:cubicBezTo>
                  <a:cubicBezTo>
                    <a:pt x="131" y="96"/>
                    <a:pt x="133" y="98"/>
                    <a:pt x="133" y="102"/>
                  </a:cubicBezTo>
                  <a:cubicBezTo>
                    <a:pt x="133" y="105"/>
                    <a:pt x="131" y="107"/>
                    <a:pt x="129" y="107"/>
                  </a:cubicBezTo>
                  <a:cubicBezTo>
                    <a:pt x="125" y="107"/>
                    <a:pt x="123" y="104"/>
                    <a:pt x="119" y="104"/>
                  </a:cubicBezTo>
                  <a:cubicBezTo>
                    <a:pt x="118" y="104"/>
                    <a:pt x="119" y="106"/>
                    <a:pt x="118" y="106"/>
                  </a:cubicBezTo>
                  <a:cubicBezTo>
                    <a:pt x="117" y="106"/>
                    <a:pt x="116" y="106"/>
                    <a:pt x="116" y="106"/>
                  </a:cubicBezTo>
                  <a:cubicBezTo>
                    <a:pt x="114" y="107"/>
                    <a:pt x="113" y="106"/>
                    <a:pt x="112" y="106"/>
                  </a:cubicBezTo>
                  <a:cubicBezTo>
                    <a:pt x="110" y="107"/>
                    <a:pt x="109" y="108"/>
                    <a:pt x="108" y="109"/>
                  </a:cubicBezTo>
                  <a:cubicBezTo>
                    <a:pt x="105" y="111"/>
                    <a:pt x="104" y="113"/>
                    <a:pt x="103" y="116"/>
                  </a:cubicBezTo>
                  <a:cubicBezTo>
                    <a:pt x="102" y="118"/>
                    <a:pt x="101" y="121"/>
                    <a:pt x="98" y="121"/>
                  </a:cubicBezTo>
                  <a:cubicBezTo>
                    <a:pt x="95" y="121"/>
                    <a:pt x="94" y="119"/>
                    <a:pt x="91" y="119"/>
                  </a:cubicBezTo>
                  <a:cubicBezTo>
                    <a:pt x="86" y="119"/>
                    <a:pt x="82" y="119"/>
                    <a:pt x="77" y="119"/>
                  </a:cubicBezTo>
                  <a:cubicBezTo>
                    <a:pt x="76" y="119"/>
                    <a:pt x="75" y="118"/>
                    <a:pt x="73" y="118"/>
                  </a:cubicBezTo>
                  <a:cubicBezTo>
                    <a:pt x="68" y="116"/>
                    <a:pt x="69" y="127"/>
                    <a:pt x="64" y="127"/>
                  </a:cubicBezTo>
                  <a:cubicBezTo>
                    <a:pt x="60" y="127"/>
                    <a:pt x="55" y="122"/>
                    <a:pt x="55" y="126"/>
                  </a:cubicBezTo>
                  <a:cubicBezTo>
                    <a:pt x="55" y="126"/>
                    <a:pt x="55" y="126"/>
                    <a:pt x="55" y="126"/>
                  </a:cubicBezTo>
                  <a:cubicBezTo>
                    <a:pt x="55" y="129"/>
                    <a:pt x="55" y="132"/>
                    <a:pt x="55" y="135"/>
                  </a:cubicBezTo>
                  <a:cubicBezTo>
                    <a:pt x="55" y="138"/>
                    <a:pt x="52" y="139"/>
                    <a:pt x="51" y="141"/>
                  </a:cubicBezTo>
                  <a:cubicBezTo>
                    <a:pt x="49" y="142"/>
                    <a:pt x="50" y="144"/>
                    <a:pt x="50" y="146"/>
                  </a:cubicBezTo>
                  <a:cubicBezTo>
                    <a:pt x="50" y="149"/>
                    <a:pt x="53" y="151"/>
                    <a:pt x="53" y="154"/>
                  </a:cubicBezTo>
                  <a:cubicBezTo>
                    <a:pt x="53" y="156"/>
                    <a:pt x="51" y="156"/>
                    <a:pt x="50" y="157"/>
                  </a:cubicBezTo>
                  <a:cubicBezTo>
                    <a:pt x="47" y="159"/>
                    <a:pt x="45" y="161"/>
                    <a:pt x="42" y="162"/>
                  </a:cubicBezTo>
                  <a:cubicBezTo>
                    <a:pt x="39" y="164"/>
                    <a:pt x="34" y="164"/>
                    <a:pt x="34" y="168"/>
                  </a:cubicBezTo>
                  <a:cubicBezTo>
                    <a:pt x="34" y="173"/>
                    <a:pt x="37" y="176"/>
                    <a:pt x="37" y="182"/>
                  </a:cubicBezTo>
                  <a:cubicBezTo>
                    <a:pt x="37" y="183"/>
                    <a:pt x="37" y="184"/>
                    <a:pt x="36" y="185"/>
                  </a:cubicBezTo>
                  <a:cubicBezTo>
                    <a:pt x="34" y="187"/>
                    <a:pt x="33" y="186"/>
                    <a:pt x="31" y="186"/>
                  </a:cubicBezTo>
                  <a:cubicBezTo>
                    <a:pt x="29" y="186"/>
                    <a:pt x="28" y="185"/>
                    <a:pt x="27" y="185"/>
                  </a:cubicBezTo>
                  <a:cubicBezTo>
                    <a:pt x="23" y="184"/>
                    <a:pt x="21" y="185"/>
                    <a:pt x="17" y="183"/>
                  </a:cubicBezTo>
                  <a:cubicBezTo>
                    <a:pt x="13" y="182"/>
                    <a:pt x="10" y="180"/>
                    <a:pt x="6" y="180"/>
                  </a:cubicBezTo>
                  <a:cubicBezTo>
                    <a:pt x="3" y="180"/>
                    <a:pt x="2" y="182"/>
                    <a:pt x="1" y="185"/>
                  </a:cubicBezTo>
                  <a:cubicBezTo>
                    <a:pt x="0" y="189"/>
                    <a:pt x="2" y="187"/>
                    <a:pt x="0" y="191"/>
                  </a:cubicBezTo>
                  <a:cubicBezTo>
                    <a:pt x="0" y="191"/>
                    <a:pt x="0" y="191"/>
                    <a:pt x="0" y="191"/>
                  </a:cubicBezTo>
                  <a:cubicBezTo>
                    <a:pt x="1" y="191"/>
                    <a:pt x="2" y="192"/>
                    <a:pt x="2" y="194"/>
                  </a:cubicBezTo>
                  <a:cubicBezTo>
                    <a:pt x="2" y="201"/>
                    <a:pt x="2" y="209"/>
                    <a:pt x="2" y="216"/>
                  </a:cubicBezTo>
                  <a:cubicBezTo>
                    <a:pt x="2" y="218"/>
                    <a:pt x="4" y="219"/>
                    <a:pt x="4" y="221"/>
                  </a:cubicBezTo>
                  <a:cubicBezTo>
                    <a:pt x="4" y="223"/>
                    <a:pt x="2" y="224"/>
                    <a:pt x="1" y="225"/>
                  </a:cubicBezTo>
                  <a:close/>
                </a:path>
              </a:pathLst>
            </a:custGeom>
            <a:grpFill/>
            <a:ln w="3175"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7" name="Freeform 13">
              <a:extLst>
                <a:ext uri="{FF2B5EF4-FFF2-40B4-BE49-F238E27FC236}">
                  <a16:creationId xmlns:a16="http://schemas.microsoft.com/office/drawing/2014/main" id="{41006C03-A349-7130-4ABC-D0C08E772B6A}"/>
                </a:ext>
              </a:extLst>
            </p:cNvPr>
            <p:cNvSpPr>
              <a:spLocks/>
            </p:cNvSpPr>
            <p:nvPr/>
          </p:nvSpPr>
          <p:spPr bwMode="auto">
            <a:xfrm>
              <a:off x="4686300" y="2293938"/>
              <a:ext cx="274638" cy="490538"/>
            </a:xfrm>
            <a:custGeom>
              <a:avLst/>
              <a:gdLst/>
              <a:ahLst/>
              <a:cxnLst>
                <a:cxn ang="0">
                  <a:pos x="9" y="316"/>
                </a:cxn>
                <a:cxn ang="0">
                  <a:pos x="18" y="317"/>
                </a:cxn>
                <a:cxn ang="0">
                  <a:pos x="27" y="308"/>
                </a:cxn>
                <a:cxn ang="0">
                  <a:pos x="31" y="309"/>
                </a:cxn>
                <a:cxn ang="0">
                  <a:pos x="45" y="309"/>
                </a:cxn>
                <a:cxn ang="0">
                  <a:pos x="52" y="311"/>
                </a:cxn>
                <a:cxn ang="0">
                  <a:pos x="57" y="306"/>
                </a:cxn>
                <a:cxn ang="0">
                  <a:pos x="62" y="299"/>
                </a:cxn>
                <a:cxn ang="0">
                  <a:pos x="66" y="296"/>
                </a:cxn>
                <a:cxn ang="0">
                  <a:pos x="70" y="296"/>
                </a:cxn>
                <a:cxn ang="0">
                  <a:pos x="72" y="296"/>
                </a:cxn>
                <a:cxn ang="0">
                  <a:pos x="73" y="294"/>
                </a:cxn>
                <a:cxn ang="0">
                  <a:pos x="83" y="297"/>
                </a:cxn>
                <a:cxn ang="0">
                  <a:pos x="87" y="292"/>
                </a:cxn>
                <a:cxn ang="0">
                  <a:pos x="85" y="282"/>
                </a:cxn>
                <a:cxn ang="0">
                  <a:pos x="89" y="281"/>
                </a:cxn>
                <a:cxn ang="0">
                  <a:pos x="93" y="278"/>
                </a:cxn>
                <a:cxn ang="0">
                  <a:pos x="96" y="280"/>
                </a:cxn>
                <a:cxn ang="0">
                  <a:pos x="106" y="285"/>
                </a:cxn>
                <a:cxn ang="0">
                  <a:pos x="116" y="275"/>
                </a:cxn>
                <a:cxn ang="0">
                  <a:pos x="124" y="263"/>
                </a:cxn>
                <a:cxn ang="0">
                  <a:pos x="135" y="238"/>
                </a:cxn>
                <a:cxn ang="0">
                  <a:pos x="136" y="230"/>
                </a:cxn>
                <a:cxn ang="0">
                  <a:pos x="141" y="228"/>
                </a:cxn>
                <a:cxn ang="0">
                  <a:pos x="151" y="225"/>
                </a:cxn>
                <a:cxn ang="0">
                  <a:pos x="153" y="224"/>
                </a:cxn>
                <a:cxn ang="0">
                  <a:pos x="159" y="223"/>
                </a:cxn>
                <a:cxn ang="0">
                  <a:pos x="176" y="215"/>
                </a:cxn>
                <a:cxn ang="0">
                  <a:pos x="172" y="208"/>
                </a:cxn>
                <a:cxn ang="0">
                  <a:pos x="169" y="199"/>
                </a:cxn>
                <a:cxn ang="0">
                  <a:pos x="171" y="196"/>
                </a:cxn>
                <a:cxn ang="0">
                  <a:pos x="173" y="194"/>
                </a:cxn>
                <a:cxn ang="0">
                  <a:pos x="173" y="194"/>
                </a:cxn>
                <a:cxn ang="0">
                  <a:pos x="139" y="7"/>
                </a:cxn>
                <a:cxn ang="0">
                  <a:pos x="139" y="7"/>
                </a:cxn>
                <a:cxn ang="0">
                  <a:pos x="138" y="0"/>
                </a:cxn>
                <a:cxn ang="0">
                  <a:pos x="30" y="20"/>
                </a:cxn>
                <a:cxn ang="0">
                  <a:pos x="30" y="20"/>
                </a:cxn>
                <a:cxn ang="0">
                  <a:pos x="23" y="24"/>
                </a:cxn>
                <a:cxn ang="0">
                  <a:pos x="3" y="33"/>
                </a:cxn>
                <a:cxn ang="0">
                  <a:pos x="0" y="32"/>
                </a:cxn>
                <a:cxn ang="0">
                  <a:pos x="0" y="32"/>
                </a:cxn>
                <a:cxn ang="0">
                  <a:pos x="23" y="196"/>
                </a:cxn>
                <a:cxn ang="0">
                  <a:pos x="16" y="206"/>
                </a:cxn>
                <a:cxn ang="0">
                  <a:pos x="21" y="223"/>
                </a:cxn>
                <a:cxn ang="0">
                  <a:pos x="25" y="244"/>
                </a:cxn>
                <a:cxn ang="0">
                  <a:pos x="20" y="261"/>
                </a:cxn>
                <a:cxn ang="0">
                  <a:pos x="15" y="277"/>
                </a:cxn>
                <a:cxn ang="0">
                  <a:pos x="11" y="283"/>
                </a:cxn>
                <a:cxn ang="0">
                  <a:pos x="10" y="293"/>
                </a:cxn>
                <a:cxn ang="0">
                  <a:pos x="9" y="298"/>
                </a:cxn>
                <a:cxn ang="0">
                  <a:pos x="9" y="304"/>
                </a:cxn>
                <a:cxn ang="0">
                  <a:pos x="8" y="308"/>
                </a:cxn>
                <a:cxn ang="0">
                  <a:pos x="9" y="316"/>
                </a:cxn>
              </a:cxnLst>
              <a:rect l="0" t="0" r="r" b="b"/>
              <a:pathLst>
                <a:path w="178" h="317">
                  <a:moveTo>
                    <a:pt x="9" y="316"/>
                  </a:moveTo>
                  <a:cubicBezTo>
                    <a:pt x="9" y="312"/>
                    <a:pt x="14" y="317"/>
                    <a:pt x="18" y="317"/>
                  </a:cubicBezTo>
                  <a:cubicBezTo>
                    <a:pt x="23" y="317"/>
                    <a:pt x="22" y="306"/>
                    <a:pt x="27" y="308"/>
                  </a:cubicBezTo>
                  <a:cubicBezTo>
                    <a:pt x="29" y="308"/>
                    <a:pt x="30" y="309"/>
                    <a:pt x="31" y="309"/>
                  </a:cubicBezTo>
                  <a:cubicBezTo>
                    <a:pt x="36" y="309"/>
                    <a:pt x="40" y="309"/>
                    <a:pt x="45" y="309"/>
                  </a:cubicBezTo>
                  <a:cubicBezTo>
                    <a:pt x="48" y="309"/>
                    <a:pt x="49" y="311"/>
                    <a:pt x="52" y="311"/>
                  </a:cubicBezTo>
                  <a:cubicBezTo>
                    <a:pt x="55" y="311"/>
                    <a:pt x="56" y="308"/>
                    <a:pt x="57" y="306"/>
                  </a:cubicBezTo>
                  <a:cubicBezTo>
                    <a:pt x="58" y="303"/>
                    <a:pt x="59" y="301"/>
                    <a:pt x="62" y="299"/>
                  </a:cubicBezTo>
                  <a:cubicBezTo>
                    <a:pt x="63" y="298"/>
                    <a:pt x="64" y="297"/>
                    <a:pt x="66" y="296"/>
                  </a:cubicBezTo>
                  <a:cubicBezTo>
                    <a:pt x="67" y="296"/>
                    <a:pt x="68" y="297"/>
                    <a:pt x="70" y="296"/>
                  </a:cubicBezTo>
                  <a:cubicBezTo>
                    <a:pt x="70" y="296"/>
                    <a:pt x="71" y="296"/>
                    <a:pt x="72" y="296"/>
                  </a:cubicBezTo>
                  <a:cubicBezTo>
                    <a:pt x="73" y="296"/>
                    <a:pt x="72" y="294"/>
                    <a:pt x="73" y="294"/>
                  </a:cubicBezTo>
                  <a:cubicBezTo>
                    <a:pt x="77" y="294"/>
                    <a:pt x="79" y="297"/>
                    <a:pt x="83" y="297"/>
                  </a:cubicBezTo>
                  <a:cubicBezTo>
                    <a:pt x="85" y="297"/>
                    <a:pt x="87" y="295"/>
                    <a:pt x="87" y="292"/>
                  </a:cubicBezTo>
                  <a:cubicBezTo>
                    <a:pt x="87" y="288"/>
                    <a:pt x="85" y="286"/>
                    <a:pt x="85" y="282"/>
                  </a:cubicBezTo>
                  <a:cubicBezTo>
                    <a:pt x="86" y="281"/>
                    <a:pt x="88" y="282"/>
                    <a:pt x="89" y="281"/>
                  </a:cubicBezTo>
                  <a:cubicBezTo>
                    <a:pt x="90" y="280"/>
                    <a:pt x="91" y="278"/>
                    <a:pt x="93" y="278"/>
                  </a:cubicBezTo>
                  <a:cubicBezTo>
                    <a:pt x="94" y="278"/>
                    <a:pt x="95" y="279"/>
                    <a:pt x="96" y="280"/>
                  </a:cubicBezTo>
                  <a:cubicBezTo>
                    <a:pt x="100" y="282"/>
                    <a:pt x="102" y="285"/>
                    <a:pt x="106" y="285"/>
                  </a:cubicBezTo>
                  <a:cubicBezTo>
                    <a:pt x="112" y="285"/>
                    <a:pt x="113" y="279"/>
                    <a:pt x="116" y="275"/>
                  </a:cubicBezTo>
                  <a:cubicBezTo>
                    <a:pt x="119" y="270"/>
                    <a:pt x="121" y="267"/>
                    <a:pt x="124" y="263"/>
                  </a:cubicBezTo>
                  <a:cubicBezTo>
                    <a:pt x="130" y="254"/>
                    <a:pt x="134" y="248"/>
                    <a:pt x="135" y="238"/>
                  </a:cubicBezTo>
                  <a:cubicBezTo>
                    <a:pt x="135" y="234"/>
                    <a:pt x="134" y="232"/>
                    <a:pt x="136" y="230"/>
                  </a:cubicBezTo>
                  <a:cubicBezTo>
                    <a:pt x="137" y="228"/>
                    <a:pt x="139" y="229"/>
                    <a:pt x="141" y="228"/>
                  </a:cubicBezTo>
                  <a:cubicBezTo>
                    <a:pt x="145" y="227"/>
                    <a:pt x="147" y="227"/>
                    <a:pt x="151" y="225"/>
                  </a:cubicBezTo>
                  <a:cubicBezTo>
                    <a:pt x="152" y="225"/>
                    <a:pt x="152" y="224"/>
                    <a:pt x="153" y="224"/>
                  </a:cubicBezTo>
                  <a:cubicBezTo>
                    <a:pt x="155" y="223"/>
                    <a:pt x="157" y="224"/>
                    <a:pt x="159" y="223"/>
                  </a:cubicBezTo>
                  <a:cubicBezTo>
                    <a:pt x="166" y="221"/>
                    <a:pt x="172" y="221"/>
                    <a:pt x="176" y="215"/>
                  </a:cubicBezTo>
                  <a:cubicBezTo>
                    <a:pt x="178" y="212"/>
                    <a:pt x="174" y="211"/>
                    <a:pt x="172" y="208"/>
                  </a:cubicBezTo>
                  <a:cubicBezTo>
                    <a:pt x="171" y="204"/>
                    <a:pt x="169" y="202"/>
                    <a:pt x="169" y="199"/>
                  </a:cubicBezTo>
                  <a:cubicBezTo>
                    <a:pt x="169" y="198"/>
                    <a:pt x="170" y="197"/>
                    <a:pt x="171" y="196"/>
                  </a:cubicBezTo>
                  <a:cubicBezTo>
                    <a:pt x="172" y="195"/>
                    <a:pt x="173" y="195"/>
                    <a:pt x="173" y="194"/>
                  </a:cubicBezTo>
                  <a:cubicBezTo>
                    <a:pt x="173" y="194"/>
                    <a:pt x="173" y="194"/>
                    <a:pt x="173" y="194"/>
                  </a:cubicBezTo>
                  <a:cubicBezTo>
                    <a:pt x="139" y="7"/>
                    <a:pt x="139" y="7"/>
                    <a:pt x="139" y="7"/>
                  </a:cubicBezTo>
                  <a:cubicBezTo>
                    <a:pt x="139" y="7"/>
                    <a:pt x="139" y="7"/>
                    <a:pt x="139" y="7"/>
                  </a:cubicBezTo>
                  <a:cubicBezTo>
                    <a:pt x="138" y="0"/>
                    <a:pt x="138" y="0"/>
                    <a:pt x="138" y="0"/>
                  </a:cubicBezTo>
                  <a:cubicBezTo>
                    <a:pt x="30" y="20"/>
                    <a:pt x="30" y="20"/>
                    <a:pt x="30" y="20"/>
                  </a:cubicBezTo>
                  <a:cubicBezTo>
                    <a:pt x="30" y="20"/>
                    <a:pt x="30" y="20"/>
                    <a:pt x="30" y="20"/>
                  </a:cubicBezTo>
                  <a:cubicBezTo>
                    <a:pt x="28" y="22"/>
                    <a:pt x="25" y="23"/>
                    <a:pt x="23" y="24"/>
                  </a:cubicBezTo>
                  <a:cubicBezTo>
                    <a:pt x="16" y="29"/>
                    <a:pt x="11" y="33"/>
                    <a:pt x="3" y="33"/>
                  </a:cubicBezTo>
                  <a:cubicBezTo>
                    <a:pt x="1" y="33"/>
                    <a:pt x="0" y="33"/>
                    <a:pt x="0" y="32"/>
                  </a:cubicBezTo>
                  <a:cubicBezTo>
                    <a:pt x="0" y="32"/>
                    <a:pt x="0" y="32"/>
                    <a:pt x="0" y="32"/>
                  </a:cubicBezTo>
                  <a:cubicBezTo>
                    <a:pt x="23" y="196"/>
                    <a:pt x="23" y="196"/>
                    <a:pt x="23" y="196"/>
                  </a:cubicBezTo>
                  <a:cubicBezTo>
                    <a:pt x="20" y="201"/>
                    <a:pt x="16" y="201"/>
                    <a:pt x="16" y="206"/>
                  </a:cubicBezTo>
                  <a:cubicBezTo>
                    <a:pt x="16" y="213"/>
                    <a:pt x="19" y="216"/>
                    <a:pt x="21" y="223"/>
                  </a:cubicBezTo>
                  <a:cubicBezTo>
                    <a:pt x="24" y="230"/>
                    <a:pt x="25" y="235"/>
                    <a:pt x="25" y="244"/>
                  </a:cubicBezTo>
                  <a:cubicBezTo>
                    <a:pt x="25" y="251"/>
                    <a:pt x="21" y="254"/>
                    <a:pt x="20" y="261"/>
                  </a:cubicBezTo>
                  <a:cubicBezTo>
                    <a:pt x="18" y="267"/>
                    <a:pt x="17" y="271"/>
                    <a:pt x="15" y="277"/>
                  </a:cubicBezTo>
                  <a:cubicBezTo>
                    <a:pt x="14" y="279"/>
                    <a:pt x="11" y="280"/>
                    <a:pt x="11" y="283"/>
                  </a:cubicBezTo>
                  <a:cubicBezTo>
                    <a:pt x="10" y="287"/>
                    <a:pt x="11" y="289"/>
                    <a:pt x="10" y="293"/>
                  </a:cubicBezTo>
                  <a:cubicBezTo>
                    <a:pt x="10" y="295"/>
                    <a:pt x="9" y="296"/>
                    <a:pt x="9" y="298"/>
                  </a:cubicBezTo>
                  <a:cubicBezTo>
                    <a:pt x="9" y="301"/>
                    <a:pt x="9" y="302"/>
                    <a:pt x="9" y="304"/>
                  </a:cubicBezTo>
                  <a:cubicBezTo>
                    <a:pt x="9" y="306"/>
                    <a:pt x="8" y="307"/>
                    <a:pt x="8" y="308"/>
                  </a:cubicBezTo>
                  <a:cubicBezTo>
                    <a:pt x="8" y="311"/>
                    <a:pt x="6" y="314"/>
                    <a:pt x="9" y="316"/>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8" name="Freeform 14">
              <a:extLst>
                <a:ext uri="{FF2B5EF4-FFF2-40B4-BE49-F238E27FC236}">
                  <a16:creationId xmlns:a16="http://schemas.microsoft.com/office/drawing/2014/main" id="{18AD86CA-7B3B-1EDF-E64E-F05E4AFDD71A}"/>
                </a:ext>
              </a:extLst>
            </p:cNvPr>
            <p:cNvSpPr>
              <a:spLocks/>
            </p:cNvSpPr>
            <p:nvPr/>
          </p:nvSpPr>
          <p:spPr bwMode="auto">
            <a:xfrm>
              <a:off x="4375150" y="2265363"/>
              <a:ext cx="350838" cy="619125"/>
            </a:xfrm>
            <a:custGeom>
              <a:avLst/>
              <a:gdLst/>
              <a:ahLst/>
              <a:cxnLst>
                <a:cxn ang="0">
                  <a:pos x="225" y="215"/>
                </a:cxn>
                <a:cxn ang="0">
                  <a:pos x="223" y="242"/>
                </a:cxn>
                <a:cxn ang="0">
                  <a:pos x="222" y="280"/>
                </a:cxn>
                <a:cxn ang="0">
                  <a:pos x="213" y="302"/>
                </a:cxn>
                <a:cxn ang="0">
                  <a:pos x="211" y="317"/>
                </a:cxn>
                <a:cxn ang="0">
                  <a:pos x="210" y="327"/>
                </a:cxn>
                <a:cxn ang="0">
                  <a:pos x="211" y="335"/>
                </a:cxn>
                <a:cxn ang="0">
                  <a:pos x="207" y="350"/>
                </a:cxn>
                <a:cxn ang="0">
                  <a:pos x="209" y="363"/>
                </a:cxn>
                <a:cxn ang="0">
                  <a:pos x="198" y="371"/>
                </a:cxn>
                <a:cxn ang="0">
                  <a:pos x="193" y="391"/>
                </a:cxn>
                <a:cxn ang="0">
                  <a:pos x="187" y="395"/>
                </a:cxn>
                <a:cxn ang="0">
                  <a:pos x="173" y="392"/>
                </a:cxn>
                <a:cxn ang="0">
                  <a:pos x="157" y="394"/>
                </a:cxn>
                <a:cxn ang="0">
                  <a:pos x="156" y="400"/>
                </a:cxn>
                <a:cxn ang="0">
                  <a:pos x="133" y="392"/>
                </a:cxn>
                <a:cxn ang="0">
                  <a:pos x="127" y="385"/>
                </a:cxn>
                <a:cxn ang="0">
                  <a:pos x="120" y="359"/>
                </a:cxn>
                <a:cxn ang="0">
                  <a:pos x="103" y="342"/>
                </a:cxn>
                <a:cxn ang="0">
                  <a:pos x="81" y="326"/>
                </a:cxn>
                <a:cxn ang="0">
                  <a:pos x="75" y="309"/>
                </a:cxn>
                <a:cxn ang="0">
                  <a:pos x="81" y="285"/>
                </a:cxn>
                <a:cxn ang="0">
                  <a:pos x="68" y="278"/>
                </a:cxn>
                <a:cxn ang="0">
                  <a:pos x="62" y="279"/>
                </a:cxn>
                <a:cxn ang="0">
                  <a:pos x="52" y="278"/>
                </a:cxn>
                <a:cxn ang="0">
                  <a:pos x="46" y="261"/>
                </a:cxn>
                <a:cxn ang="0">
                  <a:pos x="25" y="238"/>
                </a:cxn>
                <a:cxn ang="0">
                  <a:pos x="9" y="228"/>
                </a:cxn>
                <a:cxn ang="0">
                  <a:pos x="1" y="208"/>
                </a:cxn>
                <a:cxn ang="0">
                  <a:pos x="0" y="186"/>
                </a:cxn>
                <a:cxn ang="0">
                  <a:pos x="1" y="179"/>
                </a:cxn>
                <a:cxn ang="0">
                  <a:pos x="4" y="164"/>
                </a:cxn>
                <a:cxn ang="0">
                  <a:pos x="13" y="155"/>
                </a:cxn>
                <a:cxn ang="0">
                  <a:pos x="19" y="134"/>
                </a:cxn>
                <a:cxn ang="0">
                  <a:pos x="19" y="120"/>
                </a:cxn>
                <a:cxn ang="0">
                  <a:pos x="11" y="110"/>
                </a:cxn>
                <a:cxn ang="0">
                  <a:pos x="40" y="96"/>
                </a:cxn>
                <a:cxn ang="0">
                  <a:pos x="53" y="80"/>
                </a:cxn>
                <a:cxn ang="0">
                  <a:pos x="52" y="57"/>
                </a:cxn>
                <a:cxn ang="0">
                  <a:pos x="44" y="47"/>
                </a:cxn>
                <a:cxn ang="0">
                  <a:pos x="32" y="36"/>
                </a:cxn>
                <a:cxn ang="0">
                  <a:pos x="27" y="24"/>
                </a:cxn>
                <a:cxn ang="0">
                  <a:pos x="177" y="0"/>
                </a:cxn>
                <a:cxn ang="0">
                  <a:pos x="180" y="22"/>
                </a:cxn>
                <a:cxn ang="0">
                  <a:pos x="198" y="48"/>
                </a:cxn>
              </a:cxnLst>
              <a:rect l="0" t="0" r="r" b="b"/>
              <a:pathLst>
                <a:path w="227" h="401">
                  <a:moveTo>
                    <a:pt x="202" y="51"/>
                  </a:moveTo>
                  <a:cubicBezTo>
                    <a:pt x="225" y="215"/>
                    <a:pt x="225" y="215"/>
                    <a:pt x="225" y="215"/>
                  </a:cubicBezTo>
                  <a:cubicBezTo>
                    <a:pt x="222" y="220"/>
                    <a:pt x="218" y="220"/>
                    <a:pt x="218" y="225"/>
                  </a:cubicBezTo>
                  <a:cubicBezTo>
                    <a:pt x="218" y="232"/>
                    <a:pt x="221" y="235"/>
                    <a:pt x="223" y="242"/>
                  </a:cubicBezTo>
                  <a:cubicBezTo>
                    <a:pt x="226" y="249"/>
                    <a:pt x="227" y="254"/>
                    <a:pt x="227" y="263"/>
                  </a:cubicBezTo>
                  <a:cubicBezTo>
                    <a:pt x="227" y="270"/>
                    <a:pt x="223" y="273"/>
                    <a:pt x="222" y="280"/>
                  </a:cubicBezTo>
                  <a:cubicBezTo>
                    <a:pt x="220" y="286"/>
                    <a:pt x="219" y="290"/>
                    <a:pt x="217" y="296"/>
                  </a:cubicBezTo>
                  <a:cubicBezTo>
                    <a:pt x="216" y="298"/>
                    <a:pt x="213" y="299"/>
                    <a:pt x="213" y="302"/>
                  </a:cubicBezTo>
                  <a:cubicBezTo>
                    <a:pt x="212" y="306"/>
                    <a:pt x="213" y="308"/>
                    <a:pt x="212" y="312"/>
                  </a:cubicBezTo>
                  <a:cubicBezTo>
                    <a:pt x="212" y="314"/>
                    <a:pt x="211" y="315"/>
                    <a:pt x="211" y="317"/>
                  </a:cubicBezTo>
                  <a:cubicBezTo>
                    <a:pt x="211" y="320"/>
                    <a:pt x="211" y="321"/>
                    <a:pt x="211" y="323"/>
                  </a:cubicBezTo>
                  <a:cubicBezTo>
                    <a:pt x="211" y="325"/>
                    <a:pt x="210" y="326"/>
                    <a:pt x="210" y="327"/>
                  </a:cubicBezTo>
                  <a:cubicBezTo>
                    <a:pt x="210" y="330"/>
                    <a:pt x="208" y="333"/>
                    <a:pt x="211" y="335"/>
                  </a:cubicBezTo>
                  <a:cubicBezTo>
                    <a:pt x="211" y="335"/>
                    <a:pt x="211" y="335"/>
                    <a:pt x="211" y="335"/>
                  </a:cubicBezTo>
                  <a:cubicBezTo>
                    <a:pt x="211" y="338"/>
                    <a:pt x="211" y="341"/>
                    <a:pt x="211" y="344"/>
                  </a:cubicBezTo>
                  <a:cubicBezTo>
                    <a:pt x="211" y="347"/>
                    <a:pt x="208" y="348"/>
                    <a:pt x="207" y="350"/>
                  </a:cubicBezTo>
                  <a:cubicBezTo>
                    <a:pt x="205" y="351"/>
                    <a:pt x="206" y="353"/>
                    <a:pt x="206" y="355"/>
                  </a:cubicBezTo>
                  <a:cubicBezTo>
                    <a:pt x="206" y="358"/>
                    <a:pt x="209" y="360"/>
                    <a:pt x="209" y="363"/>
                  </a:cubicBezTo>
                  <a:cubicBezTo>
                    <a:pt x="209" y="365"/>
                    <a:pt x="207" y="365"/>
                    <a:pt x="206" y="366"/>
                  </a:cubicBezTo>
                  <a:cubicBezTo>
                    <a:pt x="203" y="368"/>
                    <a:pt x="201" y="370"/>
                    <a:pt x="198" y="371"/>
                  </a:cubicBezTo>
                  <a:cubicBezTo>
                    <a:pt x="195" y="373"/>
                    <a:pt x="190" y="373"/>
                    <a:pt x="190" y="377"/>
                  </a:cubicBezTo>
                  <a:cubicBezTo>
                    <a:pt x="190" y="382"/>
                    <a:pt x="193" y="385"/>
                    <a:pt x="193" y="391"/>
                  </a:cubicBezTo>
                  <a:cubicBezTo>
                    <a:pt x="193" y="392"/>
                    <a:pt x="193" y="393"/>
                    <a:pt x="192" y="394"/>
                  </a:cubicBezTo>
                  <a:cubicBezTo>
                    <a:pt x="190" y="396"/>
                    <a:pt x="189" y="395"/>
                    <a:pt x="187" y="395"/>
                  </a:cubicBezTo>
                  <a:cubicBezTo>
                    <a:pt x="185" y="395"/>
                    <a:pt x="184" y="394"/>
                    <a:pt x="183" y="394"/>
                  </a:cubicBezTo>
                  <a:cubicBezTo>
                    <a:pt x="179" y="393"/>
                    <a:pt x="177" y="394"/>
                    <a:pt x="173" y="392"/>
                  </a:cubicBezTo>
                  <a:cubicBezTo>
                    <a:pt x="169" y="391"/>
                    <a:pt x="166" y="389"/>
                    <a:pt x="162" y="389"/>
                  </a:cubicBezTo>
                  <a:cubicBezTo>
                    <a:pt x="159" y="389"/>
                    <a:pt x="158" y="391"/>
                    <a:pt x="157" y="394"/>
                  </a:cubicBezTo>
                  <a:cubicBezTo>
                    <a:pt x="156" y="398"/>
                    <a:pt x="158" y="396"/>
                    <a:pt x="156" y="400"/>
                  </a:cubicBezTo>
                  <a:cubicBezTo>
                    <a:pt x="156" y="400"/>
                    <a:pt x="156" y="400"/>
                    <a:pt x="156" y="400"/>
                  </a:cubicBezTo>
                  <a:cubicBezTo>
                    <a:pt x="153" y="398"/>
                    <a:pt x="146" y="401"/>
                    <a:pt x="141" y="399"/>
                  </a:cubicBezTo>
                  <a:cubicBezTo>
                    <a:pt x="137" y="398"/>
                    <a:pt x="136" y="395"/>
                    <a:pt x="133" y="392"/>
                  </a:cubicBezTo>
                  <a:cubicBezTo>
                    <a:pt x="131" y="391"/>
                    <a:pt x="130" y="390"/>
                    <a:pt x="129" y="389"/>
                  </a:cubicBezTo>
                  <a:cubicBezTo>
                    <a:pt x="128" y="387"/>
                    <a:pt x="127" y="386"/>
                    <a:pt x="127" y="385"/>
                  </a:cubicBezTo>
                  <a:cubicBezTo>
                    <a:pt x="127" y="381"/>
                    <a:pt x="127" y="378"/>
                    <a:pt x="127" y="375"/>
                  </a:cubicBezTo>
                  <a:cubicBezTo>
                    <a:pt x="127" y="368"/>
                    <a:pt x="124" y="365"/>
                    <a:pt x="120" y="359"/>
                  </a:cubicBezTo>
                  <a:cubicBezTo>
                    <a:pt x="117" y="355"/>
                    <a:pt x="115" y="351"/>
                    <a:pt x="111" y="347"/>
                  </a:cubicBezTo>
                  <a:cubicBezTo>
                    <a:pt x="108" y="345"/>
                    <a:pt x="106" y="344"/>
                    <a:pt x="103" y="342"/>
                  </a:cubicBezTo>
                  <a:cubicBezTo>
                    <a:pt x="100" y="339"/>
                    <a:pt x="98" y="337"/>
                    <a:pt x="94" y="334"/>
                  </a:cubicBezTo>
                  <a:cubicBezTo>
                    <a:pt x="90" y="331"/>
                    <a:pt x="85" y="330"/>
                    <a:pt x="81" y="326"/>
                  </a:cubicBezTo>
                  <a:cubicBezTo>
                    <a:pt x="79" y="323"/>
                    <a:pt x="79" y="321"/>
                    <a:pt x="77" y="318"/>
                  </a:cubicBezTo>
                  <a:cubicBezTo>
                    <a:pt x="76" y="315"/>
                    <a:pt x="75" y="313"/>
                    <a:pt x="75" y="309"/>
                  </a:cubicBezTo>
                  <a:cubicBezTo>
                    <a:pt x="75" y="305"/>
                    <a:pt x="77" y="303"/>
                    <a:pt x="78" y="299"/>
                  </a:cubicBezTo>
                  <a:cubicBezTo>
                    <a:pt x="80" y="294"/>
                    <a:pt x="81" y="290"/>
                    <a:pt x="81" y="285"/>
                  </a:cubicBezTo>
                  <a:cubicBezTo>
                    <a:pt x="81" y="282"/>
                    <a:pt x="77" y="282"/>
                    <a:pt x="74" y="281"/>
                  </a:cubicBezTo>
                  <a:cubicBezTo>
                    <a:pt x="72" y="280"/>
                    <a:pt x="70" y="279"/>
                    <a:pt x="68" y="278"/>
                  </a:cubicBezTo>
                  <a:cubicBezTo>
                    <a:pt x="67" y="278"/>
                    <a:pt x="66" y="276"/>
                    <a:pt x="64" y="276"/>
                  </a:cubicBezTo>
                  <a:cubicBezTo>
                    <a:pt x="63" y="276"/>
                    <a:pt x="63" y="278"/>
                    <a:pt x="62" y="279"/>
                  </a:cubicBezTo>
                  <a:cubicBezTo>
                    <a:pt x="60" y="282"/>
                    <a:pt x="58" y="284"/>
                    <a:pt x="55" y="284"/>
                  </a:cubicBezTo>
                  <a:cubicBezTo>
                    <a:pt x="52" y="284"/>
                    <a:pt x="53" y="281"/>
                    <a:pt x="52" y="278"/>
                  </a:cubicBezTo>
                  <a:cubicBezTo>
                    <a:pt x="52" y="276"/>
                    <a:pt x="51" y="275"/>
                    <a:pt x="50" y="272"/>
                  </a:cubicBezTo>
                  <a:cubicBezTo>
                    <a:pt x="49" y="268"/>
                    <a:pt x="48" y="265"/>
                    <a:pt x="46" y="261"/>
                  </a:cubicBezTo>
                  <a:cubicBezTo>
                    <a:pt x="44" y="257"/>
                    <a:pt x="43" y="254"/>
                    <a:pt x="40" y="251"/>
                  </a:cubicBezTo>
                  <a:cubicBezTo>
                    <a:pt x="35" y="245"/>
                    <a:pt x="31" y="243"/>
                    <a:pt x="25" y="238"/>
                  </a:cubicBezTo>
                  <a:cubicBezTo>
                    <a:pt x="22" y="235"/>
                    <a:pt x="19" y="235"/>
                    <a:pt x="15" y="233"/>
                  </a:cubicBezTo>
                  <a:cubicBezTo>
                    <a:pt x="13" y="231"/>
                    <a:pt x="11" y="230"/>
                    <a:pt x="9" y="228"/>
                  </a:cubicBezTo>
                  <a:cubicBezTo>
                    <a:pt x="7" y="226"/>
                    <a:pt x="4" y="225"/>
                    <a:pt x="3" y="222"/>
                  </a:cubicBezTo>
                  <a:cubicBezTo>
                    <a:pt x="1" y="217"/>
                    <a:pt x="2" y="213"/>
                    <a:pt x="1" y="208"/>
                  </a:cubicBezTo>
                  <a:cubicBezTo>
                    <a:pt x="1" y="204"/>
                    <a:pt x="0" y="201"/>
                    <a:pt x="0" y="197"/>
                  </a:cubicBezTo>
                  <a:cubicBezTo>
                    <a:pt x="0" y="193"/>
                    <a:pt x="0" y="189"/>
                    <a:pt x="0" y="186"/>
                  </a:cubicBezTo>
                  <a:cubicBezTo>
                    <a:pt x="0" y="186"/>
                    <a:pt x="0" y="186"/>
                    <a:pt x="0" y="186"/>
                  </a:cubicBezTo>
                  <a:cubicBezTo>
                    <a:pt x="0" y="184"/>
                    <a:pt x="0" y="182"/>
                    <a:pt x="1" y="179"/>
                  </a:cubicBezTo>
                  <a:cubicBezTo>
                    <a:pt x="2" y="175"/>
                    <a:pt x="3" y="173"/>
                    <a:pt x="4" y="169"/>
                  </a:cubicBezTo>
                  <a:cubicBezTo>
                    <a:pt x="4" y="167"/>
                    <a:pt x="3" y="166"/>
                    <a:pt x="4" y="164"/>
                  </a:cubicBezTo>
                  <a:cubicBezTo>
                    <a:pt x="5" y="162"/>
                    <a:pt x="6" y="161"/>
                    <a:pt x="8" y="160"/>
                  </a:cubicBezTo>
                  <a:cubicBezTo>
                    <a:pt x="10" y="159"/>
                    <a:pt x="12" y="158"/>
                    <a:pt x="13" y="155"/>
                  </a:cubicBezTo>
                  <a:cubicBezTo>
                    <a:pt x="13" y="153"/>
                    <a:pt x="13" y="151"/>
                    <a:pt x="14" y="149"/>
                  </a:cubicBezTo>
                  <a:cubicBezTo>
                    <a:pt x="17" y="143"/>
                    <a:pt x="18" y="140"/>
                    <a:pt x="19" y="134"/>
                  </a:cubicBezTo>
                  <a:cubicBezTo>
                    <a:pt x="19" y="130"/>
                    <a:pt x="20" y="128"/>
                    <a:pt x="20" y="124"/>
                  </a:cubicBezTo>
                  <a:cubicBezTo>
                    <a:pt x="20" y="123"/>
                    <a:pt x="20" y="121"/>
                    <a:pt x="19" y="120"/>
                  </a:cubicBezTo>
                  <a:cubicBezTo>
                    <a:pt x="18" y="119"/>
                    <a:pt x="17" y="119"/>
                    <a:pt x="16" y="118"/>
                  </a:cubicBezTo>
                  <a:cubicBezTo>
                    <a:pt x="13" y="116"/>
                    <a:pt x="10" y="114"/>
                    <a:pt x="11" y="110"/>
                  </a:cubicBezTo>
                  <a:cubicBezTo>
                    <a:pt x="13" y="105"/>
                    <a:pt x="19" y="107"/>
                    <a:pt x="24" y="106"/>
                  </a:cubicBezTo>
                  <a:cubicBezTo>
                    <a:pt x="31" y="105"/>
                    <a:pt x="34" y="100"/>
                    <a:pt x="40" y="96"/>
                  </a:cubicBezTo>
                  <a:cubicBezTo>
                    <a:pt x="42" y="95"/>
                    <a:pt x="45" y="94"/>
                    <a:pt x="47" y="92"/>
                  </a:cubicBezTo>
                  <a:cubicBezTo>
                    <a:pt x="52" y="90"/>
                    <a:pt x="52" y="85"/>
                    <a:pt x="53" y="80"/>
                  </a:cubicBezTo>
                  <a:cubicBezTo>
                    <a:pt x="54" y="77"/>
                    <a:pt x="56" y="75"/>
                    <a:pt x="56" y="71"/>
                  </a:cubicBezTo>
                  <a:cubicBezTo>
                    <a:pt x="56" y="65"/>
                    <a:pt x="54" y="62"/>
                    <a:pt x="52" y="57"/>
                  </a:cubicBezTo>
                  <a:cubicBezTo>
                    <a:pt x="51" y="55"/>
                    <a:pt x="51" y="53"/>
                    <a:pt x="49" y="51"/>
                  </a:cubicBezTo>
                  <a:cubicBezTo>
                    <a:pt x="48" y="49"/>
                    <a:pt x="46" y="48"/>
                    <a:pt x="44" y="47"/>
                  </a:cubicBezTo>
                  <a:cubicBezTo>
                    <a:pt x="41" y="44"/>
                    <a:pt x="39" y="42"/>
                    <a:pt x="36" y="39"/>
                  </a:cubicBezTo>
                  <a:cubicBezTo>
                    <a:pt x="35" y="38"/>
                    <a:pt x="34" y="37"/>
                    <a:pt x="32" y="36"/>
                  </a:cubicBezTo>
                  <a:cubicBezTo>
                    <a:pt x="30" y="32"/>
                    <a:pt x="29" y="29"/>
                    <a:pt x="27" y="24"/>
                  </a:cubicBezTo>
                  <a:cubicBezTo>
                    <a:pt x="27" y="24"/>
                    <a:pt x="27" y="24"/>
                    <a:pt x="27" y="24"/>
                  </a:cubicBezTo>
                  <a:cubicBezTo>
                    <a:pt x="177" y="0"/>
                    <a:pt x="177" y="0"/>
                    <a:pt x="177" y="0"/>
                  </a:cubicBezTo>
                  <a:cubicBezTo>
                    <a:pt x="177" y="0"/>
                    <a:pt x="177" y="0"/>
                    <a:pt x="177" y="0"/>
                  </a:cubicBezTo>
                  <a:cubicBezTo>
                    <a:pt x="177" y="12"/>
                    <a:pt x="177" y="12"/>
                    <a:pt x="177" y="12"/>
                  </a:cubicBezTo>
                  <a:cubicBezTo>
                    <a:pt x="177" y="16"/>
                    <a:pt x="179" y="18"/>
                    <a:pt x="180" y="22"/>
                  </a:cubicBezTo>
                  <a:cubicBezTo>
                    <a:pt x="183" y="27"/>
                    <a:pt x="185" y="30"/>
                    <a:pt x="188" y="35"/>
                  </a:cubicBezTo>
                  <a:cubicBezTo>
                    <a:pt x="191" y="40"/>
                    <a:pt x="193" y="44"/>
                    <a:pt x="198" y="48"/>
                  </a:cubicBezTo>
                  <a:cubicBezTo>
                    <a:pt x="199" y="49"/>
                    <a:pt x="200" y="50"/>
                    <a:pt x="202" y="51"/>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9" name="Freeform 15">
              <a:extLst>
                <a:ext uri="{FF2B5EF4-FFF2-40B4-BE49-F238E27FC236}">
                  <a16:creationId xmlns:a16="http://schemas.microsoft.com/office/drawing/2014/main" id="{D634511F-C3C5-3A1A-AB57-5B036D947976}"/>
                </a:ext>
              </a:extLst>
            </p:cNvPr>
            <p:cNvSpPr>
              <a:spLocks/>
            </p:cNvSpPr>
            <p:nvPr/>
          </p:nvSpPr>
          <p:spPr bwMode="auto">
            <a:xfrm>
              <a:off x="3314700" y="2290763"/>
              <a:ext cx="733425" cy="338138"/>
            </a:xfrm>
            <a:custGeom>
              <a:avLst/>
              <a:gdLst/>
              <a:ahLst/>
              <a:cxnLst>
                <a:cxn ang="0">
                  <a:pos x="452" y="176"/>
                </a:cxn>
                <a:cxn ang="0">
                  <a:pos x="455" y="182"/>
                </a:cxn>
                <a:cxn ang="0">
                  <a:pos x="455" y="184"/>
                </a:cxn>
                <a:cxn ang="0">
                  <a:pos x="470" y="200"/>
                </a:cxn>
                <a:cxn ang="0">
                  <a:pos x="475" y="207"/>
                </a:cxn>
                <a:cxn ang="0">
                  <a:pos x="475" y="207"/>
                </a:cxn>
                <a:cxn ang="0">
                  <a:pos x="106" y="217"/>
                </a:cxn>
                <a:cxn ang="0">
                  <a:pos x="106" y="217"/>
                </a:cxn>
                <a:cxn ang="0">
                  <a:pos x="107" y="151"/>
                </a:cxn>
                <a:cxn ang="0">
                  <a:pos x="0" y="146"/>
                </a:cxn>
                <a:cxn ang="0">
                  <a:pos x="0" y="146"/>
                </a:cxn>
                <a:cxn ang="0">
                  <a:pos x="7" y="0"/>
                </a:cxn>
                <a:cxn ang="0">
                  <a:pos x="7" y="0"/>
                </a:cxn>
                <a:cxn ang="0">
                  <a:pos x="299" y="4"/>
                </a:cxn>
                <a:cxn ang="0">
                  <a:pos x="313" y="12"/>
                </a:cxn>
                <a:cxn ang="0">
                  <a:pos x="329" y="18"/>
                </a:cxn>
                <a:cxn ang="0">
                  <a:pos x="355" y="14"/>
                </a:cxn>
                <a:cxn ang="0">
                  <a:pos x="369" y="19"/>
                </a:cxn>
                <a:cxn ang="0">
                  <a:pos x="383" y="24"/>
                </a:cxn>
                <a:cxn ang="0">
                  <a:pos x="406" y="36"/>
                </a:cxn>
                <a:cxn ang="0">
                  <a:pos x="406" y="36"/>
                </a:cxn>
                <a:cxn ang="0">
                  <a:pos x="408" y="39"/>
                </a:cxn>
                <a:cxn ang="0">
                  <a:pos x="416" y="64"/>
                </a:cxn>
                <a:cxn ang="0">
                  <a:pos x="419" y="68"/>
                </a:cxn>
                <a:cxn ang="0">
                  <a:pos x="429" y="88"/>
                </a:cxn>
                <a:cxn ang="0">
                  <a:pos x="427" y="97"/>
                </a:cxn>
                <a:cxn ang="0">
                  <a:pos x="439" y="114"/>
                </a:cxn>
                <a:cxn ang="0">
                  <a:pos x="441" y="126"/>
                </a:cxn>
                <a:cxn ang="0">
                  <a:pos x="444" y="139"/>
                </a:cxn>
                <a:cxn ang="0">
                  <a:pos x="449" y="153"/>
                </a:cxn>
                <a:cxn ang="0">
                  <a:pos x="449" y="167"/>
                </a:cxn>
                <a:cxn ang="0">
                  <a:pos x="450" y="170"/>
                </a:cxn>
                <a:cxn ang="0">
                  <a:pos x="452" y="176"/>
                </a:cxn>
              </a:cxnLst>
              <a:rect l="0" t="0" r="r" b="b"/>
              <a:pathLst>
                <a:path w="475" h="219">
                  <a:moveTo>
                    <a:pt x="452" y="176"/>
                  </a:moveTo>
                  <a:cubicBezTo>
                    <a:pt x="454" y="177"/>
                    <a:pt x="455" y="179"/>
                    <a:pt x="455" y="182"/>
                  </a:cubicBezTo>
                  <a:cubicBezTo>
                    <a:pt x="456" y="183"/>
                    <a:pt x="455" y="183"/>
                    <a:pt x="455" y="184"/>
                  </a:cubicBezTo>
                  <a:cubicBezTo>
                    <a:pt x="458" y="192"/>
                    <a:pt x="463" y="195"/>
                    <a:pt x="470" y="200"/>
                  </a:cubicBezTo>
                  <a:cubicBezTo>
                    <a:pt x="472" y="203"/>
                    <a:pt x="473" y="205"/>
                    <a:pt x="475" y="207"/>
                  </a:cubicBezTo>
                  <a:cubicBezTo>
                    <a:pt x="475" y="207"/>
                    <a:pt x="475" y="207"/>
                    <a:pt x="475" y="207"/>
                  </a:cubicBezTo>
                  <a:cubicBezTo>
                    <a:pt x="475" y="207"/>
                    <a:pt x="317" y="219"/>
                    <a:pt x="106" y="217"/>
                  </a:cubicBezTo>
                  <a:cubicBezTo>
                    <a:pt x="106" y="217"/>
                    <a:pt x="106" y="217"/>
                    <a:pt x="106" y="217"/>
                  </a:cubicBezTo>
                  <a:cubicBezTo>
                    <a:pt x="107" y="151"/>
                    <a:pt x="107" y="151"/>
                    <a:pt x="107" y="151"/>
                  </a:cubicBezTo>
                  <a:cubicBezTo>
                    <a:pt x="0" y="146"/>
                    <a:pt x="0" y="146"/>
                    <a:pt x="0" y="146"/>
                  </a:cubicBezTo>
                  <a:cubicBezTo>
                    <a:pt x="0" y="146"/>
                    <a:pt x="0" y="146"/>
                    <a:pt x="0" y="146"/>
                  </a:cubicBezTo>
                  <a:cubicBezTo>
                    <a:pt x="7" y="0"/>
                    <a:pt x="7" y="0"/>
                    <a:pt x="7" y="0"/>
                  </a:cubicBezTo>
                  <a:cubicBezTo>
                    <a:pt x="7" y="0"/>
                    <a:pt x="7" y="0"/>
                    <a:pt x="7" y="0"/>
                  </a:cubicBezTo>
                  <a:cubicBezTo>
                    <a:pt x="113" y="5"/>
                    <a:pt x="211" y="6"/>
                    <a:pt x="299" y="4"/>
                  </a:cubicBezTo>
                  <a:cubicBezTo>
                    <a:pt x="303" y="8"/>
                    <a:pt x="307" y="10"/>
                    <a:pt x="313" y="12"/>
                  </a:cubicBezTo>
                  <a:cubicBezTo>
                    <a:pt x="319" y="15"/>
                    <a:pt x="322" y="18"/>
                    <a:pt x="329" y="18"/>
                  </a:cubicBezTo>
                  <a:cubicBezTo>
                    <a:pt x="339" y="18"/>
                    <a:pt x="345" y="14"/>
                    <a:pt x="355" y="14"/>
                  </a:cubicBezTo>
                  <a:cubicBezTo>
                    <a:pt x="361" y="14"/>
                    <a:pt x="364" y="18"/>
                    <a:pt x="369" y="19"/>
                  </a:cubicBezTo>
                  <a:cubicBezTo>
                    <a:pt x="375" y="21"/>
                    <a:pt x="378" y="22"/>
                    <a:pt x="383" y="24"/>
                  </a:cubicBezTo>
                  <a:cubicBezTo>
                    <a:pt x="392" y="28"/>
                    <a:pt x="400" y="29"/>
                    <a:pt x="406" y="36"/>
                  </a:cubicBezTo>
                  <a:cubicBezTo>
                    <a:pt x="406" y="36"/>
                    <a:pt x="406" y="36"/>
                    <a:pt x="406" y="36"/>
                  </a:cubicBezTo>
                  <a:cubicBezTo>
                    <a:pt x="407" y="37"/>
                    <a:pt x="407" y="38"/>
                    <a:pt x="408" y="39"/>
                  </a:cubicBezTo>
                  <a:cubicBezTo>
                    <a:pt x="414" y="47"/>
                    <a:pt x="410" y="56"/>
                    <a:pt x="416" y="64"/>
                  </a:cubicBezTo>
                  <a:cubicBezTo>
                    <a:pt x="417" y="66"/>
                    <a:pt x="418" y="67"/>
                    <a:pt x="419" y="68"/>
                  </a:cubicBezTo>
                  <a:cubicBezTo>
                    <a:pt x="425" y="74"/>
                    <a:pt x="430" y="79"/>
                    <a:pt x="429" y="88"/>
                  </a:cubicBezTo>
                  <a:cubicBezTo>
                    <a:pt x="428" y="91"/>
                    <a:pt x="428" y="94"/>
                    <a:pt x="427" y="97"/>
                  </a:cubicBezTo>
                  <a:cubicBezTo>
                    <a:pt x="426" y="105"/>
                    <a:pt x="435" y="107"/>
                    <a:pt x="439" y="114"/>
                  </a:cubicBezTo>
                  <a:cubicBezTo>
                    <a:pt x="441" y="118"/>
                    <a:pt x="441" y="121"/>
                    <a:pt x="441" y="126"/>
                  </a:cubicBezTo>
                  <a:cubicBezTo>
                    <a:pt x="442" y="131"/>
                    <a:pt x="442" y="135"/>
                    <a:pt x="444" y="139"/>
                  </a:cubicBezTo>
                  <a:cubicBezTo>
                    <a:pt x="446" y="144"/>
                    <a:pt x="449" y="147"/>
                    <a:pt x="449" y="153"/>
                  </a:cubicBezTo>
                  <a:cubicBezTo>
                    <a:pt x="449" y="157"/>
                    <a:pt x="449" y="162"/>
                    <a:pt x="449" y="167"/>
                  </a:cubicBezTo>
                  <a:cubicBezTo>
                    <a:pt x="449" y="168"/>
                    <a:pt x="450" y="169"/>
                    <a:pt x="450" y="170"/>
                  </a:cubicBezTo>
                  <a:cubicBezTo>
                    <a:pt x="451" y="172"/>
                    <a:pt x="452" y="174"/>
                    <a:pt x="452" y="176"/>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0" name="Freeform 16">
              <a:extLst>
                <a:ext uri="{FF2B5EF4-FFF2-40B4-BE49-F238E27FC236}">
                  <a16:creationId xmlns:a16="http://schemas.microsoft.com/office/drawing/2014/main" id="{3B62706B-2672-3B24-8D98-5F2B41BD339F}"/>
                </a:ext>
              </a:extLst>
            </p:cNvPr>
            <p:cNvSpPr>
              <a:spLocks/>
            </p:cNvSpPr>
            <p:nvPr/>
          </p:nvSpPr>
          <p:spPr bwMode="auto">
            <a:xfrm>
              <a:off x="4011613" y="2533650"/>
              <a:ext cx="609600" cy="488950"/>
            </a:xfrm>
            <a:custGeom>
              <a:avLst/>
              <a:gdLst/>
              <a:ahLst/>
              <a:cxnLst>
                <a:cxn ang="0">
                  <a:pos x="219" y="0"/>
                </a:cxn>
                <a:cxn ang="0">
                  <a:pos x="235" y="12"/>
                </a:cxn>
                <a:cxn ang="0">
                  <a:pos x="236" y="34"/>
                </a:cxn>
                <a:cxn ang="0">
                  <a:pos x="244" y="54"/>
                </a:cxn>
                <a:cxn ang="0">
                  <a:pos x="260" y="64"/>
                </a:cxn>
                <a:cxn ang="0">
                  <a:pos x="281" y="87"/>
                </a:cxn>
                <a:cxn ang="0">
                  <a:pos x="287" y="104"/>
                </a:cxn>
                <a:cxn ang="0">
                  <a:pos x="297" y="105"/>
                </a:cxn>
                <a:cxn ang="0">
                  <a:pos x="303" y="104"/>
                </a:cxn>
                <a:cxn ang="0">
                  <a:pos x="316" y="111"/>
                </a:cxn>
                <a:cxn ang="0">
                  <a:pos x="310" y="135"/>
                </a:cxn>
                <a:cxn ang="0">
                  <a:pos x="316" y="152"/>
                </a:cxn>
                <a:cxn ang="0">
                  <a:pos x="338" y="168"/>
                </a:cxn>
                <a:cxn ang="0">
                  <a:pos x="355" y="185"/>
                </a:cxn>
                <a:cxn ang="0">
                  <a:pos x="362" y="211"/>
                </a:cxn>
                <a:cxn ang="0">
                  <a:pos x="368" y="218"/>
                </a:cxn>
                <a:cxn ang="0">
                  <a:pos x="391" y="226"/>
                </a:cxn>
                <a:cxn ang="0">
                  <a:pos x="393" y="229"/>
                </a:cxn>
                <a:cxn ang="0">
                  <a:pos x="395" y="256"/>
                </a:cxn>
                <a:cxn ang="0">
                  <a:pos x="392" y="260"/>
                </a:cxn>
                <a:cxn ang="0">
                  <a:pos x="376" y="274"/>
                </a:cxn>
                <a:cxn ang="0">
                  <a:pos x="371" y="283"/>
                </a:cxn>
                <a:cxn ang="0">
                  <a:pos x="368" y="302"/>
                </a:cxn>
                <a:cxn ang="0">
                  <a:pos x="367" y="312"/>
                </a:cxn>
                <a:cxn ang="0">
                  <a:pos x="345" y="315"/>
                </a:cxn>
                <a:cxn ang="0">
                  <a:pos x="334" y="317"/>
                </a:cxn>
                <a:cxn ang="0">
                  <a:pos x="331" y="303"/>
                </a:cxn>
                <a:cxn ang="0">
                  <a:pos x="337" y="287"/>
                </a:cxn>
                <a:cxn ang="0">
                  <a:pos x="83" y="310"/>
                </a:cxn>
                <a:cxn ang="0">
                  <a:pos x="80" y="272"/>
                </a:cxn>
                <a:cxn ang="0">
                  <a:pos x="69" y="127"/>
                </a:cxn>
                <a:cxn ang="0">
                  <a:pos x="57" y="112"/>
                </a:cxn>
                <a:cxn ang="0">
                  <a:pos x="49" y="104"/>
                </a:cxn>
                <a:cxn ang="0">
                  <a:pos x="43" y="87"/>
                </a:cxn>
                <a:cxn ang="0">
                  <a:pos x="41" y="64"/>
                </a:cxn>
                <a:cxn ang="0">
                  <a:pos x="23" y="50"/>
                </a:cxn>
                <a:cxn ang="0">
                  <a:pos x="18" y="43"/>
                </a:cxn>
                <a:cxn ang="0">
                  <a:pos x="3" y="25"/>
                </a:cxn>
              </a:cxnLst>
              <a:rect l="0" t="0" r="r" b="b"/>
              <a:pathLst>
                <a:path w="395" h="317">
                  <a:moveTo>
                    <a:pt x="0" y="19"/>
                  </a:moveTo>
                  <a:cubicBezTo>
                    <a:pt x="126" y="12"/>
                    <a:pt x="219" y="0"/>
                    <a:pt x="219" y="0"/>
                  </a:cubicBezTo>
                  <a:cubicBezTo>
                    <a:pt x="223" y="8"/>
                    <a:pt x="227" y="8"/>
                    <a:pt x="235" y="12"/>
                  </a:cubicBezTo>
                  <a:cubicBezTo>
                    <a:pt x="235" y="12"/>
                    <a:pt x="235" y="12"/>
                    <a:pt x="235" y="12"/>
                  </a:cubicBezTo>
                  <a:cubicBezTo>
                    <a:pt x="235" y="15"/>
                    <a:pt x="235" y="19"/>
                    <a:pt x="235" y="23"/>
                  </a:cubicBezTo>
                  <a:cubicBezTo>
                    <a:pt x="235" y="27"/>
                    <a:pt x="236" y="30"/>
                    <a:pt x="236" y="34"/>
                  </a:cubicBezTo>
                  <a:cubicBezTo>
                    <a:pt x="237" y="39"/>
                    <a:pt x="236" y="43"/>
                    <a:pt x="238" y="48"/>
                  </a:cubicBezTo>
                  <a:cubicBezTo>
                    <a:pt x="239" y="51"/>
                    <a:pt x="242" y="52"/>
                    <a:pt x="244" y="54"/>
                  </a:cubicBezTo>
                  <a:cubicBezTo>
                    <a:pt x="246" y="56"/>
                    <a:pt x="248" y="57"/>
                    <a:pt x="250" y="59"/>
                  </a:cubicBezTo>
                  <a:cubicBezTo>
                    <a:pt x="254" y="61"/>
                    <a:pt x="257" y="61"/>
                    <a:pt x="260" y="64"/>
                  </a:cubicBezTo>
                  <a:cubicBezTo>
                    <a:pt x="266" y="69"/>
                    <a:pt x="270" y="71"/>
                    <a:pt x="275" y="77"/>
                  </a:cubicBezTo>
                  <a:cubicBezTo>
                    <a:pt x="278" y="80"/>
                    <a:pt x="279" y="83"/>
                    <a:pt x="281" y="87"/>
                  </a:cubicBezTo>
                  <a:cubicBezTo>
                    <a:pt x="283" y="91"/>
                    <a:pt x="284" y="94"/>
                    <a:pt x="285" y="98"/>
                  </a:cubicBezTo>
                  <a:cubicBezTo>
                    <a:pt x="286" y="101"/>
                    <a:pt x="287" y="102"/>
                    <a:pt x="287" y="104"/>
                  </a:cubicBezTo>
                  <a:cubicBezTo>
                    <a:pt x="288" y="107"/>
                    <a:pt x="287" y="110"/>
                    <a:pt x="290" y="110"/>
                  </a:cubicBezTo>
                  <a:cubicBezTo>
                    <a:pt x="293" y="110"/>
                    <a:pt x="295" y="108"/>
                    <a:pt x="297" y="105"/>
                  </a:cubicBezTo>
                  <a:cubicBezTo>
                    <a:pt x="298" y="104"/>
                    <a:pt x="298" y="102"/>
                    <a:pt x="299" y="102"/>
                  </a:cubicBezTo>
                  <a:cubicBezTo>
                    <a:pt x="301" y="102"/>
                    <a:pt x="302" y="104"/>
                    <a:pt x="303" y="104"/>
                  </a:cubicBezTo>
                  <a:cubicBezTo>
                    <a:pt x="305" y="105"/>
                    <a:pt x="307" y="106"/>
                    <a:pt x="309" y="107"/>
                  </a:cubicBezTo>
                  <a:cubicBezTo>
                    <a:pt x="312" y="108"/>
                    <a:pt x="316" y="108"/>
                    <a:pt x="316" y="111"/>
                  </a:cubicBezTo>
                  <a:cubicBezTo>
                    <a:pt x="316" y="116"/>
                    <a:pt x="315" y="120"/>
                    <a:pt x="313" y="125"/>
                  </a:cubicBezTo>
                  <a:cubicBezTo>
                    <a:pt x="312" y="129"/>
                    <a:pt x="310" y="131"/>
                    <a:pt x="310" y="135"/>
                  </a:cubicBezTo>
                  <a:cubicBezTo>
                    <a:pt x="310" y="139"/>
                    <a:pt x="311" y="141"/>
                    <a:pt x="312" y="144"/>
                  </a:cubicBezTo>
                  <a:cubicBezTo>
                    <a:pt x="314" y="147"/>
                    <a:pt x="314" y="149"/>
                    <a:pt x="316" y="152"/>
                  </a:cubicBezTo>
                  <a:cubicBezTo>
                    <a:pt x="320" y="156"/>
                    <a:pt x="325" y="157"/>
                    <a:pt x="329" y="160"/>
                  </a:cubicBezTo>
                  <a:cubicBezTo>
                    <a:pt x="333" y="163"/>
                    <a:pt x="335" y="165"/>
                    <a:pt x="338" y="168"/>
                  </a:cubicBezTo>
                  <a:cubicBezTo>
                    <a:pt x="341" y="170"/>
                    <a:pt x="343" y="171"/>
                    <a:pt x="346" y="173"/>
                  </a:cubicBezTo>
                  <a:cubicBezTo>
                    <a:pt x="350" y="177"/>
                    <a:pt x="352" y="181"/>
                    <a:pt x="355" y="185"/>
                  </a:cubicBezTo>
                  <a:cubicBezTo>
                    <a:pt x="359" y="191"/>
                    <a:pt x="362" y="194"/>
                    <a:pt x="362" y="201"/>
                  </a:cubicBezTo>
                  <a:cubicBezTo>
                    <a:pt x="362" y="204"/>
                    <a:pt x="362" y="207"/>
                    <a:pt x="362" y="211"/>
                  </a:cubicBezTo>
                  <a:cubicBezTo>
                    <a:pt x="362" y="212"/>
                    <a:pt x="363" y="213"/>
                    <a:pt x="364" y="215"/>
                  </a:cubicBezTo>
                  <a:cubicBezTo>
                    <a:pt x="365" y="216"/>
                    <a:pt x="366" y="217"/>
                    <a:pt x="368" y="218"/>
                  </a:cubicBezTo>
                  <a:cubicBezTo>
                    <a:pt x="371" y="221"/>
                    <a:pt x="372" y="224"/>
                    <a:pt x="376" y="225"/>
                  </a:cubicBezTo>
                  <a:cubicBezTo>
                    <a:pt x="381" y="227"/>
                    <a:pt x="388" y="224"/>
                    <a:pt x="391" y="226"/>
                  </a:cubicBezTo>
                  <a:cubicBezTo>
                    <a:pt x="391" y="226"/>
                    <a:pt x="391" y="226"/>
                    <a:pt x="391" y="226"/>
                  </a:cubicBezTo>
                  <a:cubicBezTo>
                    <a:pt x="392" y="226"/>
                    <a:pt x="393" y="227"/>
                    <a:pt x="393" y="229"/>
                  </a:cubicBezTo>
                  <a:cubicBezTo>
                    <a:pt x="393" y="236"/>
                    <a:pt x="393" y="244"/>
                    <a:pt x="393" y="251"/>
                  </a:cubicBezTo>
                  <a:cubicBezTo>
                    <a:pt x="393" y="253"/>
                    <a:pt x="395" y="254"/>
                    <a:pt x="395" y="256"/>
                  </a:cubicBezTo>
                  <a:cubicBezTo>
                    <a:pt x="395" y="258"/>
                    <a:pt x="393" y="259"/>
                    <a:pt x="392" y="260"/>
                  </a:cubicBezTo>
                  <a:cubicBezTo>
                    <a:pt x="392" y="260"/>
                    <a:pt x="392" y="260"/>
                    <a:pt x="392" y="260"/>
                  </a:cubicBezTo>
                  <a:cubicBezTo>
                    <a:pt x="389" y="262"/>
                    <a:pt x="387" y="263"/>
                    <a:pt x="384" y="265"/>
                  </a:cubicBezTo>
                  <a:cubicBezTo>
                    <a:pt x="380" y="268"/>
                    <a:pt x="380" y="271"/>
                    <a:pt x="376" y="274"/>
                  </a:cubicBezTo>
                  <a:cubicBezTo>
                    <a:pt x="376" y="275"/>
                    <a:pt x="375" y="275"/>
                    <a:pt x="374" y="275"/>
                  </a:cubicBezTo>
                  <a:cubicBezTo>
                    <a:pt x="373" y="278"/>
                    <a:pt x="373" y="280"/>
                    <a:pt x="371" y="283"/>
                  </a:cubicBezTo>
                  <a:cubicBezTo>
                    <a:pt x="370" y="287"/>
                    <a:pt x="368" y="289"/>
                    <a:pt x="368" y="293"/>
                  </a:cubicBezTo>
                  <a:cubicBezTo>
                    <a:pt x="368" y="296"/>
                    <a:pt x="368" y="299"/>
                    <a:pt x="368" y="302"/>
                  </a:cubicBezTo>
                  <a:cubicBezTo>
                    <a:pt x="368" y="306"/>
                    <a:pt x="368" y="309"/>
                    <a:pt x="367" y="312"/>
                  </a:cubicBezTo>
                  <a:cubicBezTo>
                    <a:pt x="367" y="312"/>
                    <a:pt x="367" y="312"/>
                    <a:pt x="367" y="312"/>
                  </a:cubicBezTo>
                  <a:cubicBezTo>
                    <a:pt x="364" y="312"/>
                    <a:pt x="361" y="312"/>
                    <a:pt x="357" y="312"/>
                  </a:cubicBezTo>
                  <a:cubicBezTo>
                    <a:pt x="352" y="312"/>
                    <a:pt x="350" y="314"/>
                    <a:pt x="345" y="315"/>
                  </a:cubicBezTo>
                  <a:cubicBezTo>
                    <a:pt x="342" y="315"/>
                    <a:pt x="340" y="315"/>
                    <a:pt x="338" y="316"/>
                  </a:cubicBezTo>
                  <a:cubicBezTo>
                    <a:pt x="336" y="316"/>
                    <a:pt x="335" y="317"/>
                    <a:pt x="334" y="317"/>
                  </a:cubicBezTo>
                  <a:cubicBezTo>
                    <a:pt x="333" y="317"/>
                    <a:pt x="332" y="317"/>
                    <a:pt x="331" y="317"/>
                  </a:cubicBezTo>
                  <a:cubicBezTo>
                    <a:pt x="331" y="311"/>
                    <a:pt x="331" y="308"/>
                    <a:pt x="331" y="303"/>
                  </a:cubicBezTo>
                  <a:cubicBezTo>
                    <a:pt x="331" y="298"/>
                    <a:pt x="333" y="296"/>
                    <a:pt x="335" y="291"/>
                  </a:cubicBezTo>
                  <a:cubicBezTo>
                    <a:pt x="335" y="290"/>
                    <a:pt x="337" y="289"/>
                    <a:pt x="337" y="287"/>
                  </a:cubicBezTo>
                  <a:cubicBezTo>
                    <a:pt x="337" y="283"/>
                    <a:pt x="334" y="281"/>
                    <a:pt x="330" y="281"/>
                  </a:cubicBezTo>
                  <a:cubicBezTo>
                    <a:pt x="83" y="310"/>
                    <a:pt x="83" y="310"/>
                    <a:pt x="83" y="310"/>
                  </a:cubicBezTo>
                  <a:cubicBezTo>
                    <a:pt x="83" y="310"/>
                    <a:pt x="83" y="310"/>
                    <a:pt x="83" y="310"/>
                  </a:cubicBezTo>
                  <a:cubicBezTo>
                    <a:pt x="80" y="272"/>
                    <a:pt x="80" y="272"/>
                    <a:pt x="80" y="272"/>
                  </a:cubicBezTo>
                  <a:cubicBezTo>
                    <a:pt x="80" y="272"/>
                    <a:pt x="80" y="272"/>
                    <a:pt x="80" y="272"/>
                  </a:cubicBezTo>
                  <a:cubicBezTo>
                    <a:pt x="69" y="127"/>
                    <a:pt x="69" y="127"/>
                    <a:pt x="69" y="127"/>
                  </a:cubicBezTo>
                  <a:cubicBezTo>
                    <a:pt x="66" y="122"/>
                    <a:pt x="64" y="118"/>
                    <a:pt x="62" y="113"/>
                  </a:cubicBezTo>
                  <a:cubicBezTo>
                    <a:pt x="60" y="112"/>
                    <a:pt x="59" y="112"/>
                    <a:pt x="57" y="112"/>
                  </a:cubicBezTo>
                  <a:cubicBezTo>
                    <a:pt x="55" y="112"/>
                    <a:pt x="54" y="113"/>
                    <a:pt x="53" y="112"/>
                  </a:cubicBezTo>
                  <a:cubicBezTo>
                    <a:pt x="50" y="110"/>
                    <a:pt x="50" y="107"/>
                    <a:pt x="49" y="104"/>
                  </a:cubicBezTo>
                  <a:cubicBezTo>
                    <a:pt x="48" y="101"/>
                    <a:pt x="47" y="99"/>
                    <a:pt x="45" y="97"/>
                  </a:cubicBezTo>
                  <a:cubicBezTo>
                    <a:pt x="43" y="94"/>
                    <a:pt x="43" y="91"/>
                    <a:pt x="43" y="87"/>
                  </a:cubicBezTo>
                  <a:cubicBezTo>
                    <a:pt x="43" y="81"/>
                    <a:pt x="47" y="78"/>
                    <a:pt x="47" y="72"/>
                  </a:cubicBezTo>
                  <a:cubicBezTo>
                    <a:pt x="47" y="68"/>
                    <a:pt x="44" y="66"/>
                    <a:pt x="41" y="64"/>
                  </a:cubicBezTo>
                  <a:cubicBezTo>
                    <a:pt x="38" y="61"/>
                    <a:pt x="37" y="59"/>
                    <a:pt x="34" y="58"/>
                  </a:cubicBezTo>
                  <a:cubicBezTo>
                    <a:pt x="30" y="56"/>
                    <a:pt x="27" y="53"/>
                    <a:pt x="23" y="50"/>
                  </a:cubicBezTo>
                  <a:cubicBezTo>
                    <a:pt x="23" y="50"/>
                    <a:pt x="23" y="50"/>
                    <a:pt x="23" y="50"/>
                  </a:cubicBezTo>
                  <a:cubicBezTo>
                    <a:pt x="21" y="48"/>
                    <a:pt x="20" y="46"/>
                    <a:pt x="18" y="43"/>
                  </a:cubicBezTo>
                  <a:cubicBezTo>
                    <a:pt x="11" y="38"/>
                    <a:pt x="6" y="35"/>
                    <a:pt x="3" y="27"/>
                  </a:cubicBezTo>
                  <a:cubicBezTo>
                    <a:pt x="3" y="26"/>
                    <a:pt x="4" y="26"/>
                    <a:pt x="3" y="25"/>
                  </a:cubicBezTo>
                  <a:cubicBezTo>
                    <a:pt x="3" y="22"/>
                    <a:pt x="2" y="20"/>
                    <a:pt x="0" y="19"/>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1" name="Freeform 17">
              <a:extLst>
                <a:ext uri="{FF2B5EF4-FFF2-40B4-BE49-F238E27FC236}">
                  <a16:creationId xmlns:a16="http://schemas.microsoft.com/office/drawing/2014/main" id="{F85381C2-8336-5718-33CB-781E7F80E9C2}"/>
                </a:ext>
              </a:extLst>
            </p:cNvPr>
            <p:cNvSpPr>
              <a:spLocks/>
            </p:cNvSpPr>
            <p:nvPr/>
          </p:nvSpPr>
          <p:spPr bwMode="auto">
            <a:xfrm>
              <a:off x="3471863" y="2611438"/>
              <a:ext cx="663575" cy="366713"/>
            </a:xfrm>
            <a:custGeom>
              <a:avLst/>
              <a:gdLst/>
              <a:ahLst/>
              <a:cxnLst>
                <a:cxn ang="0">
                  <a:pos x="4" y="10"/>
                </a:cxn>
                <a:cxn ang="0">
                  <a:pos x="373" y="0"/>
                </a:cxn>
                <a:cxn ang="0">
                  <a:pos x="373" y="0"/>
                </a:cxn>
                <a:cxn ang="0">
                  <a:pos x="384" y="8"/>
                </a:cxn>
                <a:cxn ang="0">
                  <a:pos x="391" y="14"/>
                </a:cxn>
                <a:cxn ang="0">
                  <a:pos x="397" y="22"/>
                </a:cxn>
                <a:cxn ang="0">
                  <a:pos x="393" y="37"/>
                </a:cxn>
                <a:cxn ang="0">
                  <a:pos x="395" y="47"/>
                </a:cxn>
                <a:cxn ang="0">
                  <a:pos x="399" y="54"/>
                </a:cxn>
                <a:cxn ang="0">
                  <a:pos x="403" y="62"/>
                </a:cxn>
                <a:cxn ang="0">
                  <a:pos x="407" y="62"/>
                </a:cxn>
                <a:cxn ang="0">
                  <a:pos x="412" y="63"/>
                </a:cxn>
                <a:cxn ang="0">
                  <a:pos x="419" y="77"/>
                </a:cxn>
                <a:cxn ang="0">
                  <a:pos x="430" y="222"/>
                </a:cxn>
                <a:cxn ang="0">
                  <a:pos x="430" y="222"/>
                </a:cxn>
                <a:cxn ang="0">
                  <a:pos x="0" y="234"/>
                </a:cxn>
                <a:cxn ang="0">
                  <a:pos x="0" y="234"/>
                </a:cxn>
                <a:cxn ang="0">
                  <a:pos x="4" y="10"/>
                </a:cxn>
              </a:cxnLst>
              <a:rect l="0" t="0" r="r" b="b"/>
              <a:pathLst>
                <a:path w="430" h="238">
                  <a:moveTo>
                    <a:pt x="4" y="10"/>
                  </a:moveTo>
                  <a:cubicBezTo>
                    <a:pt x="215" y="12"/>
                    <a:pt x="373" y="0"/>
                    <a:pt x="373" y="0"/>
                  </a:cubicBezTo>
                  <a:cubicBezTo>
                    <a:pt x="373" y="0"/>
                    <a:pt x="373" y="0"/>
                    <a:pt x="373" y="0"/>
                  </a:cubicBezTo>
                  <a:cubicBezTo>
                    <a:pt x="377" y="3"/>
                    <a:pt x="380" y="6"/>
                    <a:pt x="384" y="8"/>
                  </a:cubicBezTo>
                  <a:cubicBezTo>
                    <a:pt x="387" y="9"/>
                    <a:pt x="388" y="11"/>
                    <a:pt x="391" y="14"/>
                  </a:cubicBezTo>
                  <a:cubicBezTo>
                    <a:pt x="394" y="16"/>
                    <a:pt x="397" y="18"/>
                    <a:pt x="397" y="22"/>
                  </a:cubicBezTo>
                  <a:cubicBezTo>
                    <a:pt x="397" y="28"/>
                    <a:pt x="393" y="31"/>
                    <a:pt x="393" y="37"/>
                  </a:cubicBezTo>
                  <a:cubicBezTo>
                    <a:pt x="393" y="41"/>
                    <a:pt x="393" y="44"/>
                    <a:pt x="395" y="47"/>
                  </a:cubicBezTo>
                  <a:cubicBezTo>
                    <a:pt x="397" y="49"/>
                    <a:pt x="398" y="51"/>
                    <a:pt x="399" y="54"/>
                  </a:cubicBezTo>
                  <a:cubicBezTo>
                    <a:pt x="400" y="57"/>
                    <a:pt x="400" y="60"/>
                    <a:pt x="403" y="62"/>
                  </a:cubicBezTo>
                  <a:cubicBezTo>
                    <a:pt x="404" y="63"/>
                    <a:pt x="405" y="62"/>
                    <a:pt x="407" y="62"/>
                  </a:cubicBezTo>
                  <a:cubicBezTo>
                    <a:pt x="409" y="62"/>
                    <a:pt x="410" y="62"/>
                    <a:pt x="412" y="63"/>
                  </a:cubicBezTo>
                  <a:cubicBezTo>
                    <a:pt x="414" y="68"/>
                    <a:pt x="416" y="72"/>
                    <a:pt x="419" y="77"/>
                  </a:cubicBezTo>
                  <a:cubicBezTo>
                    <a:pt x="430" y="222"/>
                    <a:pt x="430" y="222"/>
                    <a:pt x="430" y="222"/>
                  </a:cubicBezTo>
                  <a:cubicBezTo>
                    <a:pt x="430" y="222"/>
                    <a:pt x="430" y="222"/>
                    <a:pt x="430" y="222"/>
                  </a:cubicBezTo>
                  <a:cubicBezTo>
                    <a:pt x="430" y="222"/>
                    <a:pt x="221" y="238"/>
                    <a:pt x="0" y="234"/>
                  </a:cubicBezTo>
                  <a:cubicBezTo>
                    <a:pt x="0" y="234"/>
                    <a:pt x="0" y="234"/>
                    <a:pt x="0" y="234"/>
                  </a:cubicBezTo>
                  <a:cubicBezTo>
                    <a:pt x="4" y="10"/>
                    <a:pt x="4" y="10"/>
                    <a:pt x="4" y="10"/>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2" name="Freeform 18">
              <a:extLst>
                <a:ext uri="{FF2B5EF4-FFF2-40B4-BE49-F238E27FC236}">
                  <a16:creationId xmlns:a16="http://schemas.microsoft.com/office/drawing/2014/main" id="{B4B43CC5-C390-78DD-F98E-0875A325A4FC}"/>
                </a:ext>
              </a:extLst>
            </p:cNvPr>
            <p:cNvSpPr>
              <a:spLocks/>
            </p:cNvSpPr>
            <p:nvPr/>
          </p:nvSpPr>
          <p:spPr bwMode="auto">
            <a:xfrm>
              <a:off x="3025775" y="3024188"/>
              <a:ext cx="1244600" cy="1190625"/>
            </a:xfrm>
            <a:custGeom>
              <a:avLst/>
              <a:gdLst/>
              <a:ahLst/>
              <a:cxnLst>
                <a:cxn ang="0">
                  <a:pos x="792" y="352"/>
                </a:cxn>
                <a:cxn ang="0">
                  <a:pos x="803" y="400"/>
                </a:cxn>
                <a:cxn ang="0">
                  <a:pos x="800" y="470"/>
                </a:cxn>
                <a:cxn ang="0">
                  <a:pos x="767" y="490"/>
                </a:cxn>
                <a:cxn ang="0">
                  <a:pos x="743" y="489"/>
                </a:cxn>
                <a:cxn ang="0">
                  <a:pos x="727" y="485"/>
                </a:cxn>
                <a:cxn ang="0">
                  <a:pos x="723" y="505"/>
                </a:cxn>
                <a:cxn ang="0">
                  <a:pos x="713" y="520"/>
                </a:cxn>
                <a:cxn ang="0">
                  <a:pos x="691" y="548"/>
                </a:cxn>
                <a:cxn ang="0">
                  <a:pos x="653" y="559"/>
                </a:cxn>
                <a:cxn ang="0">
                  <a:pos x="633" y="558"/>
                </a:cxn>
                <a:cxn ang="0">
                  <a:pos x="619" y="575"/>
                </a:cxn>
                <a:cxn ang="0">
                  <a:pos x="615" y="585"/>
                </a:cxn>
                <a:cxn ang="0">
                  <a:pos x="587" y="601"/>
                </a:cxn>
                <a:cxn ang="0">
                  <a:pos x="582" y="621"/>
                </a:cxn>
                <a:cxn ang="0">
                  <a:pos x="568" y="629"/>
                </a:cxn>
                <a:cxn ang="0">
                  <a:pos x="574" y="646"/>
                </a:cxn>
                <a:cxn ang="0">
                  <a:pos x="569" y="658"/>
                </a:cxn>
                <a:cxn ang="0">
                  <a:pos x="571" y="667"/>
                </a:cxn>
                <a:cxn ang="0">
                  <a:pos x="567" y="701"/>
                </a:cxn>
                <a:cxn ang="0">
                  <a:pos x="580" y="740"/>
                </a:cxn>
                <a:cxn ang="0">
                  <a:pos x="591" y="763"/>
                </a:cxn>
                <a:cxn ang="0">
                  <a:pos x="545" y="758"/>
                </a:cxn>
                <a:cxn ang="0">
                  <a:pos x="495" y="746"/>
                </a:cxn>
                <a:cxn ang="0">
                  <a:pos x="455" y="704"/>
                </a:cxn>
                <a:cxn ang="0">
                  <a:pos x="435" y="652"/>
                </a:cxn>
                <a:cxn ang="0">
                  <a:pos x="400" y="612"/>
                </a:cxn>
                <a:cxn ang="0">
                  <a:pos x="363" y="555"/>
                </a:cxn>
                <a:cxn ang="0">
                  <a:pos x="333" y="520"/>
                </a:cxn>
                <a:cxn ang="0">
                  <a:pos x="286" y="491"/>
                </a:cxn>
                <a:cxn ang="0">
                  <a:pos x="242" y="506"/>
                </a:cxn>
                <a:cxn ang="0">
                  <a:pos x="211" y="538"/>
                </a:cxn>
                <a:cxn ang="0">
                  <a:pos x="173" y="524"/>
                </a:cxn>
                <a:cxn ang="0">
                  <a:pos x="126" y="490"/>
                </a:cxn>
                <a:cxn ang="0">
                  <a:pos x="105" y="437"/>
                </a:cxn>
                <a:cxn ang="0">
                  <a:pos x="81" y="403"/>
                </a:cxn>
                <a:cxn ang="0">
                  <a:pos x="48" y="369"/>
                </a:cxn>
                <a:cxn ang="0">
                  <a:pos x="13" y="330"/>
                </a:cxn>
                <a:cxn ang="0">
                  <a:pos x="0" y="310"/>
                </a:cxn>
                <a:cxn ang="0">
                  <a:pos x="404" y="4"/>
                </a:cxn>
                <a:cxn ang="0">
                  <a:pos x="439" y="156"/>
                </a:cxn>
                <a:cxn ang="0">
                  <a:pos x="458" y="158"/>
                </a:cxn>
                <a:cxn ang="0">
                  <a:pos x="514" y="167"/>
                </a:cxn>
                <a:cxn ang="0">
                  <a:pos x="539" y="189"/>
                </a:cxn>
                <a:cxn ang="0">
                  <a:pos x="558" y="186"/>
                </a:cxn>
                <a:cxn ang="0">
                  <a:pos x="586" y="188"/>
                </a:cxn>
                <a:cxn ang="0">
                  <a:pos x="633" y="197"/>
                </a:cxn>
                <a:cxn ang="0">
                  <a:pos x="665" y="181"/>
                </a:cxn>
                <a:cxn ang="0">
                  <a:pos x="706" y="187"/>
                </a:cxn>
                <a:cxn ang="0">
                  <a:pos x="757" y="199"/>
                </a:cxn>
              </a:cxnLst>
              <a:rect l="0" t="0" r="r" b="b"/>
              <a:pathLst>
                <a:path w="806" h="770">
                  <a:moveTo>
                    <a:pt x="771" y="240"/>
                  </a:moveTo>
                  <a:cubicBezTo>
                    <a:pt x="774" y="317"/>
                    <a:pt x="774" y="317"/>
                    <a:pt x="774" y="317"/>
                  </a:cubicBezTo>
                  <a:cubicBezTo>
                    <a:pt x="779" y="327"/>
                    <a:pt x="781" y="334"/>
                    <a:pt x="787" y="344"/>
                  </a:cubicBezTo>
                  <a:cubicBezTo>
                    <a:pt x="788" y="347"/>
                    <a:pt x="790" y="348"/>
                    <a:pt x="792" y="352"/>
                  </a:cubicBezTo>
                  <a:cubicBezTo>
                    <a:pt x="794" y="354"/>
                    <a:pt x="795" y="356"/>
                    <a:pt x="797" y="359"/>
                  </a:cubicBezTo>
                  <a:cubicBezTo>
                    <a:pt x="798" y="362"/>
                    <a:pt x="800" y="363"/>
                    <a:pt x="801" y="365"/>
                  </a:cubicBezTo>
                  <a:cubicBezTo>
                    <a:pt x="805" y="372"/>
                    <a:pt x="806" y="376"/>
                    <a:pt x="806" y="383"/>
                  </a:cubicBezTo>
                  <a:cubicBezTo>
                    <a:pt x="806" y="390"/>
                    <a:pt x="806" y="394"/>
                    <a:pt x="803" y="400"/>
                  </a:cubicBezTo>
                  <a:cubicBezTo>
                    <a:pt x="801" y="405"/>
                    <a:pt x="797" y="408"/>
                    <a:pt x="797" y="414"/>
                  </a:cubicBezTo>
                  <a:cubicBezTo>
                    <a:pt x="797" y="422"/>
                    <a:pt x="801" y="425"/>
                    <a:pt x="801" y="433"/>
                  </a:cubicBezTo>
                  <a:cubicBezTo>
                    <a:pt x="801" y="446"/>
                    <a:pt x="800" y="454"/>
                    <a:pt x="800" y="468"/>
                  </a:cubicBezTo>
                  <a:cubicBezTo>
                    <a:pt x="800" y="468"/>
                    <a:pt x="800" y="469"/>
                    <a:pt x="800" y="470"/>
                  </a:cubicBezTo>
                  <a:cubicBezTo>
                    <a:pt x="800" y="473"/>
                    <a:pt x="800" y="474"/>
                    <a:pt x="799" y="477"/>
                  </a:cubicBezTo>
                  <a:cubicBezTo>
                    <a:pt x="799" y="477"/>
                    <a:pt x="799" y="477"/>
                    <a:pt x="799" y="477"/>
                  </a:cubicBezTo>
                  <a:cubicBezTo>
                    <a:pt x="793" y="479"/>
                    <a:pt x="788" y="481"/>
                    <a:pt x="781" y="484"/>
                  </a:cubicBezTo>
                  <a:cubicBezTo>
                    <a:pt x="776" y="486"/>
                    <a:pt x="772" y="487"/>
                    <a:pt x="767" y="490"/>
                  </a:cubicBezTo>
                  <a:cubicBezTo>
                    <a:pt x="761" y="494"/>
                    <a:pt x="757" y="497"/>
                    <a:pt x="750" y="499"/>
                  </a:cubicBezTo>
                  <a:cubicBezTo>
                    <a:pt x="746" y="500"/>
                    <a:pt x="744" y="500"/>
                    <a:pt x="740" y="501"/>
                  </a:cubicBezTo>
                  <a:cubicBezTo>
                    <a:pt x="742" y="499"/>
                    <a:pt x="745" y="498"/>
                    <a:pt x="745" y="495"/>
                  </a:cubicBezTo>
                  <a:cubicBezTo>
                    <a:pt x="745" y="492"/>
                    <a:pt x="745" y="490"/>
                    <a:pt x="743" y="489"/>
                  </a:cubicBezTo>
                  <a:cubicBezTo>
                    <a:pt x="741" y="487"/>
                    <a:pt x="739" y="487"/>
                    <a:pt x="737" y="485"/>
                  </a:cubicBezTo>
                  <a:cubicBezTo>
                    <a:pt x="736" y="484"/>
                    <a:pt x="737" y="482"/>
                    <a:pt x="737" y="480"/>
                  </a:cubicBezTo>
                  <a:cubicBezTo>
                    <a:pt x="737" y="478"/>
                    <a:pt x="737" y="477"/>
                    <a:pt x="738" y="475"/>
                  </a:cubicBezTo>
                  <a:cubicBezTo>
                    <a:pt x="732" y="477"/>
                    <a:pt x="731" y="481"/>
                    <a:pt x="727" y="485"/>
                  </a:cubicBezTo>
                  <a:cubicBezTo>
                    <a:pt x="726" y="486"/>
                    <a:pt x="726" y="487"/>
                    <a:pt x="725" y="487"/>
                  </a:cubicBezTo>
                  <a:cubicBezTo>
                    <a:pt x="724" y="487"/>
                    <a:pt x="723" y="488"/>
                    <a:pt x="721" y="488"/>
                  </a:cubicBezTo>
                  <a:cubicBezTo>
                    <a:pt x="723" y="491"/>
                    <a:pt x="724" y="492"/>
                    <a:pt x="724" y="496"/>
                  </a:cubicBezTo>
                  <a:cubicBezTo>
                    <a:pt x="724" y="499"/>
                    <a:pt x="723" y="502"/>
                    <a:pt x="723" y="505"/>
                  </a:cubicBezTo>
                  <a:cubicBezTo>
                    <a:pt x="722" y="508"/>
                    <a:pt x="722" y="510"/>
                    <a:pt x="720" y="513"/>
                  </a:cubicBezTo>
                  <a:cubicBezTo>
                    <a:pt x="720" y="514"/>
                    <a:pt x="720" y="514"/>
                    <a:pt x="720" y="515"/>
                  </a:cubicBezTo>
                  <a:cubicBezTo>
                    <a:pt x="719" y="515"/>
                    <a:pt x="718" y="515"/>
                    <a:pt x="718" y="515"/>
                  </a:cubicBezTo>
                  <a:cubicBezTo>
                    <a:pt x="716" y="517"/>
                    <a:pt x="714" y="518"/>
                    <a:pt x="713" y="520"/>
                  </a:cubicBezTo>
                  <a:cubicBezTo>
                    <a:pt x="710" y="523"/>
                    <a:pt x="710" y="525"/>
                    <a:pt x="708" y="528"/>
                  </a:cubicBezTo>
                  <a:cubicBezTo>
                    <a:pt x="706" y="531"/>
                    <a:pt x="704" y="533"/>
                    <a:pt x="702" y="536"/>
                  </a:cubicBezTo>
                  <a:cubicBezTo>
                    <a:pt x="702" y="537"/>
                    <a:pt x="702" y="539"/>
                    <a:pt x="700" y="540"/>
                  </a:cubicBezTo>
                  <a:cubicBezTo>
                    <a:pt x="698" y="544"/>
                    <a:pt x="695" y="545"/>
                    <a:pt x="691" y="548"/>
                  </a:cubicBezTo>
                  <a:cubicBezTo>
                    <a:pt x="688" y="550"/>
                    <a:pt x="687" y="553"/>
                    <a:pt x="684" y="555"/>
                  </a:cubicBezTo>
                  <a:cubicBezTo>
                    <a:pt x="680" y="558"/>
                    <a:pt x="678" y="558"/>
                    <a:pt x="674" y="558"/>
                  </a:cubicBezTo>
                  <a:cubicBezTo>
                    <a:pt x="669" y="560"/>
                    <a:pt x="666" y="560"/>
                    <a:pt x="660" y="560"/>
                  </a:cubicBezTo>
                  <a:cubicBezTo>
                    <a:pt x="657" y="560"/>
                    <a:pt x="655" y="560"/>
                    <a:pt x="653" y="559"/>
                  </a:cubicBezTo>
                  <a:cubicBezTo>
                    <a:pt x="650" y="559"/>
                    <a:pt x="649" y="557"/>
                    <a:pt x="647" y="557"/>
                  </a:cubicBezTo>
                  <a:cubicBezTo>
                    <a:pt x="645" y="557"/>
                    <a:pt x="644" y="558"/>
                    <a:pt x="643" y="559"/>
                  </a:cubicBezTo>
                  <a:cubicBezTo>
                    <a:pt x="641" y="560"/>
                    <a:pt x="640" y="561"/>
                    <a:pt x="638" y="561"/>
                  </a:cubicBezTo>
                  <a:cubicBezTo>
                    <a:pt x="636" y="561"/>
                    <a:pt x="635" y="560"/>
                    <a:pt x="633" y="558"/>
                  </a:cubicBezTo>
                  <a:cubicBezTo>
                    <a:pt x="631" y="559"/>
                    <a:pt x="631" y="559"/>
                    <a:pt x="631" y="559"/>
                  </a:cubicBezTo>
                  <a:cubicBezTo>
                    <a:pt x="632" y="564"/>
                    <a:pt x="632" y="569"/>
                    <a:pt x="637" y="571"/>
                  </a:cubicBezTo>
                  <a:cubicBezTo>
                    <a:pt x="629" y="573"/>
                    <a:pt x="626" y="577"/>
                    <a:pt x="619" y="581"/>
                  </a:cubicBezTo>
                  <a:cubicBezTo>
                    <a:pt x="619" y="578"/>
                    <a:pt x="619" y="577"/>
                    <a:pt x="619" y="575"/>
                  </a:cubicBezTo>
                  <a:cubicBezTo>
                    <a:pt x="616" y="575"/>
                    <a:pt x="616" y="575"/>
                    <a:pt x="616" y="575"/>
                  </a:cubicBezTo>
                  <a:cubicBezTo>
                    <a:pt x="613" y="576"/>
                    <a:pt x="610" y="577"/>
                    <a:pt x="610" y="581"/>
                  </a:cubicBezTo>
                  <a:cubicBezTo>
                    <a:pt x="610" y="585"/>
                    <a:pt x="610" y="585"/>
                    <a:pt x="610" y="585"/>
                  </a:cubicBezTo>
                  <a:cubicBezTo>
                    <a:pt x="615" y="585"/>
                    <a:pt x="615" y="585"/>
                    <a:pt x="615" y="585"/>
                  </a:cubicBezTo>
                  <a:cubicBezTo>
                    <a:pt x="610" y="587"/>
                    <a:pt x="609" y="590"/>
                    <a:pt x="606" y="593"/>
                  </a:cubicBezTo>
                  <a:cubicBezTo>
                    <a:pt x="602" y="596"/>
                    <a:pt x="599" y="597"/>
                    <a:pt x="596" y="601"/>
                  </a:cubicBezTo>
                  <a:cubicBezTo>
                    <a:pt x="595" y="603"/>
                    <a:pt x="594" y="605"/>
                    <a:pt x="593" y="607"/>
                  </a:cubicBezTo>
                  <a:cubicBezTo>
                    <a:pt x="591" y="604"/>
                    <a:pt x="589" y="602"/>
                    <a:pt x="587" y="601"/>
                  </a:cubicBezTo>
                  <a:cubicBezTo>
                    <a:pt x="586" y="603"/>
                    <a:pt x="585" y="604"/>
                    <a:pt x="584" y="606"/>
                  </a:cubicBezTo>
                  <a:cubicBezTo>
                    <a:pt x="583" y="608"/>
                    <a:pt x="582" y="609"/>
                    <a:pt x="582" y="610"/>
                  </a:cubicBezTo>
                  <a:cubicBezTo>
                    <a:pt x="582" y="612"/>
                    <a:pt x="584" y="613"/>
                    <a:pt x="586" y="613"/>
                  </a:cubicBezTo>
                  <a:cubicBezTo>
                    <a:pt x="585" y="616"/>
                    <a:pt x="583" y="618"/>
                    <a:pt x="582" y="621"/>
                  </a:cubicBezTo>
                  <a:cubicBezTo>
                    <a:pt x="581" y="623"/>
                    <a:pt x="581" y="626"/>
                    <a:pt x="579" y="626"/>
                  </a:cubicBezTo>
                  <a:cubicBezTo>
                    <a:pt x="578" y="626"/>
                    <a:pt x="577" y="625"/>
                    <a:pt x="576" y="625"/>
                  </a:cubicBezTo>
                  <a:cubicBezTo>
                    <a:pt x="575" y="625"/>
                    <a:pt x="574" y="625"/>
                    <a:pt x="573" y="626"/>
                  </a:cubicBezTo>
                  <a:cubicBezTo>
                    <a:pt x="571" y="626"/>
                    <a:pt x="568" y="626"/>
                    <a:pt x="568" y="629"/>
                  </a:cubicBezTo>
                  <a:cubicBezTo>
                    <a:pt x="568" y="630"/>
                    <a:pt x="569" y="631"/>
                    <a:pt x="570" y="632"/>
                  </a:cubicBezTo>
                  <a:cubicBezTo>
                    <a:pt x="571" y="634"/>
                    <a:pt x="572" y="636"/>
                    <a:pt x="574" y="636"/>
                  </a:cubicBezTo>
                  <a:cubicBezTo>
                    <a:pt x="575" y="636"/>
                    <a:pt x="576" y="634"/>
                    <a:pt x="578" y="633"/>
                  </a:cubicBezTo>
                  <a:cubicBezTo>
                    <a:pt x="577" y="639"/>
                    <a:pt x="576" y="641"/>
                    <a:pt x="574" y="646"/>
                  </a:cubicBezTo>
                  <a:cubicBezTo>
                    <a:pt x="573" y="649"/>
                    <a:pt x="572" y="651"/>
                    <a:pt x="572" y="655"/>
                  </a:cubicBezTo>
                  <a:cubicBezTo>
                    <a:pt x="572" y="657"/>
                    <a:pt x="572" y="658"/>
                    <a:pt x="572" y="660"/>
                  </a:cubicBezTo>
                  <a:cubicBezTo>
                    <a:pt x="572" y="657"/>
                    <a:pt x="572" y="657"/>
                    <a:pt x="572" y="657"/>
                  </a:cubicBezTo>
                  <a:cubicBezTo>
                    <a:pt x="571" y="657"/>
                    <a:pt x="570" y="658"/>
                    <a:pt x="569" y="658"/>
                  </a:cubicBezTo>
                  <a:cubicBezTo>
                    <a:pt x="567" y="658"/>
                    <a:pt x="566" y="657"/>
                    <a:pt x="565" y="657"/>
                  </a:cubicBezTo>
                  <a:cubicBezTo>
                    <a:pt x="562" y="657"/>
                    <a:pt x="558" y="659"/>
                    <a:pt x="558" y="662"/>
                  </a:cubicBezTo>
                  <a:cubicBezTo>
                    <a:pt x="558" y="666"/>
                    <a:pt x="562" y="669"/>
                    <a:pt x="566" y="669"/>
                  </a:cubicBezTo>
                  <a:cubicBezTo>
                    <a:pt x="568" y="669"/>
                    <a:pt x="569" y="668"/>
                    <a:pt x="571" y="667"/>
                  </a:cubicBezTo>
                  <a:cubicBezTo>
                    <a:pt x="571" y="683"/>
                    <a:pt x="571" y="683"/>
                    <a:pt x="571" y="683"/>
                  </a:cubicBezTo>
                  <a:cubicBezTo>
                    <a:pt x="571" y="686"/>
                    <a:pt x="569" y="688"/>
                    <a:pt x="566" y="691"/>
                  </a:cubicBezTo>
                  <a:cubicBezTo>
                    <a:pt x="566" y="692"/>
                    <a:pt x="565" y="692"/>
                    <a:pt x="565" y="693"/>
                  </a:cubicBezTo>
                  <a:cubicBezTo>
                    <a:pt x="565" y="696"/>
                    <a:pt x="566" y="698"/>
                    <a:pt x="567" y="701"/>
                  </a:cubicBezTo>
                  <a:cubicBezTo>
                    <a:pt x="569" y="704"/>
                    <a:pt x="569" y="707"/>
                    <a:pt x="569" y="710"/>
                  </a:cubicBezTo>
                  <a:cubicBezTo>
                    <a:pt x="570" y="715"/>
                    <a:pt x="570" y="718"/>
                    <a:pt x="572" y="722"/>
                  </a:cubicBezTo>
                  <a:cubicBezTo>
                    <a:pt x="574" y="725"/>
                    <a:pt x="576" y="728"/>
                    <a:pt x="577" y="731"/>
                  </a:cubicBezTo>
                  <a:cubicBezTo>
                    <a:pt x="578" y="734"/>
                    <a:pt x="580" y="736"/>
                    <a:pt x="580" y="740"/>
                  </a:cubicBezTo>
                  <a:cubicBezTo>
                    <a:pt x="580" y="750"/>
                    <a:pt x="580" y="750"/>
                    <a:pt x="580" y="750"/>
                  </a:cubicBezTo>
                  <a:cubicBezTo>
                    <a:pt x="580" y="752"/>
                    <a:pt x="579" y="754"/>
                    <a:pt x="580" y="756"/>
                  </a:cubicBezTo>
                  <a:cubicBezTo>
                    <a:pt x="583" y="759"/>
                    <a:pt x="586" y="758"/>
                    <a:pt x="591" y="758"/>
                  </a:cubicBezTo>
                  <a:cubicBezTo>
                    <a:pt x="591" y="760"/>
                    <a:pt x="591" y="762"/>
                    <a:pt x="591" y="763"/>
                  </a:cubicBezTo>
                  <a:cubicBezTo>
                    <a:pt x="591" y="763"/>
                    <a:pt x="591" y="763"/>
                    <a:pt x="591" y="763"/>
                  </a:cubicBezTo>
                  <a:cubicBezTo>
                    <a:pt x="585" y="765"/>
                    <a:pt x="578" y="767"/>
                    <a:pt x="571" y="768"/>
                  </a:cubicBezTo>
                  <a:cubicBezTo>
                    <a:pt x="563" y="770"/>
                    <a:pt x="560" y="762"/>
                    <a:pt x="553" y="759"/>
                  </a:cubicBezTo>
                  <a:cubicBezTo>
                    <a:pt x="550" y="758"/>
                    <a:pt x="548" y="758"/>
                    <a:pt x="545" y="758"/>
                  </a:cubicBezTo>
                  <a:cubicBezTo>
                    <a:pt x="541" y="758"/>
                    <a:pt x="538" y="758"/>
                    <a:pt x="534" y="757"/>
                  </a:cubicBezTo>
                  <a:cubicBezTo>
                    <a:pt x="529" y="757"/>
                    <a:pt x="526" y="757"/>
                    <a:pt x="522" y="755"/>
                  </a:cubicBezTo>
                  <a:cubicBezTo>
                    <a:pt x="519" y="753"/>
                    <a:pt x="518" y="750"/>
                    <a:pt x="514" y="749"/>
                  </a:cubicBezTo>
                  <a:cubicBezTo>
                    <a:pt x="507" y="746"/>
                    <a:pt x="502" y="749"/>
                    <a:pt x="495" y="746"/>
                  </a:cubicBezTo>
                  <a:cubicBezTo>
                    <a:pt x="493" y="745"/>
                    <a:pt x="492" y="744"/>
                    <a:pt x="491" y="743"/>
                  </a:cubicBezTo>
                  <a:cubicBezTo>
                    <a:pt x="485" y="740"/>
                    <a:pt x="481" y="739"/>
                    <a:pt x="476" y="736"/>
                  </a:cubicBezTo>
                  <a:cubicBezTo>
                    <a:pt x="468" y="733"/>
                    <a:pt x="461" y="731"/>
                    <a:pt x="459" y="723"/>
                  </a:cubicBezTo>
                  <a:cubicBezTo>
                    <a:pt x="457" y="716"/>
                    <a:pt x="458" y="710"/>
                    <a:pt x="455" y="704"/>
                  </a:cubicBezTo>
                  <a:cubicBezTo>
                    <a:pt x="454" y="701"/>
                    <a:pt x="452" y="700"/>
                    <a:pt x="450" y="698"/>
                  </a:cubicBezTo>
                  <a:cubicBezTo>
                    <a:pt x="447" y="693"/>
                    <a:pt x="446" y="690"/>
                    <a:pt x="444" y="684"/>
                  </a:cubicBezTo>
                  <a:cubicBezTo>
                    <a:pt x="442" y="676"/>
                    <a:pt x="442" y="671"/>
                    <a:pt x="439" y="663"/>
                  </a:cubicBezTo>
                  <a:cubicBezTo>
                    <a:pt x="438" y="659"/>
                    <a:pt x="437" y="656"/>
                    <a:pt x="435" y="652"/>
                  </a:cubicBezTo>
                  <a:cubicBezTo>
                    <a:pt x="434" y="649"/>
                    <a:pt x="434" y="647"/>
                    <a:pt x="432" y="645"/>
                  </a:cubicBezTo>
                  <a:cubicBezTo>
                    <a:pt x="428" y="637"/>
                    <a:pt x="420" y="638"/>
                    <a:pt x="414" y="631"/>
                  </a:cubicBezTo>
                  <a:cubicBezTo>
                    <a:pt x="412" y="630"/>
                    <a:pt x="411" y="628"/>
                    <a:pt x="410" y="626"/>
                  </a:cubicBezTo>
                  <a:cubicBezTo>
                    <a:pt x="406" y="620"/>
                    <a:pt x="404" y="618"/>
                    <a:pt x="400" y="612"/>
                  </a:cubicBezTo>
                  <a:cubicBezTo>
                    <a:pt x="397" y="607"/>
                    <a:pt x="395" y="604"/>
                    <a:pt x="391" y="599"/>
                  </a:cubicBezTo>
                  <a:cubicBezTo>
                    <a:pt x="388" y="594"/>
                    <a:pt x="384" y="593"/>
                    <a:pt x="380" y="588"/>
                  </a:cubicBezTo>
                  <a:cubicBezTo>
                    <a:pt x="377" y="583"/>
                    <a:pt x="375" y="580"/>
                    <a:pt x="373" y="574"/>
                  </a:cubicBezTo>
                  <a:cubicBezTo>
                    <a:pt x="370" y="567"/>
                    <a:pt x="368" y="562"/>
                    <a:pt x="363" y="555"/>
                  </a:cubicBezTo>
                  <a:cubicBezTo>
                    <a:pt x="360" y="549"/>
                    <a:pt x="358" y="546"/>
                    <a:pt x="354" y="541"/>
                  </a:cubicBezTo>
                  <a:cubicBezTo>
                    <a:pt x="352" y="538"/>
                    <a:pt x="350" y="537"/>
                    <a:pt x="347" y="535"/>
                  </a:cubicBezTo>
                  <a:cubicBezTo>
                    <a:pt x="343" y="533"/>
                    <a:pt x="342" y="531"/>
                    <a:pt x="338" y="528"/>
                  </a:cubicBezTo>
                  <a:cubicBezTo>
                    <a:pt x="336" y="525"/>
                    <a:pt x="335" y="523"/>
                    <a:pt x="333" y="520"/>
                  </a:cubicBezTo>
                  <a:cubicBezTo>
                    <a:pt x="331" y="517"/>
                    <a:pt x="328" y="516"/>
                    <a:pt x="326" y="513"/>
                  </a:cubicBezTo>
                  <a:cubicBezTo>
                    <a:pt x="324" y="510"/>
                    <a:pt x="323" y="507"/>
                    <a:pt x="320" y="503"/>
                  </a:cubicBezTo>
                  <a:cubicBezTo>
                    <a:pt x="315" y="498"/>
                    <a:pt x="310" y="498"/>
                    <a:pt x="303" y="496"/>
                  </a:cubicBezTo>
                  <a:cubicBezTo>
                    <a:pt x="297" y="494"/>
                    <a:pt x="293" y="491"/>
                    <a:pt x="286" y="491"/>
                  </a:cubicBezTo>
                  <a:cubicBezTo>
                    <a:pt x="282" y="491"/>
                    <a:pt x="278" y="491"/>
                    <a:pt x="274" y="491"/>
                  </a:cubicBezTo>
                  <a:cubicBezTo>
                    <a:pt x="269" y="491"/>
                    <a:pt x="267" y="492"/>
                    <a:pt x="264" y="495"/>
                  </a:cubicBezTo>
                  <a:cubicBezTo>
                    <a:pt x="259" y="500"/>
                    <a:pt x="254" y="501"/>
                    <a:pt x="247" y="504"/>
                  </a:cubicBezTo>
                  <a:cubicBezTo>
                    <a:pt x="245" y="505"/>
                    <a:pt x="243" y="504"/>
                    <a:pt x="242" y="506"/>
                  </a:cubicBezTo>
                  <a:cubicBezTo>
                    <a:pt x="241" y="506"/>
                    <a:pt x="241" y="507"/>
                    <a:pt x="241" y="508"/>
                  </a:cubicBezTo>
                  <a:cubicBezTo>
                    <a:pt x="237" y="513"/>
                    <a:pt x="233" y="515"/>
                    <a:pt x="229" y="520"/>
                  </a:cubicBezTo>
                  <a:cubicBezTo>
                    <a:pt x="227" y="525"/>
                    <a:pt x="228" y="530"/>
                    <a:pt x="224" y="532"/>
                  </a:cubicBezTo>
                  <a:cubicBezTo>
                    <a:pt x="219" y="535"/>
                    <a:pt x="214" y="534"/>
                    <a:pt x="211" y="538"/>
                  </a:cubicBezTo>
                  <a:cubicBezTo>
                    <a:pt x="210" y="539"/>
                    <a:pt x="210" y="541"/>
                    <a:pt x="210" y="542"/>
                  </a:cubicBezTo>
                  <a:cubicBezTo>
                    <a:pt x="209" y="543"/>
                    <a:pt x="207" y="543"/>
                    <a:pt x="206" y="543"/>
                  </a:cubicBezTo>
                  <a:cubicBezTo>
                    <a:pt x="203" y="542"/>
                    <a:pt x="202" y="541"/>
                    <a:pt x="200" y="541"/>
                  </a:cubicBezTo>
                  <a:cubicBezTo>
                    <a:pt x="188" y="536"/>
                    <a:pt x="183" y="531"/>
                    <a:pt x="173" y="524"/>
                  </a:cubicBezTo>
                  <a:cubicBezTo>
                    <a:pt x="169" y="521"/>
                    <a:pt x="167" y="520"/>
                    <a:pt x="163" y="518"/>
                  </a:cubicBezTo>
                  <a:cubicBezTo>
                    <a:pt x="157" y="516"/>
                    <a:pt x="153" y="517"/>
                    <a:pt x="148" y="514"/>
                  </a:cubicBezTo>
                  <a:cubicBezTo>
                    <a:pt x="143" y="511"/>
                    <a:pt x="142" y="506"/>
                    <a:pt x="139" y="501"/>
                  </a:cubicBezTo>
                  <a:cubicBezTo>
                    <a:pt x="135" y="496"/>
                    <a:pt x="131" y="494"/>
                    <a:pt x="126" y="490"/>
                  </a:cubicBezTo>
                  <a:cubicBezTo>
                    <a:pt x="123" y="488"/>
                    <a:pt x="122" y="485"/>
                    <a:pt x="120" y="481"/>
                  </a:cubicBezTo>
                  <a:cubicBezTo>
                    <a:pt x="118" y="477"/>
                    <a:pt x="116" y="476"/>
                    <a:pt x="115" y="471"/>
                  </a:cubicBezTo>
                  <a:cubicBezTo>
                    <a:pt x="114" y="469"/>
                    <a:pt x="115" y="467"/>
                    <a:pt x="115" y="464"/>
                  </a:cubicBezTo>
                  <a:cubicBezTo>
                    <a:pt x="114" y="452"/>
                    <a:pt x="110" y="447"/>
                    <a:pt x="105" y="437"/>
                  </a:cubicBezTo>
                  <a:cubicBezTo>
                    <a:pt x="103" y="434"/>
                    <a:pt x="102" y="432"/>
                    <a:pt x="101" y="429"/>
                  </a:cubicBezTo>
                  <a:cubicBezTo>
                    <a:pt x="99" y="426"/>
                    <a:pt x="97" y="424"/>
                    <a:pt x="96" y="421"/>
                  </a:cubicBezTo>
                  <a:cubicBezTo>
                    <a:pt x="95" y="418"/>
                    <a:pt x="95" y="415"/>
                    <a:pt x="94" y="411"/>
                  </a:cubicBezTo>
                  <a:cubicBezTo>
                    <a:pt x="91" y="406"/>
                    <a:pt x="86" y="406"/>
                    <a:pt x="81" y="403"/>
                  </a:cubicBezTo>
                  <a:cubicBezTo>
                    <a:pt x="75" y="400"/>
                    <a:pt x="73" y="396"/>
                    <a:pt x="67" y="392"/>
                  </a:cubicBezTo>
                  <a:cubicBezTo>
                    <a:pt x="63" y="389"/>
                    <a:pt x="61" y="387"/>
                    <a:pt x="56" y="384"/>
                  </a:cubicBezTo>
                  <a:cubicBezTo>
                    <a:pt x="54" y="383"/>
                    <a:pt x="53" y="383"/>
                    <a:pt x="52" y="381"/>
                  </a:cubicBezTo>
                  <a:cubicBezTo>
                    <a:pt x="49" y="377"/>
                    <a:pt x="49" y="374"/>
                    <a:pt x="48" y="369"/>
                  </a:cubicBezTo>
                  <a:cubicBezTo>
                    <a:pt x="47" y="364"/>
                    <a:pt x="47" y="360"/>
                    <a:pt x="44" y="357"/>
                  </a:cubicBezTo>
                  <a:cubicBezTo>
                    <a:pt x="38" y="353"/>
                    <a:pt x="33" y="354"/>
                    <a:pt x="28" y="350"/>
                  </a:cubicBezTo>
                  <a:cubicBezTo>
                    <a:pt x="24" y="346"/>
                    <a:pt x="24" y="341"/>
                    <a:pt x="21" y="337"/>
                  </a:cubicBezTo>
                  <a:cubicBezTo>
                    <a:pt x="19" y="334"/>
                    <a:pt x="17" y="332"/>
                    <a:pt x="13" y="330"/>
                  </a:cubicBezTo>
                  <a:cubicBezTo>
                    <a:pt x="13" y="330"/>
                    <a:pt x="13" y="330"/>
                    <a:pt x="13" y="330"/>
                  </a:cubicBezTo>
                  <a:cubicBezTo>
                    <a:pt x="11" y="327"/>
                    <a:pt x="10" y="324"/>
                    <a:pt x="7" y="321"/>
                  </a:cubicBezTo>
                  <a:cubicBezTo>
                    <a:pt x="6" y="319"/>
                    <a:pt x="5" y="319"/>
                    <a:pt x="4" y="318"/>
                  </a:cubicBezTo>
                  <a:cubicBezTo>
                    <a:pt x="1" y="316"/>
                    <a:pt x="1" y="313"/>
                    <a:pt x="0" y="310"/>
                  </a:cubicBezTo>
                  <a:cubicBezTo>
                    <a:pt x="223" y="324"/>
                    <a:pt x="223" y="324"/>
                    <a:pt x="223" y="324"/>
                  </a:cubicBezTo>
                  <a:cubicBezTo>
                    <a:pt x="230" y="0"/>
                    <a:pt x="230" y="0"/>
                    <a:pt x="230" y="0"/>
                  </a:cubicBezTo>
                  <a:cubicBezTo>
                    <a:pt x="230" y="0"/>
                    <a:pt x="230" y="0"/>
                    <a:pt x="230" y="0"/>
                  </a:cubicBezTo>
                  <a:cubicBezTo>
                    <a:pt x="404" y="4"/>
                    <a:pt x="404" y="4"/>
                    <a:pt x="404" y="4"/>
                  </a:cubicBezTo>
                  <a:cubicBezTo>
                    <a:pt x="404" y="142"/>
                    <a:pt x="404" y="142"/>
                    <a:pt x="404" y="142"/>
                  </a:cubicBezTo>
                  <a:cubicBezTo>
                    <a:pt x="411" y="143"/>
                    <a:pt x="415" y="143"/>
                    <a:pt x="423" y="145"/>
                  </a:cubicBezTo>
                  <a:cubicBezTo>
                    <a:pt x="426" y="146"/>
                    <a:pt x="428" y="147"/>
                    <a:pt x="431" y="148"/>
                  </a:cubicBezTo>
                  <a:cubicBezTo>
                    <a:pt x="434" y="151"/>
                    <a:pt x="435" y="156"/>
                    <a:pt x="439" y="156"/>
                  </a:cubicBezTo>
                  <a:cubicBezTo>
                    <a:pt x="440" y="156"/>
                    <a:pt x="440" y="154"/>
                    <a:pt x="441" y="154"/>
                  </a:cubicBezTo>
                  <a:cubicBezTo>
                    <a:pt x="445" y="153"/>
                    <a:pt x="448" y="150"/>
                    <a:pt x="452" y="150"/>
                  </a:cubicBezTo>
                  <a:cubicBezTo>
                    <a:pt x="453" y="150"/>
                    <a:pt x="453" y="152"/>
                    <a:pt x="453" y="152"/>
                  </a:cubicBezTo>
                  <a:cubicBezTo>
                    <a:pt x="455" y="154"/>
                    <a:pt x="456" y="156"/>
                    <a:pt x="458" y="158"/>
                  </a:cubicBezTo>
                  <a:cubicBezTo>
                    <a:pt x="460" y="160"/>
                    <a:pt x="463" y="161"/>
                    <a:pt x="465" y="163"/>
                  </a:cubicBezTo>
                  <a:cubicBezTo>
                    <a:pt x="471" y="167"/>
                    <a:pt x="474" y="169"/>
                    <a:pt x="481" y="169"/>
                  </a:cubicBezTo>
                  <a:cubicBezTo>
                    <a:pt x="492" y="169"/>
                    <a:pt x="499" y="167"/>
                    <a:pt x="510" y="167"/>
                  </a:cubicBezTo>
                  <a:cubicBezTo>
                    <a:pt x="511" y="167"/>
                    <a:pt x="512" y="167"/>
                    <a:pt x="514" y="167"/>
                  </a:cubicBezTo>
                  <a:cubicBezTo>
                    <a:pt x="516" y="168"/>
                    <a:pt x="516" y="170"/>
                    <a:pt x="518" y="171"/>
                  </a:cubicBezTo>
                  <a:cubicBezTo>
                    <a:pt x="521" y="173"/>
                    <a:pt x="524" y="173"/>
                    <a:pt x="527" y="176"/>
                  </a:cubicBezTo>
                  <a:cubicBezTo>
                    <a:pt x="529" y="177"/>
                    <a:pt x="530" y="180"/>
                    <a:pt x="531" y="182"/>
                  </a:cubicBezTo>
                  <a:cubicBezTo>
                    <a:pt x="533" y="186"/>
                    <a:pt x="535" y="189"/>
                    <a:pt x="539" y="189"/>
                  </a:cubicBezTo>
                  <a:cubicBezTo>
                    <a:pt x="541" y="189"/>
                    <a:pt x="542" y="188"/>
                    <a:pt x="544" y="186"/>
                  </a:cubicBezTo>
                  <a:cubicBezTo>
                    <a:pt x="546" y="184"/>
                    <a:pt x="549" y="182"/>
                    <a:pt x="552" y="182"/>
                  </a:cubicBezTo>
                  <a:cubicBezTo>
                    <a:pt x="555" y="182"/>
                    <a:pt x="556" y="183"/>
                    <a:pt x="557" y="184"/>
                  </a:cubicBezTo>
                  <a:cubicBezTo>
                    <a:pt x="558" y="185"/>
                    <a:pt x="558" y="186"/>
                    <a:pt x="558" y="186"/>
                  </a:cubicBezTo>
                  <a:cubicBezTo>
                    <a:pt x="561" y="189"/>
                    <a:pt x="564" y="189"/>
                    <a:pt x="568" y="189"/>
                  </a:cubicBezTo>
                  <a:cubicBezTo>
                    <a:pt x="571" y="188"/>
                    <a:pt x="573" y="188"/>
                    <a:pt x="576" y="189"/>
                  </a:cubicBezTo>
                  <a:cubicBezTo>
                    <a:pt x="578" y="190"/>
                    <a:pt x="580" y="192"/>
                    <a:pt x="582" y="192"/>
                  </a:cubicBezTo>
                  <a:cubicBezTo>
                    <a:pt x="585" y="192"/>
                    <a:pt x="584" y="188"/>
                    <a:pt x="586" y="188"/>
                  </a:cubicBezTo>
                  <a:cubicBezTo>
                    <a:pt x="589" y="188"/>
                    <a:pt x="590" y="189"/>
                    <a:pt x="592" y="190"/>
                  </a:cubicBezTo>
                  <a:cubicBezTo>
                    <a:pt x="602" y="191"/>
                    <a:pt x="607" y="193"/>
                    <a:pt x="617" y="195"/>
                  </a:cubicBezTo>
                  <a:cubicBezTo>
                    <a:pt x="621" y="196"/>
                    <a:pt x="622" y="198"/>
                    <a:pt x="626" y="198"/>
                  </a:cubicBezTo>
                  <a:cubicBezTo>
                    <a:pt x="629" y="198"/>
                    <a:pt x="630" y="198"/>
                    <a:pt x="633" y="197"/>
                  </a:cubicBezTo>
                  <a:cubicBezTo>
                    <a:pt x="637" y="196"/>
                    <a:pt x="639" y="195"/>
                    <a:pt x="642" y="192"/>
                  </a:cubicBezTo>
                  <a:cubicBezTo>
                    <a:pt x="644" y="191"/>
                    <a:pt x="644" y="190"/>
                    <a:pt x="646" y="189"/>
                  </a:cubicBezTo>
                  <a:cubicBezTo>
                    <a:pt x="650" y="186"/>
                    <a:pt x="654" y="187"/>
                    <a:pt x="659" y="185"/>
                  </a:cubicBezTo>
                  <a:cubicBezTo>
                    <a:pt x="662" y="184"/>
                    <a:pt x="663" y="182"/>
                    <a:pt x="665" y="181"/>
                  </a:cubicBezTo>
                  <a:cubicBezTo>
                    <a:pt x="668" y="180"/>
                    <a:pt x="670" y="180"/>
                    <a:pt x="673" y="180"/>
                  </a:cubicBezTo>
                  <a:cubicBezTo>
                    <a:pt x="676" y="181"/>
                    <a:pt x="677" y="183"/>
                    <a:pt x="681" y="183"/>
                  </a:cubicBezTo>
                  <a:cubicBezTo>
                    <a:pt x="694" y="183"/>
                    <a:pt x="694" y="183"/>
                    <a:pt x="694" y="183"/>
                  </a:cubicBezTo>
                  <a:cubicBezTo>
                    <a:pt x="699" y="183"/>
                    <a:pt x="701" y="185"/>
                    <a:pt x="706" y="187"/>
                  </a:cubicBezTo>
                  <a:cubicBezTo>
                    <a:pt x="711" y="189"/>
                    <a:pt x="714" y="191"/>
                    <a:pt x="719" y="193"/>
                  </a:cubicBezTo>
                  <a:cubicBezTo>
                    <a:pt x="726" y="197"/>
                    <a:pt x="731" y="196"/>
                    <a:pt x="739" y="196"/>
                  </a:cubicBezTo>
                  <a:cubicBezTo>
                    <a:pt x="739" y="196"/>
                    <a:pt x="739" y="196"/>
                    <a:pt x="739" y="196"/>
                  </a:cubicBezTo>
                  <a:cubicBezTo>
                    <a:pt x="745" y="198"/>
                    <a:pt x="750" y="199"/>
                    <a:pt x="757" y="199"/>
                  </a:cubicBezTo>
                  <a:cubicBezTo>
                    <a:pt x="761" y="199"/>
                    <a:pt x="764" y="199"/>
                    <a:pt x="768" y="199"/>
                  </a:cubicBezTo>
                  <a:cubicBezTo>
                    <a:pt x="771" y="240"/>
                    <a:pt x="771" y="240"/>
                    <a:pt x="771" y="240"/>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3" name="Freeform 19">
              <a:extLst>
                <a:ext uri="{FF2B5EF4-FFF2-40B4-BE49-F238E27FC236}">
                  <a16:creationId xmlns:a16="http://schemas.microsoft.com/office/drawing/2014/main" id="{BA615466-79CA-FE1C-B65B-5FAE4FE67251}"/>
                </a:ext>
              </a:extLst>
            </p:cNvPr>
            <p:cNvSpPr>
              <a:spLocks/>
            </p:cNvSpPr>
            <p:nvPr/>
          </p:nvSpPr>
          <p:spPr bwMode="auto">
            <a:xfrm>
              <a:off x="4140200" y="2967038"/>
              <a:ext cx="438150" cy="428625"/>
            </a:xfrm>
            <a:custGeom>
              <a:avLst/>
              <a:gdLst/>
              <a:ahLst/>
              <a:cxnLst>
                <a:cxn ang="0">
                  <a:pos x="0" y="29"/>
                </a:cxn>
                <a:cxn ang="0">
                  <a:pos x="11" y="96"/>
                </a:cxn>
                <a:cxn ang="0">
                  <a:pos x="17" y="233"/>
                </a:cxn>
                <a:cxn ang="0">
                  <a:pos x="17" y="233"/>
                </a:cxn>
                <a:cxn ang="0">
                  <a:pos x="35" y="236"/>
                </a:cxn>
                <a:cxn ang="0">
                  <a:pos x="46" y="236"/>
                </a:cxn>
                <a:cxn ang="0">
                  <a:pos x="49" y="277"/>
                </a:cxn>
                <a:cxn ang="0">
                  <a:pos x="49" y="277"/>
                </a:cxn>
                <a:cxn ang="0">
                  <a:pos x="218" y="260"/>
                </a:cxn>
                <a:cxn ang="0">
                  <a:pos x="218" y="260"/>
                </a:cxn>
                <a:cxn ang="0">
                  <a:pos x="218" y="258"/>
                </a:cxn>
                <a:cxn ang="0">
                  <a:pos x="218" y="250"/>
                </a:cxn>
                <a:cxn ang="0">
                  <a:pos x="217" y="241"/>
                </a:cxn>
                <a:cxn ang="0">
                  <a:pos x="215" y="222"/>
                </a:cxn>
                <a:cxn ang="0">
                  <a:pos x="212" y="214"/>
                </a:cxn>
                <a:cxn ang="0">
                  <a:pos x="216" y="202"/>
                </a:cxn>
                <a:cxn ang="0">
                  <a:pos x="217" y="191"/>
                </a:cxn>
                <a:cxn ang="0">
                  <a:pos x="231" y="168"/>
                </a:cxn>
                <a:cxn ang="0">
                  <a:pos x="229" y="163"/>
                </a:cxn>
                <a:cxn ang="0">
                  <a:pos x="231" y="160"/>
                </a:cxn>
                <a:cxn ang="0">
                  <a:pos x="239" y="154"/>
                </a:cxn>
                <a:cxn ang="0">
                  <a:pos x="244" y="142"/>
                </a:cxn>
                <a:cxn ang="0">
                  <a:pos x="244" y="136"/>
                </a:cxn>
                <a:cxn ang="0">
                  <a:pos x="244" y="134"/>
                </a:cxn>
                <a:cxn ang="0">
                  <a:pos x="246" y="130"/>
                </a:cxn>
                <a:cxn ang="0">
                  <a:pos x="251" y="120"/>
                </a:cxn>
                <a:cxn ang="0">
                  <a:pos x="255" y="117"/>
                </a:cxn>
                <a:cxn ang="0">
                  <a:pos x="259" y="108"/>
                </a:cxn>
                <a:cxn ang="0">
                  <a:pos x="259" y="108"/>
                </a:cxn>
                <a:cxn ang="0">
                  <a:pos x="259" y="105"/>
                </a:cxn>
                <a:cxn ang="0">
                  <a:pos x="258" y="99"/>
                </a:cxn>
                <a:cxn ang="0">
                  <a:pos x="261" y="95"/>
                </a:cxn>
                <a:cxn ang="0">
                  <a:pos x="267" y="84"/>
                </a:cxn>
                <a:cxn ang="0">
                  <a:pos x="269" y="74"/>
                </a:cxn>
                <a:cxn ang="0">
                  <a:pos x="274" y="62"/>
                </a:cxn>
                <a:cxn ang="0">
                  <a:pos x="274" y="54"/>
                </a:cxn>
                <a:cxn ang="0">
                  <a:pos x="274" y="51"/>
                </a:cxn>
                <a:cxn ang="0">
                  <a:pos x="283" y="39"/>
                </a:cxn>
                <a:cxn ang="0">
                  <a:pos x="284" y="31"/>
                </a:cxn>
                <a:cxn ang="0">
                  <a:pos x="284" y="31"/>
                </a:cxn>
                <a:cxn ang="0">
                  <a:pos x="274" y="31"/>
                </a:cxn>
                <a:cxn ang="0">
                  <a:pos x="262" y="34"/>
                </a:cxn>
                <a:cxn ang="0">
                  <a:pos x="255" y="35"/>
                </a:cxn>
                <a:cxn ang="0">
                  <a:pos x="251" y="36"/>
                </a:cxn>
                <a:cxn ang="0">
                  <a:pos x="248" y="36"/>
                </a:cxn>
                <a:cxn ang="0">
                  <a:pos x="248" y="22"/>
                </a:cxn>
                <a:cxn ang="0">
                  <a:pos x="252" y="10"/>
                </a:cxn>
                <a:cxn ang="0">
                  <a:pos x="254" y="6"/>
                </a:cxn>
                <a:cxn ang="0">
                  <a:pos x="247" y="0"/>
                </a:cxn>
                <a:cxn ang="0">
                  <a:pos x="0" y="29"/>
                </a:cxn>
              </a:cxnLst>
              <a:rect l="0" t="0" r="r" b="b"/>
              <a:pathLst>
                <a:path w="284" h="277">
                  <a:moveTo>
                    <a:pt x="0" y="29"/>
                  </a:moveTo>
                  <a:cubicBezTo>
                    <a:pt x="11" y="96"/>
                    <a:pt x="11" y="96"/>
                    <a:pt x="11" y="96"/>
                  </a:cubicBezTo>
                  <a:cubicBezTo>
                    <a:pt x="17" y="233"/>
                    <a:pt x="17" y="233"/>
                    <a:pt x="17" y="233"/>
                  </a:cubicBezTo>
                  <a:cubicBezTo>
                    <a:pt x="17" y="233"/>
                    <a:pt x="17" y="233"/>
                    <a:pt x="17" y="233"/>
                  </a:cubicBezTo>
                  <a:cubicBezTo>
                    <a:pt x="23" y="235"/>
                    <a:pt x="28" y="236"/>
                    <a:pt x="35" y="236"/>
                  </a:cubicBezTo>
                  <a:cubicBezTo>
                    <a:pt x="39" y="236"/>
                    <a:pt x="42" y="236"/>
                    <a:pt x="46" y="236"/>
                  </a:cubicBezTo>
                  <a:cubicBezTo>
                    <a:pt x="49" y="277"/>
                    <a:pt x="49" y="277"/>
                    <a:pt x="49" y="277"/>
                  </a:cubicBezTo>
                  <a:cubicBezTo>
                    <a:pt x="49" y="277"/>
                    <a:pt x="49" y="277"/>
                    <a:pt x="49" y="277"/>
                  </a:cubicBezTo>
                  <a:cubicBezTo>
                    <a:pt x="218" y="260"/>
                    <a:pt x="218" y="260"/>
                    <a:pt x="218" y="260"/>
                  </a:cubicBezTo>
                  <a:cubicBezTo>
                    <a:pt x="218" y="260"/>
                    <a:pt x="218" y="260"/>
                    <a:pt x="218" y="260"/>
                  </a:cubicBezTo>
                  <a:cubicBezTo>
                    <a:pt x="218" y="260"/>
                    <a:pt x="218" y="259"/>
                    <a:pt x="218" y="258"/>
                  </a:cubicBezTo>
                  <a:cubicBezTo>
                    <a:pt x="217" y="255"/>
                    <a:pt x="218" y="253"/>
                    <a:pt x="218" y="250"/>
                  </a:cubicBezTo>
                  <a:cubicBezTo>
                    <a:pt x="218" y="246"/>
                    <a:pt x="217" y="244"/>
                    <a:pt x="217" y="241"/>
                  </a:cubicBezTo>
                  <a:cubicBezTo>
                    <a:pt x="216" y="233"/>
                    <a:pt x="217" y="229"/>
                    <a:pt x="215" y="222"/>
                  </a:cubicBezTo>
                  <a:cubicBezTo>
                    <a:pt x="215" y="219"/>
                    <a:pt x="212" y="217"/>
                    <a:pt x="212" y="214"/>
                  </a:cubicBezTo>
                  <a:cubicBezTo>
                    <a:pt x="212" y="209"/>
                    <a:pt x="214" y="207"/>
                    <a:pt x="216" y="202"/>
                  </a:cubicBezTo>
                  <a:cubicBezTo>
                    <a:pt x="217" y="198"/>
                    <a:pt x="217" y="195"/>
                    <a:pt x="217" y="191"/>
                  </a:cubicBezTo>
                  <a:cubicBezTo>
                    <a:pt x="219" y="180"/>
                    <a:pt x="231" y="178"/>
                    <a:pt x="231" y="168"/>
                  </a:cubicBezTo>
                  <a:cubicBezTo>
                    <a:pt x="231" y="166"/>
                    <a:pt x="229" y="165"/>
                    <a:pt x="229" y="163"/>
                  </a:cubicBezTo>
                  <a:cubicBezTo>
                    <a:pt x="229" y="161"/>
                    <a:pt x="231" y="161"/>
                    <a:pt x="231" y="160"/>
                  </a:cubicBezTo>
                  <a:cubicBezTo>
                    <a:pt x="234" y="157"/>
                    <a:pt x="236" y="156"/>
                    <a:pt x="239" y="154"/>
                  </a:cubicBezTo>
                  <a:cubicBezTo>
                    <a:pt x="242" y="150"/>
                    <a:pt x="244" y="147"/>
                    <a:pt x="244" y="142"/>
                  </a:cubicBezTo>
                  <a:cubicBezTo>
                    <a:pt x="244" y="140"/>
                    <a:pt x="244" y="138"/>
                    <a:pt x="244" y="136"/>
                  </a:cubicBezTo>
                  <a:cubicBezTo>
                    <a:pt x="244" y="135"/>
                    <a:pt x="244" y="134"/>
                    <a:pt x="244" y="134"/>
                  </a:cubicBezTo>
                  <a:cubicBezTo>
                    <a:pt x="244" y="132"/>
                    <a:pt x="246" y="131"/>
                    <a:pt x="246" y="130"/>
                  </a:cubicBezTo>
                  <a:cubicBezTo>
                    <a:pt x="248" y="126"/>
                    <a:pt x="249" y="124"/>
                    <a:pt x="251" y="120"/>
                  </a:cubicBezTo>
                  <a:cubicBezTo>
                    <a:pt x="252" y="119"/>
                    <a:pt x="253" y="118"/>
                    <a:pt x="255" y="117"/>
                  </a:cubicBezTo>
                  <a:cubicBezTo>
                    <a:pt x="257" y="114"/>
                    <a:pt x="258" y="111"/>
                    <a:pt x="259" y="108"/>
                  </a:cubicBezTo>
                  <a:cubicBezTo>
                    <a:pt x="259" y="108"/>
                    <a:pt x="259" y="108"/>
                    <a:pt x="259" y="108"/>
                  </a:cubicBezTo>
                  <a:cubicBezTo>
                    <a:pt x="259" y="107"/>
                    <a:pt x="259" y="106"/>
                    <a:pt x="259" y="105"/>
                  </a:cubicBezTo>
                  <a:cubicBezTo>
                    <a:pt x="259" y="103"/>
                    <a:pt x="258" y="102"/>
                    <a:pt x="258" y="99"/>
                  </a:cubicBezTo>
                  <a:cubicBezTo>
                    <a:pt x="259" y="97"/>
                    <a:pt x="260" y="97"/>
                    <a:pt x="261" y="95"/>
                  </a:cubicBezTo>
                  <a:cubicBezTo>
                    <a:pt x="264" y="91"/>
                    <a:pt x="266" y="89"/>
                    <a:pt x="267" y="84"/>
                  </a:cubicBezTo>
                  <a:cubicBezTo>
                    <a:pt x="267" y="80"/>
                    <a:pt x="267" y="77"/>
                    <a:pt x="269" y="74"/>
                  </a:cubicBezTo>
                  <a:cubicBezTo>
                    <a:pt x="272" y="70"/>
                    <a:pt x="274" y="67"/>
                    <a:pt x="274" y="62"/>
                  </a:cubicBezTo>
                  <a:cubicBezTo>
                    <a:pt x="274" y="60"/>
                    <a:pt x="274" y="57"/>
                    <a:pt x="274" y="54"/>
                  </a:cubicBezTo>
                  <a:cubicBezTo>
                    <a:pt x="274" y="53"/>
                    <a:pt x="274" y="52"/>
                    <a:pt x="274" y="51"/>
                  </a:cubicBezTo>
                  <a:cubicBezTo>
                    <a:pt x="276" y="45"/>
                    <a:pt x="281" y="44"/>
                    <a:pt x="283" y="39"/>
                  </a:cubicBezTo>
                  <a:cubicBezTo>
                    <a:pt x="284" y="36"/>
                    <a:pt x="284" y="33"/>
                    <a:pt x="284" y="31"/>
                  </a:cubicBezTo>
                  <a:cubicBezTo>
                    <a:pt x="284" y="31"/>
                    <a:pt x="284" y="31"/>
                    <a:pt x="284" y="31"/>
                  </a:cubicBezTo>
                  <a:cubicBezTo>
                    <a:pt x="281" y="31"/>
                    <a:pt x="278" y="31"/>
                    <a:pt x="274" y="31"/>
                  </a:cubicBezTo>
                  <a:cubicBezTo>
                    <a:pt x="269" y="31"/>
                    <a:pt x="267" y="33"/>
                    <a:pt x="262" y="34"/>
                  </a:cubicBezTo>
                  <a:cubicBezTo>
                    <a:pt x="259" y="34"/>
                    <a:pt x="257" y="34"/>
                    <a:pt x="255" y="35"/>
                  </a:cubicBezTo>
                  <a:cubicBezTo>
                    <a:pt x="253" y="35"/>
                    <a:pt x="252" y="36"/>
                    <a:pt x="251" y="36"/>
                  </a:cubicBezTo>
                  <a:cubicBezTo>
                    <a:pt x="250" y="36"/>
                    <a:pt x="249" y="36"/>
                    <a:pt x="248" y="36"/>
                  </a:cubicBezTo>
                  <a:cubicBezTo>
                    <a:pt x="248" y="30"/>
                    <a:pt x="248" y="27"/>
                    <a:pt x="248" y="22"/>
                  </a:cubicBezTo>
                  <a:cubicBezTo>
                    <a:pt x="248" y="17"/>
                    <a:pt x="250" y="15"/>
                    <a:pt x="252" y="10"/>
                  </a:cubicBezTo>
                  <a:cubicBezTo>
                    <a:pt x="252" y="9"/>
                    <a:pt x="254" y="8"/>
                    <a:pt x="254" y="6"/>
                  </a:cubicBezTo>
                  <a:cubicBezTo>
                    <a:pt x="254" y="2"/>
                    <a:pt x="251" y="0"/>
                    <a:pt x="247" y="0"/>
                  </a:cubicBezTo>
                  <a:cubicBezTo>
                    <a:pt x="0" y="29"/>
                    <a:pt x="0" y="29"/>
                    <a:pt x="0" y="29"/>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4" name="Freeform 20">
              <a:extLst>
                <a:ext uri="{FF2B5EF4-FFF2-40B4-BE49-F238E27FC236}">
                  <a16:creationId xmlns:a16="http://schemas.microsoft.com/office/drawing/2014/main" id="{B3768AE4-FE1A-E84A-A043-7C3A9DB228C5}"/>
                </a:ext>
              </a:extLst>
            </p:cNvPr>
            <p:cNvSpPr>
              <a:spLocks/>
            </p:cNvSpPr>
            <p:nvPr/>
          </p:nvSpPr>
          <p:spPr bwMode="auto">
            <a:xfrm>
              <a:off x="4216400" y="3368675"/>
              <a:ext cx="498475" cy="439738"/>
            </a:xfrm>
            <a:custGeom>
              <a:avLst/>
              <a:gdLst/>
              <a:ahLst/>
              <a:cxnLst>
                <a:cxn ang="0">
                  <a:pos x="169" y="0"/>
                </a:cxn>
                <a:cxn ang="0">
                  <a:pos x="176" y="27"/>
                </a:cxn>
                <a:cxn ang="0">
                  <a:pos x="175" y="62"/>
                </a:cxn>
                <a:cxn ang="0">
                  <a:pos x="163" y="88"/>
                </a:cxn>
                <a:cxn ang="0">
                  <a:pos x="158" y="100"/>
                </a:cxn>
                <a:cxn ang="0">
                  <a:pos x="157" y="121"/>
                </a:cxn>
                <a:cxn ang="0">
                  <a:pos x="156" y="144"/>
                </a:cxn>
                <a:cxn ang="0">
                  <a:pos x="268" y="137"/>
                </a:cxn>
                <a:cxn ang="0">
                  <a:pos x="270" y="158"/>
                </a:cxn>
                <a:cxn ang="0">
                  <a:pos x="282" y="186"/>
                </a:cxn>
                <a:cxn ang="0">
                  <a:pos x="245" y="173"/>
                </a:cxn>
                <a:cxn ang="0">
                  <a:pos x="222" y="181"/>
                </a:cxn>
                <a:cxn ang="0">
                  <a:pos x="254" y="200"/>
                </a:cxn>
                <a:cxn ang="0">
                  <a:pos x="271" y="193"/>
                </a:cxn>
                <a:cxn ang="0">
                  <a:pos x="275" y="205"/>
                </a:cxn>
                <a:cxn ang="0">
                  <a:pos x="299" y="201"/>
                </a:cxn>
                <a:cxn ang="0">
                  <a:pos x="310" y="212"/>
                </a:cxn>
                <a:cxn ang="0">
                  <a:pos x="290" y="226"/>
                </a:cxn>
                <a:cxn ang="0">
                  <a:pos x="302" y="241"/>
                </a:cxn>
                <a:cxn ang="0">
                  <a:pos x="323" y="256"/>
                </a:cxn>
                <a:cxn ang="0">
                  <a:pos x="308" y="275"/>
                </a:cxn>
                <a:cxn ang="0">
                  <a:pos x="268" y="247"/>
                </a:cxn>
                <a:cxn ang="0">
                  <a:pos x="252" y="230"/>
                </a:cxn>
                <a:cxn ang="0">
                  <a:pos x="242" y="236"/>
                </a:cxn>
                <a:cxn ang="0">
                  <a:pos x="255" y="243"/>
                </a:cxn>
                <a:cxn ang="0">
                  <a:pos x="252" y="272"/>
                </a:cxn>
                <a:cxn ang="0">
                  <a:pos x="233" y="273"/>
                </a:cxn>
                <a:cxn ang="0">
                  <a:pos x="210" y="282"/>
                </a:cxn>
                <a:cxn ang="0">
                  <a:pos x="185" y="272"/>
                </a:cxn>
                <a:cxn ang="0">
                  <a:pos x="186" y="237"/>
                </a:cxn>
                <a:cxn ang="0">
                  <a:pos x="167" y="218"/>
                </a:cxn>
                <a:cxn ang="0">
                  <a:pos x="177" y="240"/>
                </a:cxn>
                <a:cxn ang="0">
                  <a:pos x="178" y="251"/>
                </a:cxn>
                <a:cxn ang="0">
                  <a:pos x="159" y="240"/>
                </a:cxn>
                <a:cxn ang="0">
                  <a:pos x="142" y="236"/>
                </a:cxn>
                <a:cxn ang="0">
                  <a:pos x="127" y="246"/>
                </a:cxn>
                <a:cxn ang="0">
                  <a:pos x="94" y="256"/>
                </a:cxn>
                <a:cxn ang="0">
                  <a:pos x="63" y="247"/>
                </a:cxn>
                <a:cxn ang="0">
                  <a:pos x="28" y="254"/>
                </a:cxn>
                <a:cxn ang="0">
                  <a:pos x="29" y="245"/>
                </a:cxn>
                <a:cxn ang="0">
                  <a:pos x="32" y="177"/>
                </a:cxn>
                <a:cxn ang="0">
                  <a:pos x="26" y="136"/>
                </a:cxn>
                <a:cxn ang="0">
                  <a:pos x="3" y="94"/>
                </a:cxn>
              </a:cxnLst>
              <a:rect l="0" t="0" r="r" b="b"/>
              <a:pathLst>
                <a:path w="323" h="284">
                  <a:moveTo>
                    <a:pt x="0" y="17"/>
                  </a:moveTo>
                  <a:cubicBezTo>
                    <a:pt x="169" y="0"/>
                    <a:pt x="169" y="0"/>
                    <a:pt x="169" y="0"/>
                  </a:cubicBezTo>
                  <a:cubicBezTo>
                    <a:pt x="169" y="0"/>
                    <a:pt x="169" y="0"/>
                    <a:pt x="169" y="0"/>
                  </a:cubicBezTo>
                  <a:cubicBezTo>
                    <a:pt x="170" y="2"/>
                    <a:pt x="171" y="4"/>
                    <a:pt x="172" y="6"/>
                  </a:cubicBezTo>
                  <a:cubicBezTo>
                    <a:pt x="173" y="9"/>
                    <a:pt x="175" y="11"/>
                    <a:pt x="175" y="14"/>
                  </a:cubicBezTo>
                  <a:cubicBezTo>
                    <a:pt x="176" y="19"/>
                    <a:pt x="174" y="23"/>
                    <a:pt x="176" y="27"/>
                  </a:cubicBezTo>
                  <a:cubicBezTo>
                    <a:pt x="179" y="35"/>
                    <a:pt x="179" y="39"/>
                    <a:pt x="179" y="47"/>
                  </a:cubicBezTo>
                  <a:cubicBezTo>
                    <a:pt x="179" y="50"/>
                    <a:pt x="180" y="52"/>
                    <a:pt x="179" y="55"/>
                  </a:cubicBezTo>
                  <a:cubicBezTo>
                    <a:pt x="179" y="58"/>
                    <a:pt x="176" y="59"/>
                    <a:pt x="175" y="62"/>
                  </a:cubicBezTo>
                  <a:cubicBezTo>
                    <a:pt x="173" y="66"/>
                    <a:pt x="174" y="69"/>
                    <a:pt x="174" y="73"/>
                  </a:cubicBezTo>
                  <a:cubicBezTo>
                    <a:pt x="174" y="76"/>
                    <a:pt x="174" y="77"/>
                    <a:pt x="172" y="80"/>
                  </a:cubicBezTo>
                  <a:cubicBezTo>
                    <a:pt x="170" y="84"/>
                    <a:pt x="166" y="84"/>
                    <a:pt x="163" y="88"/>
                  </a:cubicBezTo>
                  <a:cubicBezTo>
                    <a:pt x="162" y="91"/>
                    <a:pt x="165" y="93"/>
                    <a:pt x="163" y="96"/>
                  </a:cubicBezTo>
                  <a:cubicBezTo>
                    <a:pt x="162" y="97"/>
                    <a:pt x="160" y="96"/>
                    <a:pt x="159" y="98"/>
                  </a:cubicBezTo>
                  <a:cubicBezTo>
                    <a:pt x="158" y="98"/>
                    <a:pt x="158" y="99"/>
                    <a:pt x="158" y="100"/>
                  </a:cubicBezTo>
                  <a:cubicBezTo>
                    <a:pt x="158" y="104"/>
                    <a:pt x="162" y="106"/>
                    <a:pt x="162" y="109"/>
                  </a:cubicBezTo>
                  <a:cubicBezTo>
                    <a:pt x="162" y="112"/>
                    <a:pt x="161" y="113"/>
                    <a:pt x="160" y="115"/>
                  </a:cubicBezTo>
                  <a:cubicBezTo>
                    <a:pt x="159" y="117"/>
                    <a:pt x="158" y="119"/>
                    <a:pt x="157" y="121"/>
                  </a:cubicBezTo>
                  <a:cubicBezTo>
                    <a:pt x="155" y="123"/>
                    <a:pt x="153" y="125"/>
                    <a:pt x="153" y="128"/>
                  </a:cubicBezTo>
                  <a:cubicBezTo>
                    <a:pt x="153" y="131"/>
                    <a:pt x="154" y="133"/>
                    <a:pt x="155" y="136"/>
                  </a:cubicBezTo>
                  <a:cubicBezTo>
                    <a:pt x="156" y="139"/>
                    <a:pt x="155" y="142"/>
                    <a:pt x="156" y="144"/>
                  </a:cubicBezTo>
                  <a:cubicBezTo>
                    <a:pt x="157" y="145"/>
                    <a:pt x="157" y="146"/>
                    <a:pt x="158" y="146"/>
                  </a:cubicBezTo>
                  <a:cubicBezTo>
                    <a:pt x="260" y="130"/>
                    <a:pt x="260" y="130"/>
                    <a:pt x="260" y="130"/>
                  </a:cubicBezTo>
                  <a:cubicBezTo>
                    <a:pt x="263" y="133"/>
                    <a:pt x="268" y="133"/>
                    <a:pt x="268" y="137"/>
                  </a:cubicBezTo>
                  <a:cubicBezTo>
                    <a:pt x="268" y="141"/>
                    <a:pt x="268" y="144"/>
                    <a:pt x="267" y="148"/>
                  </a:cubicBezTo>
                  <a:cubicBezTo>
                    <a:pt x="267" y="150"/>
                    <a:pt x="266" y="151"/>
                    <a:pt x="266" y="152"/>
                  </a:cubicBezTo>
                  <a:cubicBezTo>
                    <a:pt x="266" y="155"/>
                    <a:pt x="268" y="156"/>
                    <a:pt x="270" y="158"/>
                  </a:cubicBezTo>
                  <a:cubicBezTo>
                    <a:pt x="274" y="161"/>
                    <a:pt x="277" y="163"/>
                    <a:pt x="279" y="168"/>
                  </a:cubicBezTo>
                  <a:cubicBezTo>
                    <a:pt x="281" y="175"/>
                    <a:pt x="282" y="179"/>
                    <a:pt x="282" y="186"/>
                  </a:cubicBezTo>
                  <a:cubicBezTo>
                    <a:pt x="282" y="186"/>
                    <a:pt x="282" y="186"/>
                    <a:pt x="282" y="186"/>
                  </a:cubicBezTo>
                  <a:cubicBezTo>
                    <a:pt x="276" y="185"/>
                    <a:pt x="272" y="183"/>
                    <a:pt x="266" y="181"/>
                  </a:cubicBezTo>
                  <a:cubicBezTo>
                    <a:pt x="261" y="180"/>
                    <a:pt x="259" y="179"/>
                    <a:pt x="254" y="177"/>
                  </a:cubicBezTo>
                  <a:cubicBezTo>
                    <a:pt x="251" y="176"/>
                    <a:pt x="248" y="175"/>
                    <a:pt x="245" y="173"/>
                  </a:cubicBezTo>
                  <a:cubicBezTo>
                    <a:pt x="243" y="174"/>
                    <a:pt x="241" y="175"/>
                    <a:pt x="239" y="176"/>
                  </a:cubicBezTo>
                  <a:cubicBezTo>
                    <a:pt x="237" y="177"/>
                    <a:pt x="236" y="179"/>
                    <a:pt x="234" y="180"/>
                  </a:cubicBezTo>
                  <a:cubicBezTo>
                    <a:pt x="229" y="181"/>
                    <a:pt x="226" y="180"/>
                    <a:pt x="222" y="181"/>
                  </a:cubicBezTo>
                  <a:cubicBezTo>
                    <a:pt x="222" y="186"/>
                    <a:pt x="227" y="188"/>
                    <a:pt x="230" y="193"/>
                  </a:cubicBezTo>
                  <a:cubicBezTo>
                    <a:pt x="232" y="198"/>
                    <a:pt x="237" y="200"/>
                    <a:pt x="242" y="200"/>
                  </a:cubicBezTo>
                  <a:cubicBezTo>
                    <a:pt x="254" y="200"/>
                    <a:pt x="254" y="200"/>
                    <a:pt x="254" y="200"/>
                  </a:cubicBezTo>
                  <a:cubicBezTo>
                    <a:pt x="257" y="200"/>
                    <a:pt x="258" y="197"/>
                    <a:pt x="259" y="195"/>
                  </a:cubicBezTo>
                  <a:cubicBezTo>
                    <a:pt x="261" y="193"/>
                    <a:pt x="262" y="192"/>
                    <a:pt x="263" y="189"/>
                  </a:cubicBezTo>
                  <a:cubicBezTo>
                    <a:pt x="266" y="191"/>
                    <a:pt x="268" y="192"/>
                    <a:pt x="271" y="193"/>
                  </a:cubicBezTo>
                  <a:cubicBezTo>
                    <a:pt x="272" y="194"/>
                    <a:pt x="272" y="196"/>
                    <a:pt x="272" y="198"/>
                  </a:cubicBezTo>
                  <a:cubicBezTo>
                    <a:pt x="272" y="201"/>
                    <a:pt x="270" y="202"/>
                    <a:pt x="269" y="205"/>
                  </a:cubicBezTo>
                  <a:cubicBezTo>
                    <a:pt x="275" y="205"/>
                    <a:pt x="275" y="205"/>
                    <a:pt x="275" y="205"/>
                  </a:cubicBezTo>
                  <a:cubicBezTo>
                    <a:pt x="281" y="205"/>
                    <a:pt x="284" y="203"/>
                    <a:pt x="289" y="201"/>
                  </a:cubicBezTo>
                  <a:cubicBezTo>
                    <a:pt x="292" y="199"/>
                    <a:pt x="293" y="197"/>
                    <a:pt x="296" y="197"/>
                  </a:cubicBezTo>
                  <a:cubicBezTo>
                    <a:pt x="297" y="197"/>
                    <a:pt x="298" y="200"/>
                    <a:pt x="299" y="201"/>
                  </a:cubicBezTo>
                  <a:cubicBezTo>
                    <a:pt x="301" y="201"/>
                    <a:pt x="302" y="201"/>
                    <a:pt x="303" y="202"/>
                  </a:cubicBezTo>
                  <a:cubicBezTo>
                    <a:pt x="307" y="203"/>
                    <a:pt x="308" y="206"/>
                    <a:pt x="310" y="210"/>
                  </a:cubicBezTo>
                  <a:cubicBezTo>
                    <a:pt x="310" y="210"/>
                    <a:pt x="310" y="211"/>
                    <a:pt x="310" y="212"/>
                  </a:cubicBezTo>
                  <a:cubicBezTo>
                    <a:pt x="305" y="214"/>
                    <a:pt x="303" y="214"/>
                    <a:pt x="298" y="215"/>
                  </a:cubicBezTo>
                  <a:cubicBezTo>
                    <a:pt x="295" y="216"/>
                    <a:pt x="293" y="217"/>
                    <a:pt x="290" y="217"/>
                  </a:cubicBezTo>
                  <a:cubicBezTo>
                    <a:pt x="290" y="226"/>
                    <a:pt x="290" y="226"/>
                    <a:pt x="290" y="226"/>
                  </a:cubicBezTo>
                  <a:cubicBezTo>
                    <a:pt x="290" y="229"/>
                    <a:pt x="288" y="230"/>
                    <a:pt x="288" y="233"/>
                  </a:cubicBezTo>
                  <a:cubicBezTo>
                    <a:pt x="288" y="236"/>
                    <a:pt x="290" y="236"/>
                    <a:pt x="293" y="237"/>
                  </a:cubicBezTo>
                  <a:cubicBezTo>
                    <a:pt x="296" y="239"/>
                    <a:pt x="298" y="241"/>
                    <a:pt x="302" y="241"/>
                  </a:cubicBezTo>
                  <a:cubicBezTo>
                    <a:pt x="304" y="241"/>
                    <a:pt x="305" y="241"/>
                    <a:pt x="306" y="241"/>
                  </a:cubicBezTo>
                  <a:cubicBezTo>
                    <a:pt x="313" y="243"/>
                    <a:pt x="316" y="246"/>
                    <a:pt x="320" y="251"/>
                  </a:cubicBezTo>
                  <a:cubicBezTo>
                    <a:pt x="321" y="253"/>
                    <a:pt x="323" y="254"/>
                    <a:pt x="323" y="256"/>
                  </a:cubicBezTo>
                  <a:cubicBezTo>
                    <a:pt x="323" y="258"/>
                    <a:pt x="321" y="259"/>
                    <a:pt x="320" y="261"/>
                  </a:cubicBezTo>
                  <a:cubicBezTo>
                    <a:pt x="319" y="264"/>
                    <a:pt x="318" y="265"/>
                    <a:pt x="316" y="267"/>
                  </a:cubicBezTo>
                  <a:cubicBezTo>
                    <a:pt x="313" y="270"/>
                    <a:pt x="312" y="273"/>
                    <a:pt x="308" y="275"/>
                  </a:cubicBezTo>
                  <a:cubicBezTo>
                    <a:pt x="304" y="269"/>
                    <a:pt x="302" y="264"/>
                    <a:pt x="296" y="261"/>
                  </a:cubicBezTo>
                  <a:cubicBezTo>
                    <a:pt x="288" y="257"/>
                    <a:pt x="283" y="256"/>
                    <a:pt x="276" y="252"/>
                  </a:cubicBezTo>
                  <a:cubicBezTo>
                    <a:pt x="273" y="251"/>
                    <a:pt x="271" y="249"/>
                    <a:pt x="268" y="247"/>
                  </a:cubicBezTo>
                  <a:cubicBezTo>
                    <a:pt x="265" y="245"/>
                    <a:pt x="263" y="244"/>
                    <a:pt x="261" y="241"/>
                  </a:cubicBezTo>
                  <a:cubicBezTo>
                    <a:pt x="259" y="238"/>
                    <a:pt x="259" y="236"/>
                    <a:pt x="257" y="233"/>
                  </a:cubicBezTo>
                  <a:cubicBezTo>
                    <a:pt x="256" y="231"/>
                    <a:pt x="254" y="231"/>
                    <a:pt x="252" y="230"/>
                  </a:cubicBezTo>
                  <a:cubicBezTo>
                    <a:pt x="249" y="228"/>
                    <a:pt x="248" y="227"/>
                    <a:pt x="246" y="227"/>
                  </a:cubicBezTo>
                  <a:cubicBezTo>
                    <a:pt x="244" y="234"/>
                    <a:pt x="244" y="234"/>
                    <a:pt x="244" y="234"/>
                  </a:cubicBezTo>
                  <a:cubicBezTo>
                    <a:pt x="244" y="235"/>
                    <a:pt x="242" y="235"/>
                    <a:pt x="242" y="236"/>
                  </a:cubicBezTo>
                  <a:cubicBezTo>
                    <a:pt x="242" y="239"/>
                    <a:pt x="245" y="239"/>
                    <a:pt x="248" y="240"/>
                  </a:cubicBezTo>
                  <a:cubicBezTo>
                    <a:pt x="249" y="241"/>
                    <a:pt x="250" y="242"/>
                    <a:pt x="252" y="242"/>
                  </a:cubicBezTo>
                  <a:cubicBezTo>
                    <a:pt x="253" y="243"/>
                    <a:pt x="254" y="242"/>
                    <a:pt x="255" y="243"/>
                  </a:cubicBezTo>
                  <a:cubicBezTo>
                    <a:pt x="256" y="244"/>
                    <a:pt x="256" y="246"/>
                    <a:pt x="256" y="247"/>
                  </a:cubicBezTo>
                  <a:cubicBezTo>
                    <a:pt x="258" y="254"/>
                    <a:pt x="259" y="258"/>
                    <a:pt x="259" y="264"/>
                  </a:cubicBezTo>
                  <a:cubicBezTo>
                    <a:pt x="259" y="268"/>
                    <a:pt x="255" y="270"/>
                    <a:pt x="252" y="272"/>
                  </a:cubicBezTo>
                  <a:cubicBezTo>
                    <a:pt x="250" y="273"/>
                    <a:pt x="248" y="274"/>
                    <a:pt x="246" y="275"/>
                  </a:cubicBezTo>
                  <a:cubicBezTo>
                    <a:pt x="245" y="276"/>
                    <a:pt x="244" y="277"/>
                    <a:pt x="242" y="277"/>
                  </a:cubicBezTo>
                  <a:cubicBezTo>
                    <a:pt x="238" y="277"/>
                    <a:pt x="237" y="273"/>
                    <a:pt x="233" y="273"/>
                  </a:cubicBezTo>
                  <a:cubicBezTo>
                    <a:pt x="228" y="273"/>
                    <a:pt x="226" y="272"/>
                    <a:pt x="221" y="272"/>
                  </a:cubicBezTo>
                  <a:cubicBezTo>
                    <a:pt x="218" y="272"/>
                    <a:pt x="217" y="276"/>
                    <a:pt x="215" y="278"/>
                  </a:cubicBezTo>
                  <a:cubicBezTo>
                    <a:pt x="214" y="280"/>
                    <a:pt x="212" y="281"/>
                    <a:pt x="210" y="282"/>
                  </a:cubicBezTo>
                  <a:cubicBezTo>
                    <a:pt x="208" y="283"/>
                    <a:pt x="208" y="284"/>
                    <a:pt x="206" y="284"/>
                  </a:cubicBezTo>
                  <a:cubicBezTo>
                    <a:pt x="201" y="284"/>
                    <a:pt x="199" y="280"/>
                    <a:pt x="194" y="277"/>
                  </a:cubicBezTo>
                  <a:cubicBezTo>
                    <a:pt x="191" y="276"/>
                    <a:pt x="188" y="274"/>
                    <a:pt x="185" y="272"/>
                  </a:cubicBezTo>
                  <a:cubicBezTo>
                    <a:pt x="187" y="259"/>
                    <a:pt x="187" y="259"/>
                    <a:pt x="187" y="259"/>
                  </a:cubicBezTo>
                  <a:cubicBezTo>
                    <a:pt x="187" y="257"/>
                    <a:pt x="186" y="256"/>
                    <a:pt x="186" y="254"/>
                  </a:cubicBezTo>
                  <a:cubicBezTo>
                    <a:pt x="185" y="247"/>
                    <a:pt x="187" y="244"/>
                    <a:pt x="186" y="237"/>
                  </a:cubicBezTo>
                  <a:cubicBezTo>
                    <a:pt x="186" y="233"/>
                    <a:pt x="185" y="230"/>
                    <a:pt x="182" y="227"/>
                  </a:cubicBezTo>
                  <a:cubicBezTo>
                    <a:pt x="179" y="225"/>
                    <a:pt x="177" y="225"/>
                    <a:pt x="174" y="224"/>
                  </a:cubicBezTo>
                  <a:cubicBezTo>
                    <a:pt x="171" y="222"/>
                    <a:pt x="170" y="220"/>
                    <a:pt x="167" y="218"/>
                  </a:cubicBezTo>
                  <a:cubicBezTo>
                    <a:pt x="165" y="218"/>
                    <a:pt x="165" y="218"/>
                    <a:pt x="165" y="218"/>
                  </a:cubicBezTo>
                  <a:cubicBezTo>
                    <a:pt x="166" y="223"/>
                    <a:pt x="166" y="226"/>
                    <a:pt x="168" y="230"/>
                  </a:cubicBezTo>
                  <a:cubicBezTo>
                    <a:pt x="171" y="234"/>
                    <a:pt x="175" y="235"/>
                    <a:pt x="177" y="240"/>
                  </a:cubicBezTo>
                  <a:cubicBezTo>
                    <a:pt x="177" y="241"/>
                    <a:pt x="177" y="242"/>
                    <a:pt x="178" y="244"/>
                  </a:cubicBezTo>
                  <a:cubicBezTo>
                    <a:pt x="178" y="246"/>
                    <a:pt x="179" y="246"/>
                    <a:pt x="179" y="248"/>
                  </a:cubicBezTo>
                  <a:cubicBezTo>
                    <a:pt x="179" y="250"/>
                    <a:pt x="179" y="250"/>
                    <a:pt x="178" y="251"/>
                  </a:cubicBezTo>
                  <a:cubicBezTo>
                    <a:pt x="173" y="250"/>
                    <a:pt x="170" y="248"/>
                    <a:pt x="165" y="245"/>
                  </a:cubicBezTo>
                  <a:cubicBezTo>
                    <a:pt x="163" y="244"/>
                    <a:pt x="163" y="243"/>
                    <a:pt x="161" y="242"/>
                  </a:cubicBezTo>
                  <a:cubicBezTo>
                    <a:pt x="160" y="241"/>
                    <a:pt x="160" y="240"/>
                    <a:pt x="159" y="240"/>
                  </a:cubicBezTo>
                  <a:cubicBezTo>
                    <a:pt x="157" y="240"/>
                    <a:pt x="156" y="241"/>
                    <a:pt x="154" y="241"/>
                  </a:cubicBezTo>
                  <a:cubicBezTo>
                    <a:pt x="151" y="240"/>
                    <a:pt x="149" y="240"/>
                    <a:pt x="146" y="239"/>
                  </a:cubicBezTo>
                  <a:cubicBezTo>
                    <a:pt x="145" y="238"/>
                    <a:pt x="144" y="236"/>
                    <a:pt x="142" y="236"/>
                  </a:cubicBezTo>
                  <a:cubicBezTo>
                    <a:pt x="138" y="236"/>
                    <a:pt x="137" y="241"/>
                    <a:pt x="133" y="244"/>
                  </a:cubicBezTo>
                  <a:cubicBezTo>
                    <a:pt x="132" y="244"/>
                    <a:pt x="132" y="245"/>
                    <a:pt x="131" y="245"/>
                  </a:cubicBezTo>
                  <a:cubicBezTo>
                    <a:pt x="130" y="245"/>
                    <a:pt x="128" y="245"/>
                    <a:pt x="127" y="246"/>
                  </a:cubicBezTo>
                  <a:cubicBezTo>
                    <a:pt x="126" y="247"/>
                    <a:pt x="127" y="249"/>
                    <a:pt x="127" y="251"/>
                  </a:cubicBezTo>
                  <a:cubicBezTo>
                    <a:pt x="127" y="253"/>
                    <a:pt x="127" y="254"/>
                    <a:pt x="128" y="256"/>
                  </a:cubicBezTo>
                  <a:cubicBezTo>
                    <a:pt x="115" y="256"/>
                    <a:pt x="107" y="256"/>
                    <a:pt x="94" y="256"/>
                  </a:cubicBezTo>
                  <a:cubicBezTo>
                    <a:pt x="91" y="256"/>
                    <a:pt x="89" y="254"/>
                    <a:pt x="86" y="254"/>
                  </a:cubicBezTo>
                  <a:cubicBezTo>
                    <a:pt x="80" y="253"/>
                    <a:pt x="76" y="252"/>
                    <a:pt x="70" y="250"/>
                  </a:cubicBezTo>
                  <a:cubicBezTo>
                    <a:pt x="68" y="249"/>
                    <a:pt x="66" y="247"/>
                    <a:pt x="63" y="247"/>
                  </a:cubicBezTo>
                  <a:cubicBezTo>
                    <a:pt x="60" y="247"/>
                    <a:pt x="58" y="249"/>
                    <a:pt x="55" y="249"/>
                  </a:cubicBezTo>
                  <a:cubicBezTo>
                    <a:pt x="45" y="251"/>
                    <a:pt x="40" y="251"/>
                    <a:pt x="31" y="254"/>
                  </a:cubicBezTo>
                  <a:cubicBezTo>
                    <a:pt x="30" y="254"/>
                    <a:pt x="29" y="254"/>
                    <a:pt x="28" y="254"/>
                  </a:cubicBezTo>
                  <a:cubicBezTo>
                    <a:pt x="28" y="254"/>
                    <a:pt x="28" y="254"/>
                    <a:pt x="28" y="254"/>
                  </a:cubicBezTo>
                  <a:cubicBezTo>
                    <a:pt x="29" y="251"/>
                    <a:pt x="29" y="250"/>
                    <a:pt x="29" y="247"/>
                  </a:cubicBezTo>
                  <a:cubicBezTo>
                    <a:pt x="29" y="246"/>
                    <a:pt x="29" y="245"/>
                    <a:pt x="29" y="245"/>
                  </a:cubicBezTo>
                  <a:cubicBezTo>
                    <a:pt x="29" y="231"/>
                    <a:pt x="30" y="223"/>
                    <a:pt x="30" y="210"/>
                  </a:cubicBezTo>
                  <a:cubicBezTo>
                    <a:pt x="30" y="202"/>
                    <a:pt x="26" y="199"/>
                    <a:pt x="26" y="191"/>
                  </a:cubicBezTo>
                  <a:cubicBezTo>
                    <a:pt x="26" y="185"/>
                    <a:pt x="30" y="182"/>
                    <a:pt x="32" y="177"/>
                  </a:cubicBezTo>
                  <a:cubicBezTo>
                    <a:pt x="35" y="171"/>
                    <a:pt x="35" y="167"/>
                    <a:pt x="35" y="160"/>
                  </a:cubicBezTo>
                  <a:cubicBezTo>
                    <a:pt x="35" y="153"/>
                    <a:pt x="34" y="149"/>
                    <a:pt x="30" y="142"/>
                  </a:cubicBezTo>
                  <a:cubicBezTo>
                    <a:pt x="29" y="140"/>
                    <a:pt x="27" y="139"/>
                    <a:pt x="26" y="136"/>
                  </a:cubicBezTo>
                  <a:cubicBezTo>
                    <a:pt x="24" y="133"/>
                    <a:pt x="23" y="131"/>
                    <a:pt x="21" y="129"/>
                  </a:cubicBezTo>
                  <a:cubicBezTo>
                    <a:pt x="19" y="125"/>
                    <a:pt x="17" y="124"/>
                    <a:pt x="16" y="121"/>
                  </a:cubicBezTo>
                  <a:cubicBezTo>
                    <a:pt x="10" y="111"/>
                    <a:pt x="8" y="104"/>
                    <a:pt x="3" y="94"/>
                  </a:cubicBezTo>
                  <a:cubicBezTo>
                    <a:pt x="0" y="17"/>
                    <a:pt x="0" y="17"/>
                    <a:pt x="0" y="17"/>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5" name="Freeform 21">
              <a:extLst>
                <a:ext uri="{FF2B5EF4-FFF2-40B4-BE49-F238E27FC236}">
                  <a16:creationId xmlns:a16="http://schemas.microsoft.com/office/drawing/2014/main" id="{5FD78773-46B2-1084-21F9-36023EBEDE24}"/>
                </a:ext>
              </a:extLst>
            </p:cNvPr>
            <p:cNvSpPr>
              <a:spLocks/>
            </p:cNvSpPr>
            <p:nvPr/>
          </p:nvSpPr>
          <p:spPr bwMode="auto">
            <a:xfrm>
              <a:off x="2792413" y="2925763"/>
              <a:ext cx="587375" cy="649288"/>
            </a:xfrm>
            <a:custGeom>
              <a:avLst/>
              <a:gdLst/>
              <a:ahLst/>
              <a:cxnLst>
                <a:cxn ang="0">
                  <a:pos x="381" y="64"/>
                </a:cxn>
                <a:cxn ang="0">
                  <a:pos x="374" y="388"/>
                </a:cxn>
                <a:cxn ang="0">
                  <a:pos x="151" y="374"/>
                </a:cxn>
                <a:cxn ang="0">
                  <a:pos x="155" y="382"/>
                </a:cxn>
                <a:cxn ang="0">
                  <a:pos x="158" y="385"/>
                </a:cxn>
                <a:cxn ang="0">
                  <a:pos x="164" y="394"/>
                </a:cxn>
                <a:cxn ang="0">
                  <a:pos x="164" y="394"/>
                </a:cxn>
                <a:cxn ang="0">
                  <a:pos x="62" y="386"/>
                </a:cxn>
                <a:cxn ang="0">
                  <a:pos x="59" y="420"/>
                </a:cxn>
                <a:cxn ang="0">
                  <a:pos x="0" y="413"/>
                </a:cxn>
                <a:cxn ang="0">
                  <a:pos x="0" y="413"/>
                </a:cxn>
                <a:cxn ang="0">
                  <a:pos x="38" y="0"/>
                </a:cxn>
                <a:cxn ang="0">
                  <a:pos x="38" y="0"/>
                </a:cxn>
                <a:cxn ang="0">
                  <a:pos x="381" y="27"/>
                </a:cxn>
                <a:cxn ang="0">
                  <a:pos x="381" y="27"/>
                </a:cxn>
                <a:cxn ang="0">
                  <a:pos x="381" y="64"/>
                </a:cxn>
              </a:cxnLst>
              <a:rect l="0" t="0" r="r" b="b"/>
              <a:pathLst>
                <a:path w="381" h="420">
                  <a:moveTo>
                    <a:pt x="381" y="64"/>
                  </a:moveTo>
                  <a:cubicBezTo>
                    <a:pt x="374" y="388"/>
                    <a:pt x="374" y="388"/>
                    <a:pt x="374" y="388"/>
                  </a:cubicBezTo>
                  <a:cubicBezTo>
                    <a:pt x="151" y="374"/>
                    <a:pt x="151" y="374"/>
                    <a:pt x="151" y="374"/>
                  </a:cubicBezTo>
                  <a:cubicBezTo>
                    <a:pt x="152" y="377"/>
                    <a:pt x="152" y="380"/>
                    <a:pt x="155" y="382"/>
                  </a:cubicBezTo>
                  <a:cubicBezTo>
                    <a:pt x="156" y="383"/>
                    <a:pt x="157" y="383"/>
                    <a:pt x="158" y="385"/>
                  </a:cubicBezTo>
                  <a:cubicBezTo>
                    <a:pt x="161" y="388"/>
                    <a:pt x="162" y="391"/>
                    <a:pt x="164" y="394"/>
                  </a:cubicBezTo>
                  <a:cubicBezTo>
                    <a:pt x="164" y="394"/>
                    <a:pt x="164" y="394"/>
                    <a:pt x="164" y="394"/>
                  </a:cubicBezTo>
                  <a:cubicBezTo>
                    <a:pt x="62" y="386"/>
                    <a:pt x="62" y="386"/>
                    <a:pt x="62" y="386"/>
                  </a:cubicBezTo>
                  <a:cubicBezTo>
                    <a:pt x="59" y="420"/>
                    <a:pt x="59" y="420"/>
                    <a:pt x="59" y="420"/>
                  </a:cubicBezTo>
                  <a:cubicBezTo>
                    <a:pt x="0" y="413"/>
                    <a:pt x="0" y="413"/>
                    <a:pt x="0" y="413"/>
                  </a:cubicBezTo>
                  <a:cubicBezTo>
                    <a:pt x="0" y="413"/>
                    <a:pt x="0" y="413"/>
                    <a:pt x="0" y="413"/>
                  </a:cubicBezTo>
                  <a:cubicBezTo>
                    <a:pt x="38" y="0"/>
                    <a:pt x="38" y="0"/>
                    <a:pt x="38" y="0"/>
                  </a:cubicBezTo>
                  <a:cubicBezTo>
                    <a:pt x="38" y="0"/>
                    <a:pt x="38" y="0"/>
                    <a:pt x="38" y="0"/>
                  </a:cubicBezTo>
                  <a:cubicBezTo>
                    <a:pt x="157" y="13"/>
                    <a:pt x="272" y="22"/>
                    <a:pt x="381" y="27"/>
                  </a:cubicBezTo>
                  <a:cubicBezTo>
                    <a:pt x="381" y="27"/>
                    <a:pt x="381" y="27"/>
                    <a:pt x="381" y="27"/>
                  </a:cubicBezTo>
                  <a:cubicBezTo>
                    <a:pt x="381" y="64"/>
                    <a:pt x="381" y="64"/>
                    <a:pt x="381" y="64"/>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6" name="Freeform 22">
              <a:extLst>
                <a:ext uri="{FF2B5EF4-FFF2-40B4-BE49-F238E27FC236}">
                  <a16:creationId xmlns:a16="http://schemas.microsoft.com/office/drawing/2014/main" id="{9E0393AB-974D-DC83-3B76-D583E4CAC0F6}"/>
                </a:ext>
              </a:extLst>
            </p:cNvPr>
            <p:cNvSpPr>
              <a:spLocks/>
            </p:cNvSpPr>
            <p:nvPr/>
          </p:nvSpPr>
          <p:spPr bwMode="auto">
            <a:xfrm>
              <a:off x="3379788" y="2954338"/>
              <a:ext cx="785813" cy="376238"/>
            </a:xfrm>
            <a:custGeom>
              <a:avLst/>
              <a:gdLst/>
              <a:ahLst/>
              <a:cxnLst>
                <a:cxn ang="0">
                  <a:pos x="0" y="9"/>
                </a:cxn>
                <a:cxn ang="0">
                  <a:pos x="0" y="46"/>
                </a:cxn>
                <a:cxn ang="0">
                  <a:pos x="0" y="46"/>
                </a:cxn>
                <a:cxn ang="0">
                  <a:pos x="174" y="50"/>
                </a:cxn>
                <a:cxn ang="0">
                  <a:pos x="174" y="188"/>
                </a:cxn>
                <a:cxn ang="0">
                  <a:pos x="193" y="191"/>
                </a:cxn>
                <a:cxn ang="0">
                  <a:pos x="201" y="194"/>
                </a:cxn>
                <a:cxn ang="0">
                  <a:pos x="209" y="202"/>
                </a:cxn>
                <a:cxn ang="0">
                  <a:pos x="211" y="200"/>
                </a:cxn>
                <a:cxn ang="0">
                  <a:pos x="222" y="196"/>
                </a:cxn>
                <a:cxn ang="0">
                  <a:pos x="223" y="198"/>
                </a:cxn>
                <a:cxn ang="0">
                  <a:pos x="228" y="204"/>
                </a:cxn>
                <a:cxn ang="0">
                  <a:pos x="235" y="209"/>
                </a:cxn>
                <a:cxn ang="0">
                  <a:pos x="251" y="215"/>
                </a:cxn>
                <a:cxn ang="0">
                  <a:pos x="280" y="213"/>
                </a:cxn>
                <a:cxn ang="0">
                  <a:pos x="284" y="213"/>
                </a:cxn>
                <a:cxn ang="0">
                  <a:pos x="288" y="217"/>
                </a:cxn>
                <a:cxn ang="0">
                  <a:pos x="297" y="222"/>
                </a:cxn>
                <a:cxn ang="0">
                  <a:pos x="301" y="228"/>
                </a:cxn>
                <a:cxn ang="0">
                  <a:pos x="309" y="235"/>
                </a:cxn>
                <a:cxn ang="0">
                  <a:pos x="314" y="232"/>
                </a:cxn>
                <a:cxn ang="0">
                  <a:pos x="322" y="228"/>
                </a:cxn>
                <a:cxn ang="0">
                  <a:pos x="327" y="230"/>
                </a:cxn>
                <a:cxn ang="0">
                  <a:pos x="328" y="232"/>
                </a:cxn>
                <a:cxn ang="0">
                  <a:pos x="338" y="235"/>
                </a:cxn>
                <a:cxn ang="0">
                  <a:pos x="346" y="235"/>
                </a:cxn>
                <a:cxn ang="0">
                  <a:pos x="352" y="238"/>
                </a:cxn>
                <a:cxn ang="0">
                  <a:pos x="356" y="234"/>
                </a:cxn>
                <a:cxn ang="0">
                  <a:pos x="362" y="236"/>
                </a:cxn>
                <a:cxn ang="0">
                  <a:pos x="387" y="241"/>
                </a:cxn>
                <a:cxn ang="0">
                  <a:pos x="396" y="244"/>
                </a:cxn>
                <a:cxn ang="0">
                  <a:pos x="403" y="243"/>
                </a:cxn>
                <a:cxn ang="0">
                  <a:pos x="412" y="238"/>
                </a:cxn>
                <a:cxn ang="0">
                  <a:pos x="416" y="235"/>
                </a:cxn>
                <a:cxn ang="0">
                  <a:pos x="429" y="231"/>
                </a:cxn>
                <a:cxn ang="0">
                  <a:pos x="435" y="227"/>
                </a:cxn>
                <a:cxn ang="0">
                  <a:pos x="443" y="226"/>
                </a:cxn>
                <a:cxn ang="0">
                  <a:pos x="451" y="229"/>
                </a:cxn>
                <a:cxn ang="0">
                  <a:pos x="464" y="229"/>
                </a:cxn>
                <a:cxn ang="0">
                  <a:pos x="476" y="233"/>
                </a:cxn>
                <a:cxn ang="0">
                  <a:pos x="489" y="239"/>
                </a:cxn>
                <a:cxn ang="0">
                  <a:pos x="509" y="242"/>
                </a:cxn>
                <a:cxn ang="0">
                  <a:pos x="509" y="242"/>
                </a:cxn>
                <a:cxn ang="0">
                  <a:pos x="503" y="105"/>
                </a:cxn>
                <a:cxn ang="0">
                  <a:pos x="492" y="38"/>
                </a:cxn>
                <a:cxn ang="0">
                  <a:pos x="492" y="38"/>
                </a:cxn>
                <a:cxn ang="0">
                  <a:pos x="489" y="0"/>
                </a:cxn>
                <a:cxn ang="0">
                  <a:pos x="489" y="0"/>
                </a:cxn>
                <a:cxn ang="0">
                  <a:pos x="59" y="12"/>
                </a:cxn>
                <a:cxn ang="0">
                  <a:pos x="59" y="12"/>
                </a:cxn>
                <a:cxn ang="0">
                  <a:pos x="0" y="9"/>
                </a:cxn>
              </a:cxnLst>
              <a:rect l="0" t="0" r="r" b="b"/>
              <a:pathLst>
                <a:path w="509" h="244">
                  <a:moveTo>
                    <a:pt x="0" y="9"/>
                  </a:moveTo>
                  <a:cubicBezTo>
                    <a:pt x="0" y="46"/>
                    <a:pt x="0" y="46"/>
                    <a:pt x="0" y="46"/>
                  </a:cubicBezTo>
                  <a:cubicBezTo>
                    <a:pt x="0" y="46"/>
                    <a:pt x="0" y="46"/>
                    <a:pt x="0" y="46"/>
                  </a:cubicBezTo>
                  <a:cubicBezTo>
                    <a:pt x="174" y="50"/>
                    <a:pt x="174" y="50"/>
                    <a:pt x="174" y="50"/>
                  </a:cubicBezTo>
                  <a:cubicBezTo>
                    <a:pt x="174" y="188"/>
                    <a:pt x="174" y="188"/>
                    <a:pt x="174" y="188"/>
                  </a:cubicBezTo>
                  <a:cubicBezTo>
                    <a:pt x="181" y="189"/>
                    <a:pt x="185" y="189"/>
                    <a:pt x="193" y="191"/>
                  </a:cubicBezTo>
                  <a:cubicBezTo>
                    <a:pt x="196" y="192"/>
                    <a:pt x="198" y="193"/>
                    <a:pt x="201" y="194"/>
                  </a:cubicBezTo>
                  <a:cubicBezTo>
                    <a:pt x="204" y="197"/>
                    <a:pt x="205" y="202"/>
                    <a:pt x="209" y="202"/>
                  </a:cubicBezTo>
                  <a:cubicBezTo>
                    <a:pt x="210" y="202"/>
                    <a:pt x="210" y="200"/>
                    <a:pt x="211" y="200"/>
                  </a:cubicBezTo>
                  <a:cubicBezTo>
                    <a:pt x="215" y="199"/>
                    <a:pt x="218" y="196"/>
                    <a:pt x="222" y="196"/>
                  </a:cubicBezTo>
                  <a:cubicBezTo>
                    <a:pt x="223" y="196"/>
                    <a:pt x="223" y="198"/>
                    <a:pt x="223" y="198"/>
                  </a:cubicBezTo>
                  <a:cubicBezTo>
                    <a:pt x="225" y="200"/>
                    <a:pt x="226" y="202"/>
                    <a:pt x="228" y="204"/>
                  </a:cubicBezTo>
                  <a:cubicBezTo>
                    <a:pt x="230" y="206"/>
                    <a:pt x="233" y="207"/>
                    <a:pt x="235" y="209"/>
                  </a:cubicBezTo>
                  <a:cubicBezTo>
                    <a:pt x="241" y="213"/>
                    <a:pt x="244" y="215"/>
                    <a:pt x="251" y="215"/>
                  </a:cubicBezTo>
                  <a:cubicBezTo>
                    <a:pt x="262" y="215"/>
                    <a:pt x="269" y="213"/>
                    <a:pt x="280" y="213"/>
                  </a:cubicBezTo>
                  <a:cubicBezTo>
                    <a:pt x="281" y="213"/>
                    <a:pt x="282" y="213"/>
                    <a:pt x="284" y="213"/>
                  </a:cubicBezTo>
                  <a:cubicBezTo>
                    <a:pt x="286" y="214"/>
                    <a:pt x="286" y="216"/>
                    <a:pt x="288" y="217"/>
                  </a:cubicBezTo>
                  <a:cubicBezTo>
                    <a:pt x="291" y="219"/>
                    <a:pt x="294" y="219"/>
                    <a:pt x="297" y="222"/>
                  </a:cubicBezTo>
                  <a:cubicBezTo>
                    <a:pt x="299" y="223"/>
                    <a:pt x="300" y="226"/>
                    <a:pt x="301" y="228"/>
                  </a:cubicBezTo>
                  <a:cubicBezTo>
                    <a:pt x="303" y="232"/>
                    <a:pt x="305" y="235"/>
                    <a:pt x="309" y="235"/>
                  </a:cubicBezTo>
                  <a:cubicBezTo>
                    <a:pt x="311" y="235"/>
                    <a:pt x="312" y="234"/>
                    <a:pt x="314" y="232"/>
                  </a:cubicBezTo>
                  <a:cubicBezTo>
                    <a:pt x="316" y="230"/>
                    <a:pt x="319" y="228"/>
                    <a:pt x="322" y="228"/>
                  </a:cubicBezTo>
                  <a:cubicBezTo>
                    <a:pt x="325" y="228"/>
                    <a:pt x="326" y="229"/>
                    <a:pt x="327" y="230"/>
                  </a:cubicBezTo>
                  <a:cubicBezTo>
                    <a:pt x="328" y="231"/>
                    <a:pt x="328" y="232"/>
                    <a:pt x="328" y="232"/>
                  </a:cubicBezTo>
                  <a:cubicBezTo>
                    <a:pt x="331" y="235"/>
                    <a:pt x="334" y="235"/>
                    <a:pt x="338" y="235"/>
                  </a:cubicBezTo>
                  <a:cubicBezTo>
                    <a:pt x="341" y="234"/>
                    <a:pt x="343" y="234"/>
                    <a:pt x="346" y="235"/>
                  </a:cubicBezTo>
                  <a:cubicBezTo>
                    <a:pt x="348" y="236"/>
                    <a:pt x="350" y="238"/>
                    <a:pt x="352" y="238"/>
                  </a:cubicBezTo>
                  <a:cubicBezTo>
                    <a:pt x="355" y="238"/>
                    <a:pt x="354" y="234"/>
                    <a:pt x="356" y="234"/>
                  </a:cubicBezTo>
                  <a:cubicBezTo>
                    <a:pt x="359" y="234"/>
                    <a:pt x="360" y="235"/>
                    <a:pt x="362" y="236"/>
                  </a:cubicBezTo>
                  <a:cubicBezTo>
                    <a:pt x="372" y="237"/>
                    <a:pt x="377" y="239"/>
                    <a:pt x="387" y="241"/>
                  </a:cubicBezTo>
                  <a:cubicBezTo>
                    <a:pt x="391" y="242"/>
                    <a:pt x="392" y="244"/>
                    <a:pt x="396" y="244"/>
                  </a:cubicBezTo>
                  <a:cubicBezTo>
                    <a:pt x="399" y="244"/>
                    <a:pt x="400" y="244"/>
                    <a:pt x="403" y="243"/>
                  </a:cubicBezTo>
                  <a:cubicBezTo>
                    <a:pt x="407" y="242"/>
                    <a:pt x="409" y="241"/>
                    <a:pt x="412" y="238"/>
                  </a:cubicBezTo>
                  <a:cubicBezTo>
                    <a:pt x="414" y="237"/>
                    <a:pt x="414" y="236"/>
                    <a:pt x="416" y="235"/>
                  </a:cubicBezTo>
                  <a:cubicBezTo>
                    <a:pt x="420" y="232"/>
                    <a:pt x="424" y="233"/>
                    <a:pt x="429" y="231"/>
                  </a:cubicBezTo>
                  <a:cubicBezTo>
                    <a:pt x="432" y="230"/>
                    <a:pt x="433" y="228"/>
                    <a:pt x="435" y="227"/>
                  </a:cubicBezTo>
                  <a:cubicBezTo>
                    <a:pt x="438" y="226"/>
                    <a:pt x="440" y="226"/>
                    <a:pt x="443" y="226"/>
                  </a:cubicBezTo>
                  <a:cubicBezTo>
                    <a:pt x="446" y="227"/>
                    <a:pt x="447" y="229"/>
                    <a:pt x="451" y="229"/>
                  </a:cubicBezTo>
                  <a:cubicBezTo>
                    <a:pt x="464" y="229"/>
                    <a:pt x="464" y="229"/>
                    <a:pt x="464" y="229"/>
                  </a:cubicBezTo>
                  <a:cubicBezTo>
                    <a:pt x="469" y="229"/>
                    <a:pt x="471" y="231"/>
                    <a:pt x="476" y="233"/>
                  </a:cubicBezTo>
                  <a:cubicBezTo>
                    <a:pt x="481" y="235"/>
                    <a:pt x="484" y="237"/>
                    <a:pt x="489" y="239"/>
                  </a:cubicBezTo>
                  <a:cubicBezTo>
                    <a:pt x="496" y="243"/>
                    <a:pt x="501" y="242"/>
                    <a:pt x="509" y="242"/>
                  </a:cubicBezTo>
                  <a:cubicBezTo>
                    <a:pt x="509" y="242"/>
                    <a:pt x="509" y="242"/>
                    <a:pt x="509" y="242"/>
                  </a:cubicBezTo>
                  <a:cubicBezTo>
                    <a:pt x="503" y="105"/>
                    <a:pt x="503" y="105"/>
                    <a:pt x="503" y="105"/>
                  </a:cubicBezTo>
                  <a:cubicBezTo>
                    <a:pt x="492" y="38"/>
                    <a:pt x="492" y="38"/>
                    <a:pt x="492" y="38"/>
                  </a:cubicBezTo>
                  <a:cubicBezTo>
                    <a:pt x="492" y="38"/>
                    <a:pt x="492" y="38"/>
                    <a:pt x="492" y="38"/>
                  </a:cubicBezTo>
                  <a:cubicBezTo>
                    <a:pt x="489" y="0"/>
                    <a:pt x="489" y="0"/>
                    <a:pt x="489" y="0"/>
                  </a:cubicBezTo>
                  <a:cubicBezTo>
                    <a:pt x="489" y="0"/>
                    <a:pt x="489" y="0"/>
                    <a:pt x="489" y="0"/>
                  </a:cubicBezTo>
                  <a:cubicBezTo>
                    <a:pt x="489" y="0"/>
                    <a:pt x="280" y="16"/>
                    <a:pt x="59" y="12"/>
                  </a:cubicBezTo>
                  <a:cubicBezTo>
                    <a:pt x="59" y="12"/>
                    <a:pt x="59" y="12"/>
                    <a:pt x="59" y="12"/>
                  </a:cubicBezTo>
                  <a:cubicBezTo>
                    <a:pt x="0" y="9"/>
                    <a:pt x="0" y="9"/>
                    <a:pt x="0" y="9"/>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7" name="Freeform 23">
              <a:extLst>
                <a:ext uri="{FF2B5EF4-FFF2-40B4-BE49-F238E27FC236}">
                  <a16:creationId xmlns:a16="http://schemas.microsoft.com/office/drawing/2014/main" id="{77B1A502-065D-3159-5233-D1C8613CE727}"/>
                </a:ext>
              </a:extLst>
            </p:cNvPr>
            <p:cNvSpPr>
              <a:spLocks/>
            </p:cNvSpPr>
            <p:nvPr/>
          </p:nvSpPr>
          <p:spPr bwMode="auto">
            <a:xfrm>
              <a:off x="2411413" y="2305050"/>
              <a:ext cx="484188" cy="620713"/>
            </a:xfrm>
            <a:custGeom>
              <a:avLst/>
              <a:gdLst/>
              <a:ahLst/>
              <a:cxnLst>
                <a:cxn ang="0">
                  <a:pos x="314" y="113"/>
                </a:cxn>
                <a:cxn ang="0">
                  <a:pos x="285" y="402"/>
                </a:cxn>
                <a:cxn ang="0">
                  <a:pos x="285" y="402"/>
                </a:cxn>
                <a:cxn ang="0">
                  <a:pos x="0" y="358"/>
                </a:cxn>
                <a:cxn ang="0">
                  <a:pos x="0" y="358"/>
                </a:cxn>
                <a:cxn ang="0">
                  <a:pos x="55" y="0"/>
                </a:cxn>
                <a:cxn ang="0">
                  <a:pos x="55" y="0"/>
                </a:cxn>
                <a:cxn ang="0">
                  <a:pos x="213" y="27"/>
                </a:cxn>
                <a:cxn ang="0">
                  <a:pos x="213" y="27"/>
                </a:cxn>
                <a:cxn ang="0">
                  <a:pos x="203" y="99"/>
                </a:cxn>
                <a:cxn ang="0">
                  <a:pos x="314" y="113"/>
                </a:cxn>
              </a:cxnLst>
              <a:rect l="0" t="0" r="r" b="b"/>
              <a:pathLst>
                <a:path w="314" h="402">
                  <a:moveTo>
                    <a:pt x="314" y="113"/>
                  </a:moveTo>
                  <a:cubicBezTo>
                    <a:pt x="285" y="402"/>
                    <a:pt x="285" y="402"/>
                    <a:pt x="285" y="402"/>
                  </a:cubicBezTo>
                  <a:cubicBezTo>
                    <a:pt x="285" y="402"/>
                    <a:pt x="285" y="402"/>
                    <a:pt x="285" y="402"/>
                  </a:cubicBezTo>
                  <a:cubicBezTo>
                    <a:pt x="193" y="390"/>
                    <a:pt x="99" y="375"/>
                    <a:pt x="0" y="358"/>
                  </a:cubicBezTo>
                  <a:cubicBezTo>
                    <a:pt x="0" y="358"/>
                    <a:pt x="0" y="358"/>
                    <a:pt x="0" y="358"/>
                  </a:cubicBezTo>
                  <a:cubicBezTo>
                    <a:pt x="55" y="0"/>
                    <a:pt x="55" y="0"/>
                    <a:pt x="55" y="0"/>
                  </a:cubicBezTo>
                  <a:cubicBezTo>
                    <a:pt x="55" y="0"/>
                    <a:pt x="55" y="0"/>
                    <a:pt x="55" y="0"/>
                  </a:cubicBezTo>
                  <a:cubicBezTo>
                    <a:pt x="213" y="27"/>
                    <a:pt x="213" y="27"/>
                    <a:pt x="213" y="27"/>
                  </a:cubicBezTo>
                  <a:cubicBezTo>
                    <a:pt x="213" y="27"/>
                    <a:pt x="213" y="27"/>
                    <a:pt x="213" y="27"/>
                  </a:cubicBezTo>
                  <a:cubicBezTo>
                    <a:pt x="203" y="99"/>
                    <a:pt x="203" y="99"/>
                    <a:pt x="203" y="99"/>
                  </a:cubicBezTo>
                  <a:cubicBezTo>
                    <a:pt x="314" y="113"/>
                    <a:pt x="314" y="113"/>
                    <a:pt x="314" y="113"/>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8" name="Freeform 24">
              <a:extLst>
                <a:ext uri="{FF2B5EF4-FFF2-40B4-BE49-F238E27FC236}">
                  <a16:creationId xmlns:a16="http://schemas.microsoft.com/office/drawing/2014/main" id="{CEE374E8-76A5-CA66-E6B5-54B5479E2DDC}"/>
                </a:ext>
              </a:extLst>
            </p:cNvPr>
            <p:cNvSpPr>
              <a:spLocks/>
            </p:cNvSpPr>
            <p:nvPr/>
          </p:nvSpPr>
          <p:spPr bwMode="auto">
            <a:xfrm>
              <a:off x="2851150" y="2479675"/>
              <a:ext cx="628650" cy="492125"/>
            </a:xfrm>
            <a:custGeom>
              <a:avLst/>
              <a:gdLst/>
              <a:ahLst/>
              <a:cxnLst>
                <a:cxn ang="0">
                  <a:pos x="29" y="0"/>
                </a:cxn>
                <a:cxn ang="0">
                  <a:pos x="300" y="24"/>
                </a:cxn>
                <a:cxn ang="0">
                  <a:pos x="300" y="24"/>
                </a:cxn>
                <a:cxn ang="0">
                  <a:pos x="407" y="29"/>
                </a:cxn>
                <a:cxn ang="0">
                  <a:pos x="406" y="95"/>
                </a:cxn>
                <a:cxn ang="0">
                  <a:pos x="406" y="95"/>
                </a:cxn>
                <a:cxn ang="0">
                  <a:pos x="402" y="319"/>
                </a:cxn>
                <a:cxn ang="0">
                  <a:pos x="402" y="319"/>
                </a:cxn>
                <a:cxn ang="0">
                  <a:pos x="343" y="316"/>
                </a:cxn>
                <a:cxn ang="0">
                  <a:pos x="343" y="316"/>
                </a:cxn>
                <a:cxn ang="0">
                  <a:pos x="0" y="289"/>
                </a:cxn>
                <a:cxn ang="0">
                  <a:pos x="0" y="289"/>
                </a:cxn>
                <a:cxn ang="0">
                  <a:pos x="29" y="0"/>
                </a:cxn>
              </a:cxnLst>
              <a:rect l="0" t="0" r="r" b="b"/>
              <a:pathLst>
                <a:path w="407" h="319">
                  <a:moveTo>
                    <a:pt x="29" y="0"/>
                  </a:moveTo>
                  <a:cubicBezTo>
                    <a:pt x="126" y="11"/>
                    <a:pt x="217" y="19"/>
                    <a:pt x="300" y="24"/>
                  </a:cubicBezTo>
                  <a:cubicBezTo>
                    <a:pt x="300" y="24"/>
                    <a:pt x="300" y="24"/>
                    <a:pt x="300" y="24"/>
                  </a:cubicBezTo>
                  <a:cubicBezTo>
                    <a:pt x="407" y="29"/>
                    <a:pt x="407" y="29"/>
                    <a:pt x="407" y="29"/>
                  </a:cubicBezTo>
                  <a:cubicBezTo>
                    <a:pt x="406" y="95"/>
                    <a:pt x="406" y="95"/>
                    <a:pt x="406" y="95"/>
                  </a:cubicBezTo>
                  <a:cubicBezTo>
                    <a:pt x="406" y="95"/>
                    <a:pt x="406" y="95"/>
                    <a:pt x="406" y="95"/>
                  </a:cubicBezTo>
                  <a:cubicBezTo>
                    <a:pt x="402" y="319"/>
                    <a:pt x="402" y="319"/>
                    <a:pt x="402" y="319"/>
                  </a:cubicBezTo>
                  <a:cubicBezTo>
                    <a:pt x="402" y="319"/>
                    <a:pt x="402" y="319"/>
                    <a:pt x="402" y="319"/>
                  </a:cubicBezTo>
                  <a:cubicBezTo>
                    <a:pt x="343" y="316"/>
                    <a:pt x="343" y="316"/>
                    <a:pt x="343" y="316"/>
                  </a:cubicBezTo>
                  <a:cubicBezTo>
                    <a:pt x="343" y="316"/>
                    <a:pt x="343" y="316"/>
                    <a:pt x="343" y="316"/>
                  </a:cubicBezTo>
                  <a:cubicBezTo>
                    <a:pt x="234" y="311"/>
                    <a:pt x="119" y="302"/>
                    <a:pt x="0" y="289"/>
                  </a:cubicBezTo>
                  <a:cubicBezTo>
                    <a:pt x="0" y="289"/>
                    <a:pt x="0" y="289"/>
                    <a:pt x="0" y="289"/>
                  </a:cubicBezTo>
                  <a:cubicBezTo>
                    <a:pt x="29" y="0"/>
                    <a:pt x="29" y="0"/>
                    <a:pt x="29" y="0"/>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9" name="Freeform 25">
              <a:extLst>
                <a:ext uri="{FF2B5EF4-FFF2-40B4-BE49-F238E27FC236}">
                  <a16:creationId xmlns:a16="http://schemas.microsoft.com/office/drawing/2014/main" id="{80B00583-F70C-4316-9C30-57E817E7D3AA}"/>
                </a:ext>
              </a:extLst>
            </p:cNvPr>
            <p:cNvSpPr>
              <a:spLocks/>
            </p:cNvSpPr>
            <p:nvPr/>
          </p:nvSpPr>
          <p:spPr bwMode="auto">
            <a:xfrm>
              <a:off x="4900613" y="2189163"/>
              <a:ext cx="366713" cy="430213"/>
            </a:xfrm>
            <a:custGeom>
              <a:avLst/>
              <a:gdLst/>
              <a:ahLst/>
              <a:cxnLst>
                <a:cxn ang="0">
                  <a:pos x="67" y="58"/>
                </a:cxn>
                <a:cxn ang="0">
                  <a:pos x="75" y="64"/>
                </a:cxn>
                <a:cxn ang="0">
                  <a:pos x="100" y="66"/>
                </a:cxn>
                <a:cxn ang="0">
                  <a:pos x="107" y="75"/>
                </a:cxn>
                <a:cxn ang="0">
                  <a:pos x="117" y="71"/>
                </a:cxn>
                <a:cxn ang="0">
                  <a:pos x="157" y="51"/>
                </a:cxn>
                <a:cxn ang="0">
                  <a:pos x="180" y="30"/>
                </a:cxn>
                <a:cxn ang="0">
                  <a:pos x="200" y="12"/>
                </a:cxn>
                <a:cxn ang="0">
                  <a:pos x="216" y="1"/>
                </a:cxn>
                <a:cxn ang="0">
                  <a:pos x="218" y="0"/>
                </a:cxn>
                <a:cxn ang="0">
                  <a:pos x="237" y="88"/>
                </a:cxn>
                <a:cxn ang="0">
                  <a:pos x="234" y="94"/>
                </a:cxn>
                <a:cxn ang="0">
                  <a:pos x="235" y="130"/>
                </a:cxn>
                <a:cxn ang="0">
                  <a:pos x="233" y="161"/>
                </a:cxn>
                <a:cxn ang="0">
                  <a:pos x="205" y="192"/>
                </a:cxn>
                <a:cxn ang="0">
                  <a:pos x="200" y="212"/>
                </a:cxn>
                <a:cxn ang="0">
                  <a:pos x="200" y="224"/>
                </a:cxn>
                <a:cxn ang="0">
                  <a:pos x="193" y="237"/>
                </a:cxn>
                <a:cxn ang="0">
                  <a:pos x="187" y="227"/>
                </a:cxn>
                <a:cxn ang="0">
                  <a:pos x="182" y="246"/>
                </a:cxn>
                <a:cxn ang="0">
                  <a:pos x="172" y="271"/>
                </a:cxn>
                <a:cxn ang="0">
                  <a:pos x="163" y="278"/>
                </a:cxn>
                <a:cxn ang="0">
                  <a:pos x="152" y="270"/>
                </a:cxn>
                <a:cxn ang="0">
                  <a:pos x="138" y="263"/>
                </a:cxn>
                <a:cxn ang="0">
                  <a:pos x="123" y="265"/>
                </a:cxn>
                <a:cxn ang="0">
                  <a:pos x="105" y="269"/>
                </a:cxn>
                <a:cxn ang="0">
                  <a:pos x="93" y="272"/>
                </a:cxn>
                <a:cxn ang="0">
                  <a:pos x="79" y="268"/>
                </a:cxn>
                <a:cxn ang="0">
                  <a:pos x="62" y="269"/>
                </a:cxn>
                <a:cxn ang="0">
                  <a:pos x="48" y="262"/>
                </a:cxn>
                <a:cxn ang="0">
                  <a:pos x="34" y="262"/>
                </a:cxn>
                <a:cxn ang="0">
                  <a:pos x="0" y="75"/>
                </a:cxn>
              </a:cxnLst>
              <a:rect l="0" t="0" r="r" b="b"/>
              <a:pathLst>
                <a:path w="237" h="278">
                  <a:moveTo>
                    <a:pt x="0" y="75"/>
                  </a:moveTo>
                  <a:cubicBezTo>
                    <a:pt x="67" y="58"/>
                    <a:pt x="67" y="58"/>
                    <a:pt x="67" y="58"/>
                  </a:cubicBezTo>
                  <a:cubicBezTo>
                    <a:pt x="67" y="58"/>
                    <a:pt x="67" y="58"/>
                    <a:pt x="67" y="58"/>
                  </a:cubicBezTo>
                  <a:cubicBezTo>
                    <a:pt x="67" y="62"/>
                    <a:pt x="72" y="63"/>
                    <a:pt x="75" y="64"/>
                  </a:cubicBezTo>
                  <a:cubicBezTo>
                    <a:pt x="79" y="65"/>
                    <a:pt x="81" y="66"/>
                    <a:pt x="85" y="66"/>
                  </a:cubicBezTo>
                  <a:cubicBezTo>
                    <a:pt x="100" y="66"/>
                    <a:pt x="100" y="66"/>
                    <a:pt x="100" y="66"/>
                  </a:cubicBezTo>
                  <a:cubicBezTo>
                    <a:pt x="103" y="66"/>
                    <a:pt x="103" y="70"/>
                    <a:pt x="104" y="72"/>
                  </a:cubicBezTo>
                  <a:cubicBezTo>
                    <a:pt x="105" y="74"/>
                    <a:pt x="106" y="74"/>
                    <a:pt x="107" y="75"/>
                  </a:cubicBezTo>
                  <a:cubicBezTo>
                    <a:pt x="110" y="73"/>
                    <a:pt x="112" y="74"/>
                    <a:pt x="115" y="72"/>
                  </a:cubicBezTo>
                  <a:cubicBezTo>
                    <a:pt x="116" y="72"/>
                    <a:pt x="116" y="71"/>
                    <a:pt x="117" y="71"/>
                  </a:cubicBezTo>
                  <a:cubicBezTo>
                    <a:pt x="123" y="69"/>
                    <a:pt x="127" y="67"/>
                    <a:pt x="132" y="64"/>
                  </a:cubicBezTo>
                  <a:cubicBezTo>
                    <a:pt x="142" y="59"/>
                    <a:pt x="146" y="54"/>
                    <a:pt x="157" y="51"/>
                  </a:cubicBezTo>
                  <a:cubicBezTo>
                    <a:pt x="165" y="49"/>
                    <a:pt x="167" y="43"/>
                    <a:pt x="173" y="37"/>
                  </a:cubicBezTo>
                  <a:cubicBezTo>
                    <a:pt x="175" y="34"/>
                    <a:pt x="178" y="33"/>
                    <a:pt x="180" y="30"/>
                  </a:cubicBezTo>
                  <a:cubicBezTo>
                    <a:pt x="184" y="25"/>
                    <a:pt x="187" y="23"/>
                    <a:pt x="192" y="19"/>
                  </a:cubicBezTo>
                  <a:cubicBezTo>
                    <a:pt x="196" y="17"/>
                    <a:pt x="197" y="14"/>
                    <a:pt x="200" y="12"/>
                  </a:cubicBezTo>
                  <a:cubicBezTo>
                    <a:pt x="202" y="11"/>
                    <a:pt x="203" y="11"/>
                    <a:pt x="205" y="10"/>
                  </a:cubicBezTo>
                  <a:cubicBezTo>
                    <a:pt x="210" y="7"/>
                    <a:pt x="211" y="4"/>
                    <a:pt x="216" y="1"/>
                  </a:cubicBezTo>
                  <a:cubicBezTo>
                    <a:pt x="217" y="1"/>
                    <a:pt x="217" y="0"/>
                    <a:pt x="218" y="0"/>
                  </a:cubicBezTo>
                  <a:cubicBezTo>
                    <a:pt x="218" y="0"/>
                    <a:pt x="218" y="0"/>
                    <a:pt x="218" y="0"/>
                  </a:cubicBezTo>
                  <a:cubicBezTo>
                    <a:pt x="237" y="88"/>
                    <a:pt x="237" y="88"/>
                    <a:pt x="237" y="88"/>
                  </a:cubicBezTo>
                  <a:cubicBezTo>
                    <a:pt x="237" y="88"/>
                    <a:pt x="237" y="88"/>
                    <a:pt x="237" y="88"/>
                  </a:cubicBezTo>
                  <a:cubicBezTo>
                    <a:pt x="236" y="88"/>
                    <a:pt x="235" y="89"/>
                    <a:pt x="234" y="90"/>
                  </a:cubicBezTo>
                  <a:cubicBezTo>
                    <a:pt x="233" y="92"/>
                    <a:pt x="234" y="93"/>
                    <a:pt x="234" y="94"/>
                  </a:cubicBezTo>
                  <a:cubicBezTo>
                    <a:pt x="234" y="98"/>
                    <a:pt x="234" y="101"/>
                    <a:pt x="234" y="104"/>
                  </a:cubicBezTo>
                  <a:cubicBezTo>
                    <a:pt x="234" y="115"/>
                    <a:pt x="234" y="120"/>
                    <a:pt x="235" y="130"/>
                  </a:cubicBezTo>
                  <a:cubicBezTo>
                    <a:pt x="235" y="134"/>
                    <a:pt x="236" y="137"/>
                    <a:pt x="236" y="141"/>
                  </a:cubicBezTo>
                  <a:cubicBezTo>
                    <a:pt x="236" y="149"/>
                    <a:pt x="235" y="153"/>
                    <a:pt x="233" y="161"/>
                  </a:cubicBezTo>
                  <a:cubicBezTo>
                    <a:pt x="230" y="173"/>
                    <a:pt x="229" y="183"/>
                    <a:pt x="219" y="189"/>
                  </a:cubicBezTo>
                  <a:cubicBezTo>
                    <a:pt x="215" y="192"/>
                    <a:pt x="209" y="188"/>
                    <a:pt x="205" y="192"/>
                  </a:cubicBezTo>
                  <a:cubicBezTo>
                    <a:pt x="202" y="197"/>
                    <a:pt x="205" y="203"/>
                    <a:pt x="202" y="208"/>
                  </a:cubicBezTo>
                  <a:cubicBezTo>
                    <a:pt x="201" y="210"/>
                    <a:pt x="200" y="210"/>
                    <a:pt x="200" y="212"/>
                  </a:cubicBezTo>
                  <a:cubicBezTo>
                    <a:pt x="200" y="215"/>
                    <a:pt x="202" y="216"/>
                    <a:pt x="202" y="218"/>
                  </a:cubicBezTo>
                  <a:cubicBezTo>
                    <a:pt x="202" y="220"/>
                    <a:pt x="201" y="222"/>
                    <a:pt x="200" y="224"/>
                  </a:cubicBezTo>
                  <a:cubicBezTo>
                    <a:pt x="198" y="227"/>
                    <a:pt x="198" y="229"/>
                    <a:pt x="197" y="232"/>
                  </a:cubicBezTo>
                  <a:cubicBezTo>
                    <a:pt x="197" y="235"/>
                    <a:pt x="196" y="237"/>
                    <a:pt x="193" y="237"/>
                  </a:cubicBezTo>
                  <a:cubicBezTo>
                    <a:pt x="191" y="237"/>
                    <a:pt x="190" y="235"/>
                    <a:pt x="190" y="233"/>
                  </a:cubicBezTo>
                  <a:cubicBezTo>
                    <a:pt x="188" y="231"/>
                    <a:pt x="189" y="228"/>
                    <a:pt x="187" y="227"/>
                  </a:cubicBezTo>
                  <a:cubicBezTo>
                    <a:pt x="184" y="226"/>
                    <a:pt x="182" y="230"/>
                    <a:pt x="182" y="234"/>
                  </a:cubicBezTo>
                  <a:cubicBezTo>
                    <a:pt x="182" y="238"/>
                    <a:pt x="182" y="242"/>
                    <a:pt x="182" y="246"/>
                  </a:cubicBezTo>
                  <a:cubicBezTo>
                    <a:pt x="182" y="253"/>
                    <a:pt x="181" y="258"/>
                    <a:pt x="178" y="264"/>
                  </a:cubicBezTo>
                  <a:cubicBezTo>
                    <a:pt x="176" y="267"/>
                    <a:pt x="174" y="269"/>
                    <a:pt x="172" y="271"/>
                  </a:cubicBezTo>
                  <a:cubicBezTo>
                    <a:pt x="169" y="274"/>
                    <a:pt x="168" y="278"/>
                    <a:pt x="163" y="278"/>
                  </a:cubicBezTo>
                  <a:cubicBezTo>
                    <a:pt x="163" y="278"/>
                    <a:pt x="163" y="278"/>
                    <a:pt x="163" y="278"/>
                  </a:cubicBezTo>
                  <a:cubicBezTo>
                    <a:pt x="159" y="278"/>
                    <a:pt x="157" y="276"/>
                    <a:pt x="154" y="274"/>
                  </a:cubicBezTo>
                  <a:cubicBezTo>
                    <a:pt x="153" y="273"/>
                    <a:pt x="153" y="271"/>
                    <a:pt x="152" y="270"/>
                  </a:cubicBezTo>
                  <a:cubicBezTo>
                    <a:pt x="151" y="269"/>
                    <a:pt x="149" y="268"/>
                    <a:pt x="148" y="267"/>
                  </a:cubicBezTo>
                  <a:cubicBezTo>
                    <a:pt x="144" y="266"/>
                    <a:pt x="142" y="265"/>
                    <a:pt x="138" y="263"/>
                  </a:cubicBezTo>
                  <a:cubicBezTo>
                    <a:pt x="135" y="261"/>
                    <a:pt x="134" y="258"/>
                    <a:pt x="131" y="258"/>
                  </a:cubicBezTo>
                  <a:cubicBezTo>
                    <a:pt x="126" y="258"/>
                    <a:pt x="126" y="263"/>
                    <a:pt x="123" y="265"/>
                  </a:cubicBezTo>
                  <a:cubicBezTo>
                    <a:pt x="119" y="268"/>
                    <a:pt x="117" y="269"/>
                    <a:pt x="112" y="269"/>
                  </a:cubicBezTo>
                  <a:cubicBezTo>
                    <a:pt x="110" y="269"/>
                    <a:pt x="108" y="269"/>
                    <a:pt x="105" y="269"/>
                  </a:cubicBezTo>
                  <a:cubicBezTo>
                    <a:pt x="104" y="269"/>
                    <a:pt x="104" y="267"/>
                    <a:pt x="102" y="267"/>
                  </a:cubicBezTo>
                  <a:cubicBezTo>
                    <a:pt x="98" y="267"/>
                    <a:pt x="97" y="272"/>
                    <a:pt x="93" y="272"/>
                  </a:cubicBezTo>
                  <a:cubicBezTo>
                    <a:pt x="90" y="272"/>
                    <a:pt x="89" y="270"/>
                    <a:pt x="86" y="269"/>
                  </a:cubicBezTo>
                  <a:cubicBezTo>
                    <a:pt x="84" y="268"/>
                    <a:pt x="82" y="268"/>
                    <a:pt x="79" y="268"/>
                  </a:cubicBezTo>
                  <a:cubicBezTo>
                    <a:pt x="74" y="268"/>
                    <a:pt x="71" y="269"/>
                    <a:pt x="66" y="269"/>
                  </a:cubicBezTo>
                  <a:cubicBezTo>
                    <a:pt x="65" y="269"/>
                    <a:pt x="64" y="269"/>
                    <a:pt x="62" y="269"/>
                  </a:cubicBezTo>
                  <a:cubicBezTo>
                    <a:pt x="59" y="267"/>
                    <a:pt x="59" y="262"/>
                    <a:pt x="56" y="262"/>
                  </a:cubicBezTo>
                  <a:cubicBezTo>
                    <a:pt x="53" y="262"/>
                    <a:pt x="51" y="262"/>
                    <a:pt x="48" y="262"/>
                  </a:cubicBezTo>
                  <a:cubicBezTo>
                    <a:pt x="44" y="262"/>
                    <a:pt x="43" y="261"/>
                    <a:pt x="39" y="261"/>
                  </a:cubicBezTo>
                  <a:cubicBezTo>
                    <a:pt x="37" y="261"/>
                    <a:pt x="36" y="261"/>
                    <a:pt x="34" y="262"/>
                  </a:cubicBezTo>
                  <a:cubicBezTo>
                    <a:pt x="34" y="262"/>
                    <a:pt x="34" y="262"/>
                    <a:pt x="34" y="262"/>
                  </a:cubicBezTo>
                  <a:cubicBezTo>
                    <a:pt x="0" y="75"/>
                    <a:pt x="0" y="75"/>
                    <a:pt x="0" y="75"/>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0" name="Freeform 26">
              <a:extLst>
                <a:ext uri="{FF2B5EF4-FFF2-40B4-BE49-F238E27FC236}">
                  <a16:creationId xmlns:a16="http://schemas.microsoft.com/office/drawing/2014/main" id="{489BECAD-8742-B2FC-926D-280A6AAAAAAE}"/>
                </a:ext>
              </a:extLst>
            </p:cNvPr>
            <p:cNvSpPr>
              <a:spLocks/>
            </p:cNvSpPr>
            <p:nvPr/>
          </p:nvSpPr>
          <p:spPr bwMode="auto">
            <a:xfrm>
              <a:off x="5153025" y="2325688"/>
              <a:ext cx="382588" cy="419100"/>
            </a:xfrm>
            <a:custGeom>
              <a:avLst/>
              <a:gdLst/>
              <a:ahLst/>
              <a:cxnLst>
                <a:cxn ang="0">
                  <a:pos x="9" y="183"/>
                </a:cxn>
                <a:cxn ang="0">
                  <a:pos x="19" y="158"/>
                </a:cxn>
                <a:cxn ang="0">
                  <a:pos x="24" y="139"/>
                </a:cxn>
                <a:cxn ang="0">
                  <a:pos x="30" y="149"/>
                </a:cxn>
                <a:cxn ang="0">
                  <a:pos x="37" y="136"/>
                </a:cxn>
                <a:cxn ang="0">
                  <a:pos x="37" y="124"/>
                </a:cxn>
                <a:cxn ang="0">
                  <a:pos x="42" y="104"/>
                </a:cxn>
                <a:cxn ang="0">
                  <a:pos x="70" y="73"/>
                </a:cxn>
                <a:cxn ang="0">
                  <a:pos x="72" y="42"/>
                </a:cxn>
                <a:cxn ang="0">
                  <a:pos x="71" y="6"/>
                </a:cxn>
                <a:cxn ang="0">
                  <a:pos x="74" y="0"/>
                </a:cxn>
                <a:cxn ang="0">
                  <a:pos x="92" y="74"/>
                </a:cxn>
                <a:cxn ang="0">
                  <a:pos x="149" y="56"/>
                </a:cxn>
                <a:cxn ang="0">
                  <a:pos x="165" y="74"/>
                </a:cxn>
                <a:cxn ang="0">
                  <a:pos x="189" y="55"/>
                </a:cxn>
                <a:cxn ang="0">
                  <a:pos x="202" y="56"/>
                </a:cxn>
                <a:cxn ang="0">
                  <a:pos x="212" y="46"/>
                </a:cxn>
                <a:cxn ang="0">
                  <a:pos x="220" y="41"/>
                </a:cxn>
                <a:cxn ang="0">
                  <a:pos x="240" y="48"/>
                </a:cxn>
                <a:cxn ang="0">
                  <a:pos x="248" y="49"/>
                </a:cxn>
                <a:cxn ang="0">
                  <a:pos x="246" y="60"/>
                </a:cxn>
                <a:cxn ang="0">
                  <a:pos x="238" y="65"/>
                </a:cxn>
                <a:cxn ang="0">
                  <a:pos x="222" y="61"/>
                </a:cxn>
                <a:cxn ang="0">
                  <a:pos x="219" y="67"/>
                </a:cxn>
                <a:cxn ang="0">
                  <a:pos x="216" y="77"/>
                </a:cxn>
                <a:cxn ang="0">
                  <a:pos x="203" y="106"/>
                </a:cxn>
                <a:cxn ang="0">
                  <a:pos x="193" y="114"/>
                </a:cxn>
                <a:cxn ang="0">
                  <a:pos x="190" y="123"/>
                </a:cxn>
                <a:cxn ang="0">
                  <a:pos x="174" y="141"/>
                </a:cxn>
                <a:cxn ang="0">
                  <a:pos x="154" y="162"/>
                </a:cxn>
                <a:cxn ang="0">
                  <a:pos x="138" y="194"/>
                </a:cxn>
                <a:cxn ang="0">
                  <a:pos x="135" y="212"/>
                </a:cxn>
                <a:cxn ang="0">
                  <a:pos x="138" y="230"/>
                </a:cxn>
                <a:cxn ang="0">
                  <a:pos x="131" y="238"/>
                </a:cxn>
                <a:cxn ang="0">
                  <a:pos x="118" y="241"/>
                </a:cxn>
                <a:cxn ang="0">
                  <a:pos x="93" y="251"/>
                </a:cxn>
                <a:cxn ang="0">
                  <a:pos x="79" y="260"/>
                </a:cxn>
                <a:cxn ang="0">
                  <a:pos x="71" y="270"/>
                </a:cxn>
                <a:cxn ang="0">
                  <a:pos x="57" y="262"/>
                </a:cxn>
                <a:cxn ang="0">
                  <a:pos x="43" y="246"/>
                </a:cxn>
                <a:cxn ang="0">
                  <a:pos x="38" y="246"/>
                </a:cxn>
                <a:cxn ang="0">
                  <a:pos x="18" y="235"/>
                </a:cxn>
                <a:cxn ang="0">
                  <a:pos x="15" y="232"/>
                </a:cxn>
                <a:cxn ang="0">
                  <a:pos x="10" y="221"/>
                </a:cxn>
                <a:cxn ang="0">
                  <a:pos x="0" y="190"/>
                </a:cxn>
              </a:cxnLst>
              <a:rect l="0" t="0" r="r" b="b"/>
              <a:pathLst>
                <a:path w="248" h="272">
                  <a:moveTo>
                    <a:pt x="0" y="190"/>
                  </a:moveTo>
                  <a:cubicBezTo>
                    <a:pt x="5" y="190"/>
                    <a:pt x="6" y="186"/>
                    <a:pt x="9" y="183"/>
                  </a:cubicBezTo>
                  <a:cubicBezTo>
                    <a:pt x="11" y="181"/>
                    <a:pt x="13" y="179"/>
                    <a:pt x="15" y="176"/>
                  </a:cubicBezTo>
                  <a:cubicBezTo>
                    <a:pt x="18" y="170"/>
                    <a:pt x="19" y="165"/>
                    <a:pt x="19" y="158"/>
                  </a:cubicBezTo>
                  <a:cubicBezTo>
                    <a:pt x="19" y="154"/>
                    <a:pt x="19" y="150"/>
                    <a:pt x="19" y="146"/>
                  </a:cubicBezTo>
                  <a:cubicBezTo>
                    <a:pt x="19" y="142"/>
                    <a:pt x="21" y="138"/>
                    <a:pt x="24" y="139"/>
                  </a:cubicBezTo>
                  <a:cubicBezTo>
                    <a:pt x="26" y="140"/>
                    <a:pt x="25" y="143"/>
                    <a:pt x="27" y="145"/>
                  </a:cubicBezTo>
                  <a:cubicBezTo>
                    <a:pt x="27" y="147"/>
                    <a:pt x="28" y="149"/>
                    <a:pt x="30" y="149"/>
                  </a:cubicBezTo>
                  <a:cubicBezTo>
                    <a:pt x="33" y="149"/>
                    <a:pt x="34" y="147"/>
                    <a:pt x="34" y="144"/>
                  </a:cubicBezTo>
                  <a:cubicBezTo>
                    <a:pt x="35" y="141"/>
                    <a:pt x="35" y="139"/>
                    <a:pt x="37" y="136"/>
                  </a:cubicBezTo>
                  <a:cubicBezTo>
                    <a:pt x="38" y="134"/>
                    <a:pt x="39" y="132"/>
                    <a:pt x="39" y="130"/>
                  </a:cubicBezTo>
                  <a:cubicBezTo>
                    <a:pt x="39" y="128"/>
                    <a:pt x="37" y="127"/>
                    <a:pt x="37" y="124"/>
                  </a:cubicBezTo>
                  <a:cubicBezTo>
                    <a:pt x="37" y="122"/>
                    <a:pt x="38" y="122"/>
                    <a:pt x="39" y="120"/>
                  </a:cubicBezTo>
                  <a:cubicBezTo>
                    <a:pt x="42" y="115"/>
                    <a:pt x="39" y="109"/>
                    <a:pt x="42" y="104"/>
                  </a:cubicBezTo>
                  <a:cubicBezTo>
                    <a:pt x="46" y="100"/>
                    <a:pt x="52" y="104"/>
                    <a:pt x="56" y="101"/>
                  </a:cubicBezTo>
                  <a:cubicBezTo>
                    <a:pt x="66" y="95"/>
                    <a:pt x="67" y="85"/>
                    <a:pt x="70" y="73"/>
                  </a:cubicBezTo>
                  <a:cubicBezTo>
                    <a:pt x="72" y="65"/>
                    <a:pt x="73" y="61"/>
                    <a:pt x="73" y="53"/>
                  </a:cubicBezTo>
                  <a:cubicBezTo>
                    <a:pt x="73" y="49"/>
                    <a:pt x="72" y="46"/>
                    <a:pt x="72" y="42"/>
                  </a:cubicBezTo>
                  <a:cubicBezTo>
                    <a:pt x="71" y="32"/>
                    <a:pt x="71" y="27"/>
                    <a:pt x="71" y="16"/>
                  </a:cubicBezTo>
                  <a:cubicBezTo>
                    <a:pt x="71" y="13"/>
                    <a:pt x="71" y="10"/>
                    <a:pt x="71" y="6"/>
                  </a:cubicBezTo>
                  <a:cubicBezTo>
                    <a:pt x="71" y="5"/>
                    <a:pt x="70" y="4"/>
                    <a:pt x="71" y="2"/>
                  </a:cubicBezTo>
                  <a:cubicBezTo>
                    <a:pt x="72" y="1"/>
                    <a:pt x="73" y="0"/>
                    <a:pt x="74" y="0"/>
                  </a:cubicBezTo>
                  <a:cubicBezTo>
                    <a:pt x="74" y="0"/>
                    <a:pt x="74" y="0"/>
                    <a:pt x="74" y="0"/>
                  </a:cubicBezTo>
                  <a:cubicBezTo>
                    <a:pt x="92" y="74"/>
                    <a:pt x="92" y="74"/>
                    <a:pt x="92" y="74"/>
                  </a:cubicBezTo>
                  <a:cubicBezTo>
                    <a:pt x="149" y="56"/>
                    <a:pt x="149" y="56"/>
                    <a:pt x="149" y="56"/>
                  </a:cubicBezTo>
                  <a:cubicBezTo>
                    <a:pt x="149" y="56"/>
                    <a:pt x="149" y="56"/>
                    <a:pt x="149" y="56"/>
                  </a:cubicBezTo>
                  <a:cubicBezTo>
                    <a:pt x="157" y="85"/>
                    <a:pt x="157" y="85"/>
                    <a:pt x="157" y="85"/>
                  </a:cubicBezTo>
                  <a:cubicBezTo>
                    <a:pt x="161" y="82"/>
                    <a:pt x="162" y="78"/>
                    <a:pt x="165" y="74"/>
                  </a:cubicBezTo>
                  <a:cubicBezTo>
                    <a:pt x="169" y="70"/>
                    <a:pt x="174" y="71"/>
                    <a:pt x="178" y="67"/>
                  </a:cubicBezTo>
                  <a:cubicBezTo>
                    <a:pt x="183" y="63"/>
                    <a:pt x="184" y="59"/>
                    <a:pt x="189" y="55"/>
                  </a:cubicBezTo>
                  <a:cubicBezTo>
                    <a:pt x="193" y="56"/>
                    <a:pt x="193" y="56"/>
                    <a:pt x="193" y="56"/>
                  </a:cubicBezTo>
                  <a:cubicBezTo>
                    <a:pt x="202" y="56"/>
                    <a:pt x="202" y="56"/>
                    <a:pt x="202" y="56"/>
                  </a:cubicBezTo>
                  <a:cubicBezTo>
                    <a:pt x="205" y="56"/>
                    <a:pt x="207" y="54"/>
                    <a:pt x="208" y="52"/>
                  </a:cubicBezTo>
                  <a:cubicBezTo>
                    <a:pt x="210" y="50"/>
                    <a:pt x="211" y="49"/>
                    <a:pt x="212" y="46"/>
                  </a:cubicBezTo>
                  <a:cubicBezTo>
                    <a:pt x="213" y="44"/>
                    <a:pt x="214" y="42"/>
                    <a:pt x="217" y="41"/>
                  </a:cubicBezTo>
                  <a:cubicBezTo>
                    <a:pt x="218" y="41"/>
                    <a:pt x="219" y="42"/>
                    <a:pt x="220" y="41"/>
                  </a:cubicBezTo>
                  <a:cubicBezTo>
                    <a:pt x="225" y="41"/>
                    <a:pt x="228" y="40"/>
                    <a:pt x="233" y="40"/>
                  </a:cubicBezTo>
                  <a:cubicBezTo>
                    <a:pt x="237" y="40"/>
                    <a:pt x="237" y="45"/>
                    <a:pt x="240" y="48"/>
                  </a:cubicBezTo>
                  <a:cubicBezTo>
                    <a:pt x="242" y="50"/>
                    <a:pt x="244" y="49"/>
                    <a:pt x="246" y="49"/>
                  </a:cubicBezTo>
                  <a:cubicBezTo>
                    <a:pt x="247" y="49"/>
                    <a:pt x="247" y="49"/>
                    <a:pt x="248" y="49"/>
                  </a:cubicBezTo>
                  <a:cubicBezTo>
                    <a:pt x="248" y="49"/>
                    <a:pt x="248" y="49"/>
                    <a:pt x="248" y="49"/>
                  </a:cubicBezTo>
                  <a:cubicBezTo>
                    <a:pt x="247" y="53"/>
                    <a:pt x="247" y="56"/>
                    <a:pt x="246" y="60"/>
                  </a:cubicBezTo>
                  <a:cubicBezTo>
                    <a:pt x="245" y="63"/>
                    <a:pt x="245" y="67"/>
                    <a:pt x="242" y="67"/>
                  </a:cubicBezTo>
                  <a:cubicBezTo>
                    <a:pt x="240" y="67"/>
                    <a:pt x="239" y="65"/>
                    <a:pt x="238" y="65"/>
                  </a:cubicBezTo>
                  <a:cubicBezTo>
                    <a:pt x="236" y="64"/>
                    <a:pt x="234" y="64"/>
                    <a:pt x="232" y="63"/>
                  </a:cubicBezTo>
                  <a:cubicBezTo>
                    <a:pt x="228" y="62"/>
                    <a:pt x="226" y="61"/>
                    <a:pt x="222" y="61"/>
                  </a:cubicBezTo>
                  <a:cubicBezTo>
                    <a:pt x="221" y="61"/>
                    <a:pt x="221" y="64"/>
                    <a:pt x="220" y="65"/>
                  </a:cubicBezTo>
                  <a:cubicBezTo>
                    <a:pt x="220" y="66"/>
                    <a:pt x="219" y="66"/>
                    <a:pt x="219" y="67"/>
                  </a:cubicBezTo>
                  <a:cubicBezTo>
                    <a:pt x="218" y="69"/>
                    <a:pt x="217" y="71"/>
                    <a:pt x="216" y="73"/>
                  </a:cubicBezTo>
                  <a:cubicBezTo>
                    <a:pt x="216" y="74"/>
                    <a:pt x="216" y="75"/>
                    <a:pt x="216" y="77"/>
                  </a:cubicBezTo>
                  <a:cubicBezTo>
                    <a:pt x="216" y="80"/>
                    <a:pt x="214" y="82"/>
                    <a:pt x="213" y="85"/>
                  </a:cubicBezTo>
                  <a:cubicBezTo>
                    <a:pt x="210" y="94"/>
                    <a:pt x="207" y="98"/>
                    <a:pt x="203" y="106"/>
                  </a:cubicBezTo>
                  <a:cubicBezTo>
                    <a:pt x="201" y="109"/>
                    <a:pt x="201" y="112"/>
                    <a:pt x="197" y="114"/>
                  </a:cubicBezTo>
                  <a:cubicBezTo>
                    <a:pt x="196" y="114"/>
                    <a:pt x="194" y="113"/>
                    <a:pt x="193" y="114"/>
                  </a:cubicBezTo>
                  <a:cubicBezTo>
                    <a:pt x="192" y="114"/>
                    <a:pt x="193" y="116"/>
                    <a:pt x="192" y="117"/>
                  </a:cubicBezTo>
                  <a:cubicBezTo>
                    <a:pt x="192" y="120"/>
                    <a:pt x="191" y="121"/>
                    <a:pt x="190" y="123"/>
                  </a:cubicBezTo>
                  <a:cubicBezTo>
                    <a:pt x="188" y="127"/>
                    <a:pt x="186" y="129"/>
                    <a:pt x="184" y="133"/>
                  </a:cubicBezTo>
                  <a:cubicBezTo>
                    <a:pt x="181" y="137"/>
                    <a:pt x="179" y="141"/>
                    <a:pt x="174" y="141"/>
                  </a:cubicBezTo>
                  <a:cubicBezTo>
                    <a:pt x="171" y="141"/>
                    <a:pt x="169" y="140"/>
                    <a:pt x="166" y="140"/>
                  </a:cubicBezTo>
                  <a:cubicBezTo>
                    <a:pt x="163" y="149"/>
                    <a:pt x="157" y="153"/>
                    <a:pt x="154" y="162"/>
                  </a:cubicBezTo>
                  <a:cubicBezTo>
                    <a:pt x="152" y="167"/>
                    <a:pt x="152" y="170"/>
                    <a:pt x="149" y="174"/>
                  </a:cubicBezTo>
                  <a:cubicBezTo>
                    <a:pt x="145" y="182"/>
                    <a:pt x="142" y="186"/>
                    <a:pt x="138" y="194"/>
                  </a:cubicBezTo>
                  <a:cubicBezTo>
                    <a:pt x="136" y="199"/>
                    <a:pt x="134" y="201"/>
                    <a:pt x="134" y="206"/>
                  </a:cubicBezTo>
                  <a:cubicBezTo>
                    <a:pt x="134" y="208"/>
                    <a:pt x="135" y="210"/>
                    <a:pt x="135" y="212"/>
                  </a:cubicBezTo>
                  <a:cubicBezTo>
                    <a:pt x="136" y="216"/>
                    <a:pt x="136" y="218"/>
                    <a:pt x="136" y="222"/>
                  </a:cubicBezTo>
                  <a:cubicBezTo>
                    <a:pt x="137" y="225"/>
                    <a:pt x="138" y="227"/>
                    <a:pt x="138" y="230"/>
                  </a:cubicBezTo>
                  <a:cubicBezTo>
                    <a:pt x="138" y="237"/>
                    <a:pt x="138" y="237"/>
                    <a:pt x="138" y="237"/>
                  </a:cubicBezTo>
                  <a:cubicBezTo>
                    <a:pt x="135" y="237"/>
                    <a:pt x="133" y="237"/>
                    <a:pt x="131" y="238"/>
                  </a:cubicBezTo>
                  <a:cubicBezTo>
                    <a:pt x="128" y="238"/>
                    <a:pt x="128" y="238"/>
                    <a:pt x="128" y="238"/>
                  </a:cubicBezTo>
                  <a:cubicBezTo>
                    <a:pt x="124" y="239"/>
                    <a:pt x="122" y="240"/>
                    <a:pt x="118" y="241"/>
                  </a:cubicBezTo>
                  <a:cubicBezTo>
                    <a:pt x="115" y="243"/>
                    <a:pt x="113" y="246"/>
                    <a:pt x="109" y="247"/>
                  </a:cubicBezTo>
                  <a:cubicBezTo>
                    <a:pt x="103" y="249"/>
                    <a:pt x="99" y="249"/>
                    <a:pt x="93" y="251"/>
                  </a:cubicBezTo>
                  <a:cubicBezTo>
                    <a:pt x="88" y="253"/>
                    <a:pt x="85" y="255"/>
                    <a:pt x="80" y="255"/>
                  </a:cubicBezTo>
                  <a:cubicBezTo>
                    <a:pt x="80" y="257"/>
                    <a:pt x="79" y="258"/>
                    <a:pt x="79" y="260"/>
                  </a:cubicBezTo>
                  <a:cubicBezTo>
                    <a:pt x="79" y="272"/>
                    <a:pt x="79" y="272"/>
                    <a:pt x="79" y="272"/>
                  </a:cubicBezTo>
                  <a:cubicBezTo>
                    <a:pt x="76" y="271"/>
                    <a:pt x="74" y="271"/>
                    <a:pt x="71" y="270"/>
                  </a:cubicBezTo>
                  <a:cubicBezTo>
                    <a:pt x="69" y="269"/>
                    <a:pt x="69" y="268"/>
                    <a:pt x="67" y="267"/>
                  </a:cubicBezTo>
                  <a:cubicBezTo>
                    <a:pt x="64" y="265"/>
                    <a:pt x="61" y="264"/>
                    <a:pt x="57" y="262"/>
                  </a:cubicBezTo>
                  <a:cubicBezTo>
                    <a:pt x="53" y="260"/>
                    <a:pt x="50" y="259"/>
                    <a:pt x="48" y="256"/>
                  </a:cubicBezTo>
                  <a:cubicBezTo>
                    <a:pt x="46" y="252"/>
                    <a:pt x="46" y="248"/>
                    <a:pt x="43" y="246"/>
                  </a:cubicBezTo>
                  <a:cubicBezTo>
                    <a:pt x="42" y="245"/>
                    <a:pt x="39" y="246"/>
                    <a:pt x="38" y="246"/>
                  </a:cubicBezTo>
                  <a:cubicBezTo>
                    <a:pt x="38" y="246"/>
                    <a:pt x="38" y="246"/>
                    <a:pt x="38" y="246"/>
                  </a:cubicBezTo>
                  <a:cubicBezTo>
                    <a:pt x="36" y="245"/>
                    <a:pt x="34" y="245"/>
                    <a:pt x="31" y="245"/>
                  </a:cubicBezTo>
                  <a:cubicBezTo>
                    <a:pt x="26" y="243"/>
                    <a:pt x="23" y="240"/>
                    <a:pt x="18" y="235"/>
                  </a:cubicBezTo>
                  <a:cubicBezTo>
                    <a:pt x="18" y="235"/>
                    <a:pt x="18" y="234"/>
                    <a:pt x="17" y="233"/>
                  </a:cubicBezTo>
                  <a:cubicBezTo>
                    <a:pt x="17" y="233"/>
                    <a:pt x="16" y="233"/>
                    <a:pt x="15" y="232"/>
                  </a:cubicBezTo>
                  <a:cubicBezTo>
                    <a:pt x="13" y="230"/>
                    <a:pt x="12" y="228"/>
                    <a:pt x="11" y="225"/>
                  </a:cubicBezTo>
                  <a:cubicBezTo>
                    <a:pt x="10" y="223"/>
                    <a:pt x="10" y="222"/>
                    <a:pt x="10" y="221"/>
                  </a:cubicBezTo>
                  <a:cubicBezTo>
                    <a:pt x="9" y="218"/>
                    <a:pt x="7" y="216"/>
                    <a:pt x="6" y="213"/>
                  </a:cubicBezTo>
                  <a:cubicBezTo>
                    <a:pt x="3" y="206"/>
                    <a:pt x="3" y="197"/>
                    <a:pt x="0" y="190"/>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1" name="Freeform 27">
              <a:extLst>
                <a:ext uri="{FF2B5EF4-FFF2-40B4-BE49-F238E27FC236}">
                  <a16:creationId xmlns:a16="http://schemas.microsoft.com/office/drawing/2014/main" id="{F9CCB579-BC17-1866-2862-6DF04EB74F9A}"/>
                </a:ext>
              </a:extLst>
            </p:cNvPr>
            <p:cNvSpPr>
              <a:spLocks/>
            </p:cNvSpPr>
            <p:nvPr/>
          </p:nvSpPr>
          <p:spPr bwMode="auto">
            <a:xfrm>
              <a:off x="5695950" y="2106613"/>
              <a:ext cx="120650" cy="268288"/>
            </a:xfrm>
            <a:custGeom>
              <a:avLst/>
              <a:gdLst/>
              <a:ahLst/>
              <a:cxnLst>
                <a:cxn ang="0">
                  <a:pos x="11" y="131"/>
                </a:cxn>
                <a:cxn ang="0">
                  <a:pos x="12" y="141"/>
                </a:cxn>
                <a:cxn ang="0">
                  <a:pos x="12" y="146"/>
                </a:cxn>
                <a:cxn ang="0">
                  <a:pos x="12" y="146"/>
                </a:cxn>
                <a:cxn ang="0">
                  <a:pos x="22" y="150"/>
                </a:cxn>
                <a:cxn ang="0">
                  <a:pos x="37" y="154"/>
                </a:cxn>
                <a:cxn ang="0">
                  <a:pos x="45" y="156"/>
                </a:cxn>
                <a:cxn ang="0">
                  <a:pos x="46" y="167"/>
                </a:cxn>
                <a:cxn ang="0">
                  <a:pos x="48" y="174"/>
                </a:cxn>
                <a:cxn ang="0">
                  <a:pos x="53" y="169"/>
                </a:cxn>
                <a:cxn ang="0">
                  <a:pos x="58" y="151"/>
                </a:cxn>
                <a:cxn ang="0">
                  <a:pos x="64" y="136"/>
                </a:cxn>
                <a:cxn ang="0">
                  <a:pos x="66" y="120"/>
                </a:cxn>
                <a:cxn ang="0">
                  <a:pos x="68" y="114"/>
                </a:cxn>
                <a:cxn ang="0">
                  <a:pos x="69" y="103"/>
                </a:cxn>
                <a:cxn ang="0">
                  <a:pos x="78" y="67"/>
                </a:cxn>
                <a:cxn ang="0">
                  <a:pos x="77" y="62"/>
                </a:cxn>
                <a:cxn ang="0">
                  <a:pos x="77" y="60"/>
                </a:cxn>
                <a:cxn ang="0">
                  <a:pos x="75" y="59"/>
                </a:cxn>
                <a:cxn ang="0">
                  <a:pos x="68" y="58"/>
                </a:cxn>
                <a:cxn ang="0">
                  <a:pos x="58" y="57"/>
                </a:cxn>
                <a:cxn ang="0">
                  <a:pos x="58" y="54"/>
                </a:cxn>
                <a:cxn ang="0">
                  <a:pos x="60" y="35"/>
                </a:cxn>
                <a:cxn ang="0">
                  <a:pos x="64" y="27"/>
                </a:cxn>
                <a:cxn ang="0">
                  <a:pos x="66" y="19"/>
                </a:cxn>
                <a:cxn ang="0">
                  <a:pos x="73" y="9"/>
                </a:cxn>
                <a:cxn ang="0">
                  <a:pos x="75" y="6"/>
                </a:cxn>
                <a:cxn ang="0">
                  <a:pos x="75" y="6"/>
                </a:cxn>
                <a:cxn ang="0">
                  <a:pos x="56" y="8"/>
                </a:cxn>
                <a:cxn ang="0">
                  <a:pos x="47" y="9"/>
                </a:cxn>
                <a:cxn ang="0">
                  <a:pos x="31" y="7"/>
                </a:cxn>
                <a:cxn ang="0">
                  <a:pos x="12" y="0"/>
                </a:cxn>
                <a:cxn ang="0">
                  <a:pos x="12" y="0"/>
                </a:cxn>
                <a:cxn ang="0">
                  <a:pos x="6" y="20"/>
                </a:cxn>
                <a:cxn ang="0">
                  <a:pos x="0" y="35"/>
                </a:cxn>
                <a:cxn ang="0">
                  <a:pos x="4" y="46"/>
                </a:cxn>
                <a:cxn ang="0">
                  <a:pos x="3" y="54"/>
                </a:cxn>
                <a:cxn ang="0">
                  <a:pos x="1" y="58"/>
                </a:cxn>
                <a:cxn ang="0">
                  <a:pos x="3" y="60"/>
                </a:cxn>
                <a:cxn ang="0">
                  <a:pos x="8" y="65"/>
                </a:cxn>
                <a:cxn ang="0">
                  <a:pos x="15" y="69"/>
                </a:cxn>
                <a:cxn ang="0">
                  <a:pos x="23" y="75"/>
                </a:cxn>
                <a:cxn ang="0">
                  <a:pos x="30" y="80"/>
                </a:cxn>
                <a:cxn ang="0">
                  <a:pos x="29" y="85"/>
                </a:cxn>
                <a:cxn ang="0">
                  <a:pos x="26" y="95"/>
                </a:cxn>
                <a:cxn ang="0">
                  <a:pos x="16" y="119"/>
                </a:cxn>
                <a:cxn ang="0">
                  <a:pos x="12" y="126"/>
                </a:cxn>
                <a:cxn ang="0">
                  <a:pos x="11" y="131"/>
                </a:cxn>
              </a:cxnLst>
              <a:rect l="0" t="0" r="r" b="b"/>
              <a:pathLst>
                <a:path w="78" h="174">
                  <a:moveTo>
                    <a:pt x="11" y="131"/>
                  </a:moveTo>
                  <a:cubicBezTo>
                    <a:pt x="12" y="141"/>
                    <a:pt x="12" y="141"/>
                    <a:pt x="12" y="141"/>
                  </a:cubicBezTo>
                  <a:cubicBezTo>
                    <a:pt x="12" y="146"/>
                    <a:pt x="12" y="146"/>
                    <a:pt x="12" y="146"/>
                  </a:cubicBezTo>
                  <a:cubicBezTo>
                    <a:pt x="12" y="146"/>
                    <a:pt x="12" y="146"/>
                    <a:pt x="12" y="146"/>
                  </a:cubicBezTo>
                  <a:cubicBezTo>
                    <a:pt x="16" y="146"/>
                    <a:pt x="18" y="148"/>
                    <a:pt x="22" y="150"/>
                  </a:cubicBezTo>
                  <a:cubicBezTo>
                    <a:pt x="28" y="152"/>
                    <a:pt x="31" y="153"/>
                    <a:pt x="37" y="154"/>
                  </a:cubicBezTo>
                  <a:cubicBezTo>
                    <a:pt x="40" y="155"/>
                    <a:pt x="43" y="155"/>
                    <a:pt x="45" y="156"/>
                  </a:cubicBezTo>
                  <a:cubicBezTo>
                    <a:pt x="48" y="159"/>
                    <a:pt x="46" y="163"/>
                    <a:pt x="46" y="167"/>
                  </a:cubicBezTo>
                  <a:cubicBezTo>
                    <a:pt x="47" y="170"/>
                    <a:pt x="48" y="171"/>
                    <a:pt x="48" y="174"/>
                  </a:cubicBezTo>
                  <a:cubicBezTo>
                    <a:pt x="50" y="172"/>
                    <a:pt x="52" y="171"/>
                    <a:pt x="53" y="169"/>
                  </a:cubicBezTo>
                  <a:cubicBezTo>
                    <a:pt x="56" y="162"/>
                    <a:pt x="56" y="158"/>
                    <a:pt x="58" y="151"/>
                  </a:cubicBezTo>
                  <a:cubicBezTo>
                    <a:pt x="60" y="145"/>
                    <a:pt x="63" y="142"/>
                    <a:pt x="64" y="136"/>
                  </a:cubicBezTo>
                  <a:cubicBezTo>
                    <a:pt x="66" y="130"/>
                    <a:pt x="65" y="126"/>
                    <a:pt x="66" y="120"/>
                  </a:cubicBezTo>
                  <a:cubicBezTo>
                    <a:pt x="66" y="118"/>
                    <a:pt x="67" y="117"/>
                    <a:pt x="68" y="114"/>
                  </a:cubicBezTo>
                  <a:cubicBezTo>
                    <a:pt x="69" y="110"/>
                    <a:pt x="69" y="107"/>
                    <a:pt x="69" y="103"/>
                  </a:cubicBezTo>
                  <a:cubicBezTo>
                    <a:pt x="70" y="88"/>
                    <a:pt x="78" y="81"/>
                    <a:pt x="78" y="67"/>
                  </a:cubicBezTo>
                  <a:cubicBezTo>
                    <a:pt x="78" y="65"/>
                    <a:pt x="78" y="64"/>
                    <a:pt x="77" y="62"/>
                  </a:cubicBezTo>
                  <a:cubicBezTo>
                    <a:pt x="77" y="62"/>
                    <a:pt x="78" y="61"/>
                    <a:pt x="77" y="60"/>
                  </a:cubicBezTo>
                  <a:cubicBezTo>
                    <a:pt x="77" y="60"/>
                    <a:pt x="76" y="60"/>
                    <a:pt x="75" y="59"/>
                  </a:cubicBezTo>
                  <a:cubicBezTo>
                    <a:pt x="73" y="58"/>
                    <a:pt x="71" y="58"/>
                    <a:pt x="68" y="58"/>
                  </a:cubicBezTo>
                  <a:cubicBezTo>
                    <a:pt x="64" y="58"/>
                    <a:pt x="62" y="58"/>
                    <a:pt x="58" y="57"/>
                  </a:cubicBezTo>
                  <a:cubicBezTo>
                    <a:pt x="58" y="56"/>
                    <a:pt x="58" y="55"/>
                    <a:pt x="58" y="54"/>
                  </a:cubicBezTo>
                  <a:cubicBezTo>
                    <a:pt x="58" y="46"/>
                    <a:pt x="58" y="41"/>
                    <a:pt x="60" y="35"/>
                  </a:cubicBezTo>
                  <a:cubicBezTo>
                    <a:pt x="62" y="32"/>
                    <a:pt x="63" y="30"/>
                    <a:pt x="64" y="27"/>
                  </a:cubicBezTo>
                  <a:cubicBezTo>
                    <a:pt x="65" y="24"/>
                    <a:pt x="65" y="22"/>
                    <a:pt x="66" y="19"/>
                  </a:cubicBezTo>
                  <a:cubicBezTo>
                    <a:pt x="68" y="15"/>
                    <a:pt x="70" y="13"/>
                    <a:pt x="73" y="9"/>
                  </a:cubicBezTo>
                  <a:cubicBezTo>
                    <a:pt x="73" y="8"/>
                    <a:pt x="74" y="7"/>
                    <a:pt x="75" y="6"/>
                  </a:cubicBezTo>
                  <a:cubicBezTo>
                    <a:pt x="75" y="6"/>
                    <a:pt x="75" y="6"/>
                    <a:pt x="75" y="6"/>
                  </a:cubicBezTo>
                  <a:cubicBezTo>
                    <a:pt x="68" y="7"/>
                    <a:pt x="64" y="7"/>
                    <a:pt x="56" y="8"/>
                  </a:cubicBezTo>
                  <a:cubicBezTo>
                    <a:pt x="53" y="8"/>
                    <a:pt x="51" y="9"/>
                    <a:pt x="47" y="9"/>
                  </a:cubicBezTo>
                  <a:cubicBezTo>
                    <a:pt x="41" y="9"/>
                    <a:pt x="37" y="8"/>
                    <a:pt x="31" y="7"/>
                  </a:cubicBezTo>
                  <a:cubicBezTo>
                    <a:pt x="24" y="6"/>
                    <a:pt x="16" y="6"/>
                    <a:pt x="12" y="0"/>
                  </a:cubicBezTo>
                  <a:cubicBezTo>
                    <a:pt x="12" y="0"/>
                    <a:pt x="12" y="0"/>
                    <a:pt x="12" y="0"/>
                  </a:cubicBezTo>
                  <a:cubicBezTo>
                    <a:pt x="10" y="8"/>
                    <a:pt x="9" y="12"/>
                    <a:pt x="6" y="20"/>
                  </a:cubicBezTo>
                  <a:cubicBezTo>
                    <a:pt x="4" y="25"/>
                    <a:pt x="0" y="29"/>
                    <a:pt x="0" y="35"/>
                  </a:cubicBezTo>
                  <a:cubicBezTo>
                    <a:pt x="0" y="39"/>
                    <a:pt x="4" y="41"/>
                    <a:pt x="4" y="46"/>
                  </a:cubicBezTo>
                  <a:cubicBezTo>
                    <a:pt x="4" y="49"/>
                    <a:pt x="4" y="51"/>
                    <a:pt x="3" y="54"/>
                  </a:cubicBezTo>
                  <a:cubicBezTo>
                    <a:pt x="3" y="56"/>
                    <a:pt x="1" y="57"/>
                    <a:pt x="1" y="58"/>
                  </a:cubicBezTo>
                  <a:cubicBezTo>
                    <a:pt x="1" y="59"/>
                    <a:pt x="3" y="59"/>
                    <a:pt x="3" y="60"/>
                  </a:cubicBezTo>
                  <a:cubicBezTo>
                    <a:pt x="4" y="63"/>
                    <a:pt x="6" y="64"/>
                    <a:pt x="8" y="65"/>
                  </a:cubicBezTo>
                  <a:cubicBezTo>
                    <a:pt x="11" y="67"/>
                    <a:pt x="13" y="68"/>
                    <a:pt x="15" y="69"/>
                  </a:cubicBezTo>
                  <a:cubicBezTo>
                    <a:pt x="19" y="71"/>
                    <a:pt x="20" y="73"/>
                    <a:pt x="23" y="75"/>
                  </a:cubicBezTo>
                  <a:cubicBezTo>
                    <a:pt x="26" y="76"/>
                    <a:pt x="30" y="76"/>
                    <a:pt x="30" y="80"/>
                  </a:cubicBezTo>
                  <a:cubicBezTo>
                    <a:pt x="30" y="82"/>
                    <a:pt x="29" y="83"/>
                    <a:pt x="29" y="85"/>
                  </a:cubicBezTo>
                  <a:cubicBezTo>
                    <a:pt x="28" y="89"/>
                    <a:pt x="27" y="91"/>
                    <a:pt x="26" y="95"/>
                  </a:cubicBezTo>
                  <a:cubicBezTo>
                    <a:pt x="23" y="104"/>
                    <a:pt x="21" y="110"/>
                    <a:pt x="16" y="119"/>
                  </a:cubicBezTo>
                  <a:cubicBezTo>
                    <a:pt x="15" y="122"/>
                    <a:pt x="13" y="123"/>
                    <a:pt x="12" y="126"/>
                  </a:cubicBezTo>
                  <a:cubicBezTo>
                    <a:pt x="11" y="129"/>
                    <a:pt x="11" y="129"/>
                    <a:pt x="11" y="131"/>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2" name="Freeform 28">
              <a:extLst>
                <a:ext uri="{FF2B5EF4-FFF2-40B4-BE49-F238E27FC236}">
                  <a16:creationId xmlns:a16="http://schemas.microsoft.com/office/drawing/2014/main" id="{9A574517-106E-AE37-5825-BF6D4D511E58}"/>
                </a:ext>
              </a:extLst>
            </p:cNvPr>
            <p:cNvSpPr>
              <a:spLocks/>
            </p:cNvSpPr>
            <p:nvPr/>
          </p:nvSpPr>
          <p:spPr bwMode="auto">
            <a:xfrm>
              <a:off x="5237163" y="2057400"/>
              <a:ext cx="504825" cy="382588"/>
            </a:xfrm>
            <a:custGeom>
              <a:avLst/>
              <a:gdLst/>
              <a:ahLst/>
              <a:cxnLst>
                <a:cxn ang="0">
                  <a:pos x="94" y="229"/>
                </a:cxn>
                <a:cxn ang="0">
                  <a:pos x="287" y="168"/>
                </a:cxn>
                <a:cxn ang="0">
                  <a:pos x="308" y="162"/>
                </a:cxn>
                <a:cxn ang="0">
                  <a:pos x="309" y="157"/>
                </a:cxn>
                <a:cxn ang="0">
                  <a:pos x="313" y="150"/>
                </a:cxn>
                <a:cxn ang="0">
                  <a:pos x="323" y="126"/>
                </a:cxn>
                <a:cxn ang="0">
                  <a:pos x="326" y="116"/>
                </a:cxn>
                <a:cxn ang="0">
                  <a:pos x="327" y="111"/>
                </a:cxn>
                <a:cxn ang="0">
                  <a:pos x="320" y="106"/>
                </a:cxn>
                <a:cxn ang="0">
                  <a:pos x="312" y="100"/>
                </a:cxn>
                <a:cxn ang="0">
                  <a:pos x="305" y="96"/>
                </a:cxn>
                <a:cxn ang="0">
                  <a:pos x="300" y="91"/>
                </a:cxn>
                <a:cxn ang="0">
                  <a:pos x="298" y="89"/>
                </a:cxn>
                <a:cxn ang="0">
                  <a:pos x="300" y="85"/>
                </a:cxn>
                <a:cxn ang="0">
                  <a:pos x="301" y="77"/>
                </a:cxn>
                <a:cxn ang="0">
                  <a:pos x="297" y="66"/>
                </a:cxn>
                <a:cxn ang="0">
                  <a:pos x="303" y="51"/>
                </a:cxn>
                <a:cxn ang="0">
                  <a:pos x="309" y="31"/>
                </a:cxn>
                <a:cxn ang="0">
                  <a:pos x="309" y="31"/>
                </a:cxn>
                <a:cxn ang="0">
                  <a:pos x="292" y="26"/>
                </a:cxn>
                <a:cxn ang="0">
                  <a:pos x="287" y="16"/>
                </a:cxn>
                <a:cxn ang="0">
                  <a:pos x="282" y="10"/>
                </a:cxn>
                <a:cxn ang="0">
                  <a:pos x="279" y="5"/>
                </a:cxn>
                <a:cxn ang="0">
                  <a:pos x="269" y="2"/>
                </a:cxn>
                <a:cxn ang="0">
                  <a:pos x="263" y="0"/>
                </a:cxn>
                <a:cxn ang="0">
                  <a:pos x="12" y="77"/>
                </a:cxn>
                <a:cxn ang="0">
                  <a:pos x="12" y="77"/>
                </a:cxn>
                <a:cxn ang="0">
                  <a:pos x="0" y="85"/>
                </a:cxn>
                <a:cxn ang="0">
                  <a:pos x="0" y="85"/>
                </a:cxn>
                <a:cxn ang="0">
                  <a:pos x="19" y="173"/>
                </a:cxn>
                <a:cxn ang="0">
                  <a:pos x="19" y="173"/>
                </a:cxn>
                <a:cxn ang="0">
                  <a:pos x="37" y="247"/>
                </a:cxn>
                <a:cxn ang="0">
                  <a:pos x="94" y="229"/>
                </a:cxn>
              </a:cxnLst>
              <a:rect l="0" t="0" r="r" b="b"/>
              <a:pathLst>
                <a:path w="327" h="247">
                  <a:moveTo>
                    <a:pt x="94" y="229"/>
                  </a:moveTo>
                  <a:cubicBezTo>
                    <a:pt x="287" y="168"/>
                    <a:pt x="287" y="168"/>
                    <a:pt x="287" y="168"/>
                  </a:cubicBezTo>
                  <a:cubicBezTo>
                    <a:pt x="308" y="162"/>
                    <a:pt x="308" y="162"/>
                    <a:pt x="308" y="162"/>
                  </a:cubicBezTo>
                  <a:cubicBezTo>
                    <a:pt x="308" y="160"/>
                    <a:pt x="308" y="160"/>
                    <a:pt x="309" y="157"/>
                  </a:cubicBezTo>
                  <a:cubicBezTo>
                    <a:pt x="310" y="154"/>
                    <a:pt x="312" y="153"/>
                    <a:pt x="313" y="150"/>
                  </a:cubicBezTo>
                  <a:cubicBezTo>
                    <a:pt x="318" y="141"/>
                    <a:pt x="320" y="135"/>
                    <a:pt x="323" y="126"/>
                  </a:cubicBezTo>
                  <a:cubicBezTo>
                    <a:pt x="324" y="122"/>
                    <a:pt x="325" y="120"/>
                    <a:pt x="326" y="116"/>
                  </a:cubicBezTo>
                  <a:cubicBezTo>
                    <a:pt x="326" y="114"/>
                    <a:pt x="327" y="113"/>
                    <a:pt x="327" y="111"/>
                  </a:cubicBezTo>
                  <a:cubicBezTo>
                    <a:pt x="327" y="107"/>
                    <a:pt x="323" y="107"/>
                    <a:pt x="320" y="106"/>
                  </a:cubicBezTo>
                  <a:cubicBezTo>
                    <a:pt x="317" y="104"/>
                    <a:pt x="316" y="102"/>
                    <a:pt x="312" y="100"/>
                  </a:cubicBezTo>
                  <a:cubicBezTo>
                    <a:pt x="310" y="99"/>
                    <a:pt x="308" y="98"/>
                    <a:pt x="305" y="96"/>
                  </a:cubicBezTo>
                  <a:cubicBezTo>
                    <a:pt x="303" y="95"/>
                    <a:pt x="301" y="94"/>
                    <a:pt x="300" y="91"/>
                  </a:cubicBezTo>
                  <a:cubicBezTo>
                    <a:pt x="300" y="90"/>
                    <a:pt x="298" y="90"/>
                    <a:pt x="298" y="89"/>
                  </a:cubicBezTo>
                  <a:cubicBezTo>
                    <a:pt x="298" y="88"/>
                    <a:pt x="300" y="87"/>
                    <a:pt x="300" y="85"/>
                  </a:cubicBezTo>
                  <a:cubicBezTo>
                    <a:pt x="301" y="82"/>
                    <a:pt x="301" y="80"/>
                    <a:pt x="301" y="77"/>
                  </a:cubicBezTo>
                  <a:cubicBezTo>
                    <a:pt x="301" y="72"/>
                    <a:pt x="297" y="70"/>
                    <a:pt x="297" y="66"/>
                  </a:cubicBezTo>
                  <a:cubicBezTo>
                    <a:pt x="297" y="60"/>
                    <a:pt x="301" y="56"/>
                    <a:pt x="303" y="51"/>
                  </a:cubicBezTo>
                  <a:cubicBezTo>
                    <a:pt x="306" y="43"/>
                    <a:pt x="307" y="39"/>
                    <a:pt x="309" y="31"/>
                  </a:cubicBezTo>
                  <a:cubicBezTo>
                    <a:pt x="309" y="31"/>
                    <a:pt x="309" y="31"/>
                    <a:pt x="309" y="31"/>
                  </a:cubicBezTo>
                  <a:cubicBezTo>
                    <a:pt x="303" y="29"/>
                    <a:pt x="297" y="30"/>
                    <a:pt x="292" y="26"/>
                  </a:cubicBezTo>
                  <a:cubicBezTo>
                    <a:pt x="289" y="23"/>
                    <a:pt x="289" y="20"/>
                    <a:pt x="287" y="16"/>
                  </a:cubicBezTo>
                  <a:cubicBezTo>
                    <a:pt x="286" y="14"/>
                    <a:pt x="284" y="13"/>
                    <a:pt x="282" y="10"/>
                  </a:cubicBezTo>
                  <a:cubicBezTo>
                    <a:pt x="281" y="8"/>
                    <a:pt x="281" y="6"/>
                    <a:pt x="279" y="5"/>
                  </a:cubicBezTo>
                  <a:cubicBezTo>
                    <a:pt x="275" y="3"/>
                    <a:pt x="273" y="3"/>
                    <a:pt x="269" y="2"/>
                  </a:cubicBezTo>
                  <a:cubicBezTo>
                    <a:pt x="267" y="1"/>
                    <a:pt x="266" y="0"/>
                    <a:pt x="263" y="0"/>
                  </a:cubicBezTo>
                  <a:cubicBezTo>
                    <a:pt x="188" y="26"/>
                    <a:pt x="104" y="52"/>
                    <a:pt x="12" y="77"/>
                  </a:cubicBezTo>
                  <a:cubicBezTo>
                    <a:pt x="12" y="77"/>
                    <a:pt x="12" y="77"/>
                    <a:pt x="12" y="77"/>
                  </a:cubicBezTo>
                  <a:cubicBezTo>
                    <a:pt x="8" y="80"/>
                    <a:pt x="4" y="82"/>
                    <a:pt x="0" y="85"/>
                  </a:cubicBezTo>
                  <a:cubicBezTo>
                    <a:pt x="0" y="85"/>
                    <a:pt x="0" y="85"/>
                    <a:pt x="0" y="85"/>
                  </a:cubicBezTo>
                  <a:cubicBezTo>
                    <a:pt x="19" y="173"/>
                    <a:pt x="19" y="173"/>
                    <a:pt x="19" y="173"/>
                  </a:cubicBezTo>
                  <a:cubicBezTo>
                    <a:pt x="19" y="173"/>
                    <a:pt x="19" y="173"/>
                    <a:pt x="19" y="173"/>
                  </a:cubicBezTo>
                  <a:cubicBezTo>
                    <a:pt x="37" y="247"/>
                    <a:pt x="37" y="247"/>
                    <a:pt x="37" y="247"/>
                  </a:cubicBezTo>
                  <a:cubicBezTo>
                    <a:pt x="94" y="229"/>
                    <a:pt x="94" y="229"/>
                    <a:pt x="94" y="229"/>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3" name="Freeform 29">
              <a:extLst>
                <a:ext uri="{FF2B5EF4-FFF2-40B4-BE49-F238E27FC236}">
                  <a16:creationId xmlns:a16="http://schemas.microsoft.com/office/drawing/2014/main" id="{3979289B-A456-3F50-2F65-24B4592BC236}"/>
                </a:ext>
              </a:extLst>
            </p:cNvPr>
            <p:cNvSpPr>
              <a:spLocks/>
            </p:cNvSpPr>
            <p:nvPr/>
          </p:nvSpPr>
          <p:spPr bwMode="auto">
            <a:xfrm>
              <a:off x="5781675" y="1825625"/>
              <a:ext cx="296863" cy="169863"/>
            </a:xfrm>
            <a:custGeom>
              <a:avLst/>
              <a:gdLst/>
              <a:ahLst/>
              <a:cxnLst>
                <a:cxn ang="0">
                  <a:pos x="93" y="80"/>
                </a:cxn>
                <a:cxn ang="0">
                  <a:pos x="102" y="77"/>
                </a:cxn>
                <a:cxn ang="0">
                  <a:pos x="106" y="77"/>
                </a:cxn>
                <a:cxn ang="0">
                  <a:pos x="116" y="73"/>
                </a:cxn>
                <a:cxn ang="0">
                  <a:pos x="118" y="75"/>
                </a:cxn>
                <a:cxn ang="0">
                  <a:pos x="121" y="79"/>
                </a:cxn>
                <a:cxn ang="0">
                  <a:pos x="130" y="85"/>
                </a:cxn>
                <a:cxn ang="0">
                  <a:pos x="136" y="98"/>
                </a:cxn>
                <a:cxn ang="0">
                  <a:pos x="136" y="98"/>
                </a:cxn>
                <a:cxn ang="0">
                  <a:pos x="148" y="92"/>
                </a:cxn>
                <a:cxn ang="0">
                  <a:pos x="151" y="85"/>
                </a:cxn>
                <a:cxn ang="0">
                  <a:pos x="156" y="77"/>
                </a:cxn>
                <a:cxn ang="0">
                  <a:pos x="163" y="84"/>
                </a:cxn>
                <a:cxn ang="0">
                  <a:pos x="173" y="73"/>
                </a:cxn>
                <a:cxn ang="0">
                  <a:pos x="181" y="68"/>
                </a:cxn>
                <a:cxn ang="0">
                  <a:pos x="185" y="62"/>
                </a:cxn>
                <a:cxn ang="0">
                  <a:pos x="189" y="58"/>
                </a:cxn>
                <a:cxn ang="0">
                  <a:pos x="193" y="47"/>
                </a:cxn>
                <a:cxn ang="0">
                  <a:pos x="182" y="39"/>
                </a:cxn>
                <a:cxn ang="0">
                  <a:pos x="169" y="33"/>
                </a:cxn>
                <a:cxn ang="0">
                  <a:pos x="175" y="45"/>
                </a:cxn>
                <a:cxn ang="0">
                  <a:pos x="177" y="45"/>
                </a:cxn>
                <a:cxn ang="0">
                  <a:pos x="179" y="52"/>
                </a:cxn>
                <a:cxn ang="0">
                  <a:pos x="177" y="61"/>
                </a:cxn>
                <a:cxn ang="0">
                  <a:pos x="169" y="64"/>
                </a:cxn>
                <a:cxn ang="0">
                  <a:pos x="158" y="67"/>
                </a:cxn>
                <a:cxn ang="0">
                  <a:pos x="150" y="62"/>
                </a:cxn>
                <a:cxn ang="0">
                  <a:pos x="145" y="57"/>
                </a:cxn>
                <a:cxn ang="0">
                  <a:pos x="140" y="47"/>
                </a:cxn>
                <a:cxn ang="0">
                  <a:pos x="136" y="42"/>
                </a:cxn>
                <a:cxn ang="0">
                  <a:pos x="134" y="41"/>
                </a:cxn>
                <a:cxn ang="0">
                  <a:pos x="128" y="41"/>
                </a:cxn>
                <a:cxn ang="0">
                  <a:pos x="120" y="26"/>
                </a:cxn>
                <a:cxn ang="0">
                  <a:pos x="121" y="17"/>
                </a:cxn>
                <a:cxn ang="0">
                  <a:pos x="127" y="8"/>
                </a:cxn>
                <a:cxn ang="0">
                  <a:pos x="115" y="2"/>
                </a:cxn>
                <a:cxn ang="0">
                  <a:pos x="112" y="0"/>
                </a:cxn>
                <a:cxn ang="0">
                  <a:pos x="112" y="0"/>
                </a:cxn>
                <a:cxn ang="0">
                  <a:pos x="102" y="10"/>
                </a:cxn>
                <a:cxn ang="0">
                  <a:pos x="95" y="21"/>
                </a:cxn>
                <a:cxn ang="0">
                  <a:pos x="43" y="42"/>
                </a:cxn>
                <a:cxn ang="0">
                  <a:pos x="43" y="42"/>
                </a:cxn>
                <a:cxn ang="0">
                  <a:pos x="0" y="55"/>
                </a:cxn>
                <a:cxn ang="0">
                  <a:pos x="0" y="55"/>
                </a:cxn>
                <a:cxn ang="0">
                  <a:pos x="1" y="67"/>
                </a:cxn>
                <a:cxn ang="0">
                  <a:pos x="3" y="83"/>
                </a:cxn>
                <a:cxn ang="0">
                  <a:pos x="3" y="92"/>
                </a:cxn>
                <a:cxn ang="0">
                  <a:pos x="5" y="104"/>
                </a:cxn>
                <a:cxn ang="0">
                  <a:pos x="7" y="110"/>
                </a:cxn>
                <a:cxn ang="0">
                  <a:pos x="7" y="110"/>
                </a:cxn>
                <a:cxn ang="0">
                  <a:pos x="93" y="80"/>
                </a:cxn>
              </a:cxnLst>
              <a:rect l="0" t="0" r="r" b="b"/>
              <a:pathLst>
                <a:path w="193" h="110">
                  <a:moveTo>
                    <a:pt x="93" y="80"/>
                  </a:moveTo>
                  <a:cubicBezTo>
                    <a:pt x="96" y="79"/>
                    <a:pt x="99" y="77"/>
                    <a:pt x="102" y="77"/>
                  </a:cubicBezTo>
                  <a:cubicBezTo>
                    <a:pt x="103" y="77"/>
                    <a:pt x="105" y="77"/>
                    <a:pt x="106" y="77"/>
                  </a:cubicBezTo>
                  <a:cubicBezTo>
                    <a:pt x="110" y="76"/>
                    <a:pt x="112" y="73"/>
                    <a:pt x="116" y="73"/>
                  </a:cubicBezTo>
                  <a:cubicBezTo>
                    <a:pt x="117" y="73"/>
                    <a:pt x="117" y="75"/>
                    <a:pt x="118" y="75"/>
                  </a:cubicBezTo>
                  <a:cubicBezTo>
                    <a:pt x="119" y="76"/>
                    <a:pt x="120" y="78"/>
                    <a:pt x="121" y="79"/>
                  </a:cubicBezTo>
                  <a:cubicBezTo>
                    <a:pt x="124" y="82"/>
                    <a:pt x="126" y="83"/>
                    <a:pt x="130" y="85"/>
                  </a:cubicBezTo>
                  <a:cubicBezTo>
                    <a:pt x="135" y="88"/>
                    <a:pt x="136" y="92"/>
                    <a:pt x="136" y="98"/>
                  </a:cubicBezTo>
                  <a:cubicBezTo>
                    <a:pt x="136" y="98"/>
                    <a:pt x="136" y="98"/>
                    <a:pt x="136" y="98"/>
                  </a:cubicBezTo>
                  <a:cubicBezTo>
                    <a:pt x="141" y="97"/>
                    <a:pt x="144" y="96"/>
                    <a:pt x="148" y="92"/>
                  </a:cubicBezTo>
                  <a:cubicBezTo>
                    <a:pt x="150" y="90"/>
                    <a:pt x="150" y="87"/>
                    <a:pt x="151" y="85"/>
                  </a:cubicBezTo>
                  <a:cubicBezTo>
                    <a:pt x="153" y="81"/>
                    <a:pt x="154" y="80"/>
                    <a:pt x="156" y="77"/>
                  </a:cubicBezTo>
                  <a:cubicBezTo>
                    <a:pt x="159" y="79"/>
                    <a:pt x="160" y="81"/>
                    <a:pt x="163" y="84"/>
                  </a:cubicBezTo>
                  <a:cubicBezTo>
                    <a:pt x="168" y="81"/>
                    <a:pt x="169" y="77"/>
                    <a:pt x="173" y="73"/>
                  </a:cubicBezTo>
                  <a:cubicBezTo>
                    <a:pt x="176" y="71"/>
                    <a:pt x="179" y="70"/>
                    <a:pt x="181" y="68"/>
                  </a:cubicBezTo>
                  <a:cubicBezTo>
                    <a:pt x="183" y="66"/>
                    <a:pt x="183" y="64"/>
                    <a:pt x="185" y="62"/>
                  </a:cubicBezTo>
                  <a:cubicBezTo>
                    <a:pt x="186" y="60"/>
                    <a:pt x="188" y="60"/>
                    <a:pt x="189" y="58"/>
                  </a:cubicBezTo>
                  <a:cubicBezTo>
                    <a:pt x="191" y="55"/>
                    <a:pt x="193" y="52"/>
                    <a:pt x="193" y="47"/>
                  </a:cubicBezTo>
                  <a:cubicBezTo>
                    <a:pt x="193" y="42"/>
                    <a:pt x="187" y="41"/>
                    <a:pt x="182" y="39"/>
                  </a:cubicBezTo>
                  <a:cubicBezTo>
                    <a:pt x="177" y="37"/>
                    <a:pt x="174" y="35"/>
                    <a:pt x="169" y="33"/>
                  </a:cubicBezTo>
                  <a:cubicBezTo>
                    <a:pt x="170" y="38"/>
                    <a:pt x="170" y="42"/>
                    <a:pt x="175" y="45"/>
                  </a:cubicBezTo>
                  <a:cubicBezTo>
                    <a:pt x="175" y="45"/>
                    <a:pt x="176" y="45"/>
                    <a:pt x="177" y="45"/>
                  </a:cubicBezTo>
                  <a:cubicBezTo>
                    <a:pt x="179" y="47"/>
                    <a:pt x="179" y="49"/>
                    <a:pt x="179" y="52"/>
                  </a:cubicBezTo>
                  <a:cubicBezTo>
                    <a:pt x="179" y="56"/>
                    <a:pt x="179" y="58"/>
                    <a:pt x="177" y="61"/>
                  </a:cubicBezTo>
                  <a:cubicBezTo>
                    <a:pt x="174" y="63"/>
                    <a:pt x="172" y="63"/>
                    <a:pt x="169" y="64"/>
                  </a:cubicBezTo>
                  <a:cubicBezTo>
                    <a:pt x="165" y="66"/>
                    <a:pt x="162" y="67"/>
                    <a:pt x="158" y="67"/>
                  </a:cubicBezTo>
                  <a:cubicBezTo>
                    <a:pt x="155" y="67"/>
                    <a:pt x="152" y="65"/>
                    <a:pt x="150" y="62"/>
                  </a:cubicBezTo>
                  <a:cubicBezTo>
                    <a:pt x="148" y="60"/>
                    <a:pt x="147" y="59"/>
                    <a:pt x="145" y="57"/>
                  </a:cubicBezTo>
                  <a:cubicBezTo>
                    <a:pt x="143" y="53"/>
                    <a:pt x="142" y="51"/>
                    <a:pt x="140" y="47"/>
                  </a:cubicBezTo>
                  <a:cubicBezTo>
                    <a:pt x="139" y="45"/>
                    <a:pt x="138" y="43"/>
                    <a:pt x="136" y="42"/>
                  </a:cubicBezTo>
                  <a:cubicBezTo>
                    <a:pt x="135" y="42"/>
                    <a:pt x="135" y="41"/>
                    <a:pt x="134" y="41"/>
                  </a:cubicBezTo>
                  <a:cubicBezTo>
                    <a:pt x="132" y="41"/>
                    <a:pt x="131" y="41"/>
                    <a:pt x="128" y="41"/>
                  </a:cubicBezTo>
                  <a:cubicBezTo>
                    <a:pt x="122" y="41"/>
                    <a:pt x="120" y="33"/>
                    <a:pt x="120" y="26"/>
                  </a:cubicBezTo>
                  <a:cubicBezTo>
                    <a:pt x="120" y="23"/>
                    <a:pt x="120" y="20"/>
                    <a:pt x="121" y="17"/>
                  </a:cubicBezTo>
                  <a:cubicBezTo>
                    <a:pt x="122" y="13"/>
                    <a:pt x="125" y="12"/>
                    <a:pt x="127" y="8"/>
                  </a:cubicBezTo>
                  <a:cubicBezTo>
                    <a:pt x="123" y="5"/>
                    <a:pt x="120" y="4"/>
                    <a:pt x="115" y="2"/>
                  </a:cubicBezTo>
                  <a:cubicBezTo>
                    <a:pt x="114" y="2"/>
                    <a:pt x="112" y="1"/>
                    <a:pt x="112" y="0"/>
                  </a:cubicBezTo>
                  <a:cubicBezTo>
                    <a:pt x="112" y="0"/>
                    <a:pt x="112" y="0"/>
                    <a:pt x="112" y="0"/>
                  </a:cubicBezTo>
                  <a:cubicBezTo>
                    <a:pt x="109" y="4"/>
                    <a:pt x="105" y="6"/>
                    <a:pt x="102" y="10"/>
                  </a:cubicBezTo>
                  <a:cubicBezTo>
                    <a:pt x="99" y="14"/>
                    <a:pt x="97" y="17"/>
                    <a:pt x="95" y="21"/>
                  </a:cubicBezTo>
                  <a:cubicBezTo>
                    <a:pt x="43" y="42"/>
                    <a:pt x="43" y="42"/>
                    <a:pt x="43" y="42"/>
                  </a:cubicBezTo>
                  <a:cubicBezTo>
                    <a:pt x="43" y="42"/>
                    <a:pt x="43" y="42"/>
                    <a:pt x="43" y="42"/>
                  </a:cubicBezTo>
                  <a:cubicBezTo>
                    <a:pt x="0" y="55"/>
                    <a:pt x="0" y="55"/>
                    <a:pt x="0" y="55"/>
                  </a:cubicBezTo>
                  <a:cubicBezTo>
                    <a:pt x="0" y="55"/>
                    <a:pt x="0" y="55"/>
                    <a:pt x="0" y="55"/>
                  </a:cubicBezTo>
                  <a:cubicBezTo>
                    <a:pt x="1" y="67"/>
                    <a:pt x="1" y="67"/>
                    <a:pt x="1" y="67"/>
                  </a:cubicBezTo>
                  <a:cubicBezTo>
                    <a:pt x="3" y="83"/>
                    <a:pt x="3" y="83"/>
                    <a:pt x="3" y="83"/>
                  </a:cubicBezTo>
                  <a:cubicBezTo>
                    <a:pt x="3" y="92"/>
                    <a:pt x="3" y="92"/>
                    <a:pt x="3" y="92"/>
                  </a:cubicBezTo>
                  <a:cubicBezTo>
                    <a:pt x="3" y="97"/>
                    <a:pt x="4" y="99"/>
                    <a:pt x="5" y="104"/>
                  </a:cubicBezTo>
                  <a:cubicBezTo>
                    <a:pt x="5" y="107"/>
                    <a:pt x="7" y="107"/>
                    <a:pt x="7" y="110"/>
                  </a:cubicBezTo>
                  <a:cubicBezTo>
                    <a:pt x="7" y="110"/>
                    <a:pt x="7" y="110"/>
                    <a:pt x="7" y="110"/>
                  </a:cubicBezTo>
                  <a:cubicBezTo>
                    <a:pt x="93" y="80"/>
                    <a:pt x="93" y="80"/>
                    <a:pt x="93" y="80"/>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54" name="Freeform 30">
              <a:extLst>
                <a:ext uri="{FF2B5EF4-FFF2-40B4-BE49-F238E27FC236}">
                  <a16:creationId xmlns:a16="http://schemas.microsoft.com/office/drawing/2014/main" id="{2BB654A8-0794-AB64-F45F-D44C6FF1AC17}"/>
                </a:ext>
              </a:extLst>
            </p:cNvPr>
            <p:cNvSpPr>
              <a:spLocks/>
            </p:cNvSpPr>
            <p:nvPr/>
          </p:nvSpPr>
          <p:spPr bwMode="auto">
            <a:xfrm>
              <a:off x="5791200" y="1949450"/>
              <a:ext cx="157163" cy="152400"/>
            </a:xfrm>
            <a:custGeom>
              <a:avLst/>
              <a:gdLst/>
              <a:ahLst/>
              <a:cxnLst>
                <a:cxn ang="0">
                  <a:pos x="101" y="41"/>
                </a:cxn>
                <a:cxn ang="0">
                  <a:pos x="93" y="46"/>
                </a:cxn>
                <a:cxn ang="0">
                  <a:pos x="83" y="52"/>
                </a:cxn>
                <a:cxn ang="0">
                  <a:pos x="79" y="56"/>
                </a:cxn>
                <a:cxn ang="0">
                  <a:pos x="60" y="67"/>
                </a:cxn>
                <a:cxn ang="0">
                  <a:pos x="48" y="73"/>
                </a:cxn>
                <a:cxn ang="0">
                  <a:pos x="35" y="82"/>
                </a:cxn>
                <a:cxn ang="0">
                  <a:pos x="29" y="89"/>
                </a:cxn>
                <a:cxn ang="0">
                  <a:pos x="23" y="93"/>
                </a:cxn>
                <a:cxn ang="0">
                  <a:pos x="19" y="98"/>
                </a:cxn>
                <a:cxn ang="0">
                  <a:pos x="19" y="98"/>
                </a:cxn>
                <a:cxn ang="0">
                  <a:pos x="17" y="87"/>
                </a:cxn>
                <a:cxn ang="0">
                  <a:pos x="11" y="65"/>
                </a:cxn>
                <a:cxn ang="0">
                  <a:pos x="5" y="51"/>
                </a:cxn>
                <a:cxn ang="0">
                  <a:pos x="3" y="46"/>
                </a:cxn>
                <a:cxn ang="0">
                  <a:pos x="0" y="30"/>
                </a:cxn>
                <a:cxn ang="0">
                  <a:pos x="0" y="30"/>
                </a:cxn>
                <a:cxn ang="0">
                  <a:pos x="86" y="0"/>
                </a:cxn>
                <a:cxn ang="0">
                  <a:pos x="86" y="0"/>
                </a:cxn>
                <a:cxn ang="0">
                  <a:pos x="101" y="41"/>
                </a:cxn>
              </a:cxnLst>
              <a:rect l="0" t="0" r="r" b="b"/>
              <a:pathLst>
                <a:path w="101" h="98">
                  <a:moveTo>
                    <a:pt x="101" y="41"/>
                  </a:moveTo>
                  <a:cubicBezTo>
                    <a:pt x="98" y="42"/>
                    <a:pt x="96" y="44"/>
                    <a:pt x="93" y="46"/>
                  </a:cubicBezTo>
                  <a:cubicBezTo>
                    <a:pt x="89" y="48"/>
                    <a:pt x="86" y="49"/>
                    <a:pt x="83" y="52"/>
                  </a:cubicBezTo>
                  <a:cubicBezTo>
                    <a:pt x="81" y="54"/>
                    <a:pt x="81" y="55"/>
                    <a:pt x="79" y="56"/>
                  </a:cubicBezTo>
                  <a:cubicBezTo>
                    <a:pt x="72" y="61"/>
                    <a:pt x="67" y="63"/>
                    <a:pt x="60" y="67"/>
                  </a:cubicBezTo>
                  <a:cubicBezTo>
                    <a:pt x="55" y="69"/>
                    <a:pt x="53" y="71"/>
                    <a:pt x="48" y="73"/>
                  </a:cubicBezTo>
                  <a:cubicBezTo>
                    <a:pt x="42" y="76"/>
                    <a:pt x="39" y="77"/>
                    <a:pt x="35" y="82"/>
                  </a:cubicBezTo>
                  <a:cubicBezTo>
                    <a:pt x="32" y="84"/>
                    <a:pt x="31" y="86"/>
                    <a:pt x="29" y="89"/>
                  </a:cubicBezTo>
                  <a:cubicBezTo>
                    <a:pt x="27" y="91"/>
                    <a:pt x="25" y="91"/>
                    <a:pt x="23" y="93"/>
                  </a:cubicBezTo>
                  <a:cubicBezTo>
                    <a:pt x="21" y="95"/>
                    <a:pt x="20" y="96"/>
                    <a:pt x="19" y="98"/>
                  </a:cubicBezTo>
                  <a:cubicBezTo>
                    <a:pt x="19" y="98"/>
                    <a:pt x="19" y="98"/>
                    <a:pt x="19" y="98"/>
                  </a:cubicBezTo>
                  <a:cubicBezTo>
                    <a:pt x="18" y="95"/>
                    <a:pt x="17" y="91"/>
                    <a:pt x="17" y="87"/>
                  </a:cubicBezTo>
                  <a:cubicBezTo>
                    <a:pt x="15" y="79"/>
                    <a:pt x="14" y="73"/>
                    <a:pt x="11" y="65"/>
                  </a:cubicBezTo>
                  <a:cubicBezTo>
                    <a:pt x="9" y="59"/>
                    <a:pt x="7" y="57"/>
                    <a:pt x="5" y="51"/>
                  </a:cubicBezTo>
                  <a:cubicBezTo>
                    <a:pt x="4" y="49"/>
                    <a:pt x="4" y="48"/>
                    <a:pt x="3" y="46"/>
                  </a:cubicBezTo>
                  <a:cubicBezTo>
                    <a:pt x="1" y="40"/>
                    <a:pt x="0" y="36"/>
                    <a:pt x="0" y="30"/>
                  </a:cubicBezTo>
                  <a:cubicBezTo>
                    <a:pt x="0" y="30"/>
                    <a:pt x="0" y="30"/>
                    <a:pt x="0" y="30"/>
                  </a:cubicBezTo>
                  <a:cubicBezTo>
                    <a:pt x="86" y="0"/>
                    <a:pt x="86" y="0"/>
                    <a:pt x="86" y="0"/>
                  </a:cubicBezTo>
                  <a:cubicBezTo>
                    <a:pt x="86" y="0"/>
                    <a:pt x="86" y="0"/>
                    <a:pt x="86" y="0"/>
                  </a:cubicBezTo>
                  <a:cubicBezTo>
                    <a:pt x="101" y="41"/>
                    <a:pt x="101" y="41"/>
                    <a:pt x="101" y="41"/>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5" name="Freeform 31">
              <a:extLst>
                <a:ext uri="{FF2B5EF4-FFF2-40B4-BE49-F238E27FC236}">
                  <a16:creationId xmlns:a16="http://schemas.microsoft.com/office/drawing/2014/main" id="{91344383-36BC-5F70-B577-374793A0B326}"/>
                </a:ext>
              </a:extLst>
            </p:cNvPr>
            <p:cNvSpPr>
              <a:spLocks/>
            </p:cNvSpPr>
            <p:nvPr/>
          </p:nvSpPr>
          <p:spPr bwMode="auto">
            <a:xfrm>
              <a:off x="5924550" y="1938338"/>
              <a:ext cx="66675" cy="74613"/>
            </a:xfrm>
            <a:custGeom>
              <a:avLst/>
              <a:gdLst/>
              <a:ahLst/>
              <a:cxnLst>
                <a:cxn ang="0">
                  <a:pos x="0" y="7"/>
                </a:cxn>
                <a:cxn ang="0">
                  <a:pos x="15" y="48"/>
                </a:cxn>
                <a:cxn ang="0">
                  <a:pos x="15" y="48"/>
                </a:cxn>
                <a:cxn ang="0">
                  <a:pos x="16" y="47"/>
                </a:cxn>
                <a:cxn ang="0">
                  <a:pos x="20" y="46"/>
                </a:cxn>
                <a:cxn ang="0">
                  <a:pos x="22" y="44"/>
                </a:cxn>
                <a:cxn ang="0">
                  <a:pos x="26" y="39"/>
                </a:cxn>
                <a:cxn ang="0">
                  <a:pos x="27" y="29"/>
                </a:cxn>
                <a:cxn ang="0">
                  <a:pos x="31" y="16"/>
                </a:cxn>
                <a:cxn ang="0">
                  <a:pos x="37" y="19"/>
                </a:cxn>
                <a:cxn ang="0">
                  <a:pos x="39" y="19"/>
                </a:cxn>
                <a:cxn ang="0">
                  <a:pos x="41" y="25"/>
                </a:cxn>
                <a:cxn ang="0">
                  <a:pos x="43" y="25"/>
                </a:cxn>
                <a:cxn ang="0">
                  <a:pos x="43" y="25"/>
                </a:cxn>
                <a:cxn ang="0">
                  <a:pos x="37" y="12"/>
                </a:cxn>
                <a:cxn ang="0">
                  <a:pos x="28" y="6"/>
                </a:cxn>
                <a:cxn ang="0">
                  <a:pos x="25" y="2"/>
                </a:cxn>
                <a:cxn ang="0">
                  <a:pos x="23" y="0"/>
                </a:cxn>
                <a:cxn ang="0">
                  <a:pos x="13" y="4"/>
                </a:cxn>
                <a:cxn ang="0">
                  <a:pos x="9" y="4"/>
                </a:cxn>
                <a:cxn ang="0">
                  <a:pos x="0" y="7"/>
                </a:cxn>
              </a:cxnLst>
              <a:rect l="0" t="0" r="r" b="b"/>
              <a:pathLst>
                <a:path w="43" h="48">
                  <a:moveTo>
                    <a:pt x="0" y="7"/>
                  </a:moveTo>
                  <a:cubicBezTo>
                    <a:pt x="15" y="48"/>
                    <a:pt x="15" y="48"/>
                    <a:pt x="15" y="48"/>
                  </a:cubicBezTo>
                  <a:cubicBezTo>
                    <a:pt x="15" y="48"/>
                    <a:pt x="15" y="48"/>
                    <a:pt x="15" y="48"/>
                  </a:cubicBezTo>
                  <a:cubicBezTo>
                    <a:pt x="15" y="48"/>
                    <a:pt x="16" y="47"/>
                    <a:pt x="16" y="47"/>
                  </a:cubicBezTo>
                  <a:cubicBezTo>
                    <a:pt x="18" y="47"/>
                    <a:pt x="19" y="47"/>
                    <a:pt x="20" y="46"/>
                  </a:cubicBezTo>
                  <a:cubicBezTo>
                    <a:pt x="21" y="46"/>
                    <a:pt x="21" y="45"/>
                    <a:pt x="22" y="44"/>
                  </a:cubicBezTo>
                  <a:cubicBezTo>
                    <a:pt x="24" y="43"/>
                    <a:pt x="25" y="41"/>
                    <a:pt x="26" y="39"/>
                  </a:cubicBezTo>
                  <a:cubicBezTo>
                    <a:pt x="27" y="36"/>
                    <a:pt x="26" y="33"/>
                    <a:pt x="27" y="29"/>
                  </a:cubicBezTo>
                  <a:cubicBezTo>
                    <a:pt x="29" y="24"/>
                    <a:pt x="31" y="21"/>
                    <a:pt x="31" y="16"/>
                  </a:cubicBezTo>
                  <a:cubicBezTo>
                    <a:pt x="34" y="17"/>
                    <a:pt x="35" y="18"/>
                    <a:pt x="37" y="19"/>
                  </a:cubicBezTo>
                  <a:cubicBezTo>
                    <a:pt x="38" y="19"/>
                    <a:pt x="39" y="19"/>
                    <a:pt x="39" y="19"/>
                  </a:cubicBezTo>
                  <a:cubicBezTo>
                    <a:pt x="41" y="21"/>
                    <a:pt x="40" y="23"/>
                    <a:pt x="41" y="25"/>
                  </a:cubicBezTo>
                  <a:cubicBezTo>
                    <a:pt x="42" y="25"/>
                    <a:pt x="43" y="25"/>
                    <a:pt x="43" y="25"/>
                  </a:cubicBezTo>
                  <a:cubicBezTo>
                    <a:pt x="43" y="25"/>
                    <a:pt x="43" y="25"/>
                    <a:pt x="43" y="25"/>
                  </a:cubicBezTo>
                  <a:cubicBezTo>
                    <a:pt x="43" y="19"/>
                    <a:pt x="42" y="15"/>
                    <a:pt x="37" y="12"/>
                  </a:cubicBezTo>
                  <a:cubicBezTo>
                    <a:pt x="33" y="10"/>
                    <a:pt x="31" y="9"/>
                    <a:pt x="28" y="6"/>
                  </a:cubicBezTo>
                  <a:cubicBezTo>
                    <a:pt x="27" y="5"/>
                    <a:pt x="26" y="3"/>
                    <a:pt x="25" y="2"/>
                  </a:cubicBezTo>
                  <a:cubicBezTo>
                    <a:pt x="24" y="2"/>
                    <a:pt x="24" y="0"/>
                    <a:pt x="23" y="0"/>
                  </a:cubicBezTo>
                  <a:cubicBezTo>
                    <a:pt x="19" y="0"/>
                    <a:pt x="17" y="3"/>
                    <a:pt x="13" y="4"/>
                  </a:cubicBezTo>
                  <a:cubicBezTo>
                    <a:pt x="12" y="4"/>
                    <a:pt x="10" y="4"/>
                    <a:pt x="9" y="4"/>
                  </a:cubicBezTo>
                  <a:cubicBezTo>
                    <a:pt x="6" y="4"/>
                    <a:pt x="3" y="6"/>
                    <a:pt x="0" y="7"/>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6" name="Freeform 32">
              <a:extLst>
                <a:ext uri="{FF2B5EF4-FFF2-40B4-BE49-F238E27FC236}">
                  <a16:creationId xmlns:a16="http://schemas.microsoft.com/office/drawing/2014/main" id="{796B2DA7-3DA5-3CD3-B871-55E55694F8AC}"/>
                </a:ext>
              </a:extLst>
            </p:cNvPr>
            <p:cNvSpPr>
              <a:spLocks/>
            </p:cNvSpPr>
            <p:nvPr/>
          </p:nvSpPr>
          <p:spPr bwMode="auto">
            <a:xfrm>
              <a:off x="5851525" y="1277938"/>
              <a:ext cx="307975" cy="525463"/>
            </a:xfrm>
            <a:custGeom>
              <a:avLst/>
              <a:gdLst/>
              <a:ahLst/>
              <a:cxnLst>
                <a:cxn ang="0">
                  <a:pos x="51" y="334"/>
                </a:cxn>
                <a:cxn ang="0">
                  <a:pos x="69" y="340"/>
                </a:cxn>
                <a:cxn ang="0">
                  <a:pos x="76" y="308"/>
                </a:cxn>
                <a:cxn ang="0">
                  <a:pos x="84" y="281"/>
                </a:cxn>
                <a:cxn ang="0">
                  <a:pos x="109" y="254"/>
                </a:cxn>
                <a:cxn ang="0">
                  <a:pos x="120" y="246"/>
                </a:cxn>
                <a:cxn ang="0">
                  <a:pos x="124" y="229"/>
                </a:cxn>
                <a:cxn ang="0">
                  <a:pos x="126" y="213"/>
                </a:cxn>
                <a:cxn ang="0">
                  <a:pos x="128" y="202"/>
                </a:cxn>
                <a:cxn ang="0">
                  <a:pos x="134" y="206"/>
                </a:cxn>
                <a:cxn ang="0">
                  <a:pos x="147" y="207"/>
                </a:cxn>
                <a:cxn ang="0">
                  <a:pos x="150" y="198"/>
                </a:cxn>
                <a:cxn ang="0">
                  <a:pos x="156" y="190"/>
                </a:cxn>
                <a:cxn ang="0">
                  <a:pos x="163" y="193"/>
                </a:cxn>
                <a:cxn ang="0">
                  <a:pos x="177" y="174"/>
                </a:cxn>
                <a:cxn ang="0">
                  <a:pos x="194" y="152"/>
                </a:cxn>
                <a:cxn ang="0">
                  <a:pos x="197" y="135"/>
                </a:cxn>
                <a:cxn ang="0">
                  <a:pos x="189" y="125"/>
                </a:cxn>
                <a:cxn ang="0">
                  <a:pos x="184" y="120"/>
                </a:cxn>
                <a:cxn ang="0">
                  <a:pos x="164" y="112"/>
                </a:cxn>
                <a:cxn ang="0">
                  <a:pos x="150" y="94"/>
                </a:cxn>
                <a:cxn ang="0">
                  <a:pos x="136" y="90"/>
                </a:cxn>
                <a:cxn ang="0">
                  <a:pos x="125" y="65"/>
                </a:cxn>
                <a:cxn ang="0">
                  <a:pos x="111" y="26"/>
                </a:cxn>
                <a:cxn ang="0">
                  <a:pos x="103" y="9"/>
                </a:cxn>
                <a:cxn ang="0">
                  <a:pos x="79" y="0"/>
                </a:cxn>
                <a:cxn ang="0">
                  <a:pos x="69" y="13"/>
                </a:cxn>
                <a:cxn ang="0">
                  <a:pos x="54" y="20"/>
                </a:cxn>
                <a:cxn ang="0">
                  <a:pos x="27" y="16"/>
                </a:cxn>
                <a:cxn ang="0">
                  <a:pos x="17" y="51"/>
                </a:cxn>
                <a:cxn ang="0">
                  <a:pos x="13" y="88"/>
                </a:cxn>
                <a:cxn ang="0">
                  <a:pos x="16" y="139"/>
                </a:cxn>
                <a:cxn ang="0">
                  <a:pos x="10" y="164"/>
                </a:cxn>
                <a:cxn ang="0">
                  <a:pos x="6" y="170"/>
                </a:cxn>
                <a:cxn ang="0">
                  <a:pos x="8" y="186"/>
                </a:cxn>
                <a:cxn ang="0">
                  <a:pos x="6" y="195"/>
                </a:cxn>
                <a:cxn ang="0">
                  <a:pos x="0" y="199"/>
                </a:cxn>
              </a:cxnLst>
              <a:rect l="0" t="0" r="r" b="b"/>
              <a:pathLst>
                <a:path w="199" h="340">
                  <a:moveTo>
                    <a:pt x="0" y="199"/>
                  </a:moveTo>
                  <a:cubicBezTo>
                    <a:pt x="51" y="334"/>
                    <a:pt x="51" y="334"/>
                    <a:pt x="51" y="334"/>
                  </a:cubicBezTo>
                  <a:cubicBezTo>
                    <a:pt x="57" y="337"/>
                    <a:pt x="63" y="338"/>
                    <a:pt x="69" y="340"/>
                  </a:cubicBezTo>
                  <a:cubicBezTo>
                    <a:pt x="69" y="340"/>
                    <a:pt x="69" y="340"/>
                    <a:pt x="69" y="340"/>
                  </a:cubicBezTo>
                  <a:cubicBezTo>
                    <a:pt x="69" y="340"/>
                    <a:pt x="69" y="340"/>
                    <a:pt x="69" y="339"/>
                  </a:cubicBezTo>
                  <a:cubicBezTo>
                    <a:pt x="71" y="327"/>
                    <a:pt x="71" y="320"/>
                    <a:pt x="76" y="308"/>
                  </a:cubicBezTo>
                  <a:cubicBezTo>
                    <a:pt x="77" y="305"/>
                    <a:pt x="79" y="304"/>
                    <a:pt x="80" y="301"/>
                  </a:cubicBezTo>
                  <a:cubicBezTo>
                    <a:pt x="83" y="294"/>
                    <a:pt x="84" y="289"/>
                    <a:pt x="84" y="281"/>
                  </a:cubicBezTo>
                  <a:cubicBezTo>
                    <a:pt x="88" y="275"/>
                    <a:pt x="92" y="274"/>
                    <a:pt x="98" y="270"/>
                  </a:cubicBezTo>
                  <a:cubicBezTo>
                    <a:pt x="104" y="265"/>
                    <a:pt x="105" y="260"/>
                    <a:pt x="109" y="254"/>
                  </a:cubicBezTo>
                  <a:cubicBezTo>
                    <a:pt x="111" y="251"/>
                    <a:pt x="112" y="248"/>
                    <a:pt x="116" y="247"/>
                  </a:cubicBezTo>
                  <a:cubicBezTo>
                    <a:pt x="117" y="247"/>
                    <a:pt x="118" y="247"/>
                    <a:pt x="120" y="246"/>
                  </a:cubicBezTo>
                  <a:cubicBezTo>
                    <a:pt x="122" y="245"/>
                    <a:pt x="122" y="243"/>
                    <a:pt x="123" y="240"/>
                  </a:cubicBezTo>
                  <a:cubicBezTo>
                    <a:pt x="124" y="236"/>
                    <a:pt x="124" y="233"/>
                    <a:pt x="124" y="229"/>
                  </a:cubicBezTo>
                  <a:cubicBezTo>
                    <a:pt x="125" y="227"/>
                    <a:pt x="126" y="225"/>
                    <a:pt x="126" y="223"/>
                  </a:cubicBezTo>
                  <a:cubicBezTo>
                    <a:pt x="126" y="213"/>
                    <a:pt x="126" y="213"/>
                    <a:pt x="126" y="213"/>
                  </a:cubicBezTo>
                  <a:cubicBezTo>
                    <a:pt x="122" y="204"/>
                    <a:pt x="122" y="204"/>
                    <a:pt x="122" y="204"/>
                  </a:cubicBezTo>
                  <a:cubicBezTo>
                    <a:pt x="125" y="203"/>
                    <a:pt x="126" y="203"/>
                    <a:pt x="128" y="202"/>
                  </a:cubicBezTo>
                  <a:cubicBezTo>
                    <a:pt x="129" y="202"/>
                    <a:pt x="129" y="201"/>
                    <a:pt x="130" y="201"/>
                  </a:cubicBezTo>
                  <a:cubicBezTo>
                    <a:pt x="133" y="201"/>
                    <a:pt x="133" y="204"/>
                    <a:pt x="134" y="206"/>
                  </a:cubicBezTo>
                  <a:cubicBezTo>
                    <a:pt x="135" y="208"/>
                    <a:pt x="136" y="209"/>
                    <a:pt x="137" y="212"/>
                  </a:cubicBezTo>
                  <a:cubicBezTo>
                    <a:pt x="141" y="211"/>
                    <a:pt x="144" y="211"/>
                    <a:pt x="147" y="207"/>
                  </a:cubicBezTo>
                  <a:cubicBezTo>
                    <a:pt x="147" y="206"/>
                    <a:pt x="147" y="205"/>
                    <a:pt x="147" y="204"/>
                  </a:cubicBezTo>
                  <a:cubicBezTo>
                    <a:pt x="148" y="201"/>
                    <a:pt x="149" y="200"/>
                    <a:pt x="150" y="198"/>
                  </a:cubicBezTo>
                  <a:cubicBezTo>
                    <a:pt x="152" y="196"/>
                    <a:pt x="153" y="194"/>
                    <a:pt x="154" y="192"/>
                  </a:cubicBezTo>
                  <a:cubicBezTo>
                    <a:pt x="155" y="191"/>
                    <a:pt x="155" y="190"/>
                    <a:pt x="156" y="190"/>
                  </a:cubicBezTo>
                  <a:cubicBezTo>
                    <a:pt x="158" y="190"/>
                    <a:pt x="159" y="192"/>
                    <a:pt x="161" y="193"/>
                  </a:cubicBezTo>
                  <a:cubicBezTo>
                    <a:pt x="162" y="193"/>
                    <a:pt x="162" y="193"/>
                    <a:pt x="163" y="193"/>
                  </a:cubicBezTo>
                  <a:cubicBezTo>
                    <a:pt x="165" y="189"/>
                    <a:pt x="165" y="187"/>
                    <a:pt x="167" y="183"/>
                  </a:cubicBezTo>
                  <a:cubicBezTo>
                    <a:pt x="170" y="179"/>
                    <a:pt x="173" y="177"/>
                    <a:pt x="177" y="174"/>
                  </a:cubicBezTo>
                  <a:cubicBezTo>
                    <a:pt x="179" y="172"/>
                    <a:pt x="180" y="170"/>
                    <a:pt x="182" y="169"/>
                  </a:cubicBezTo>
                  <a:cubicBezTo>
                    <a:pt x="189" y="164"/>
                    <a:pt x="191" y="159"/>
                    <a:pt x="194" y="152"/>
                  </a:cubicBezTo>
                  <a:cubicBezTo>
                    <a:pt x="197" y="148"/>
                    <a:pt x="199" y="146"/>
                    <a:pt x="199" y="141"/>
                  </a:cubicBezTo>
                  <a:cubicBezTo>
                    <a:pt x="199" y="138"/>
                    <a:pt x="199" y="137"/>
                    <a:pt x="197" y="135"/>
                  </a:cubicBezTo>
                  <a:cubicBezTo>
                    <a:pt x="196" y="133"/>
                    <a:pt x="193" y="133"/>
                    <a:pt x="192" y="131"/>
                  </a:cubicBezTo>
                  <a:cubicBezTo>
                    <a:pt x="190" y="129"/>
                    <a:pt x="190" y="127"/>
                    <a:pt x="189" y="125"/>
                  </a:cubicBezTo>
                  <a:cubicBezTo>
                    <a:pt x="188" y="123"/>
                    <a:pt x="186" y="122"/>
                    <a:pt x="184" y="120"/>
                  </a:cubicBezTo>
                  <a:cubicBezTo>
                    <a:pt x="184" y="120"/>
                    <a:pt x="184" y="120"/>
                    <a:pt x="184" y="120"/>
                  </a:cubicBezTo>
                  <a:cubicBezTo>
                    <a:pt x="179" y="119"/>
                    <a:pt x="176" y="116"/>
                    <a:pt x="172" y="114"/>
                  </a:cubicBezTo>
                  <a:cubicBezTo>
                    <a:pt x="169" y="113"/>
                    <a:pt x="166" y="114"/>
                    <a:pt x="164" y="112"/>
                  </a:cubicBezTo>
                  <a:cubicBezTo>
                    <a:pt x="163" y="111"/>
                    <a:pt x="162" y="109"/>
                    <a:pt x="162" y="108"/>
                  </a:cubicBezTo>
                  <a:cubicBezTo>
                    <a:pt x="158" y="102"/>
                    <a:pt x="156" y="97"/>
                    <a:pt x="150" y="94"/>
                  </a:cubicBezTo>
                  <a:cubicBezTo>
                    <a:pt x="147" y="92"/>
                    <a:pt x="145" y="91"/>
                    <a:pt x="142" y="91"/>
                  </a:cubicBezTo>
                  <a:cubicBezTo>
                    <a:pt x="140" y="91"/>
                    <a:pt x="138" y="91"/>
                    <a:pt x="136" y="90"/>
                  </a:cubicBezTo>
                  <a:cubicBezTo>
                    <a:pt x="135" y="88"/>
                    <a:pt x="136" y="86"/>
                    <a:pt x="135" y="84"/>
                  </a:cubicBezTo>
                  <a:cubicBezTo>
                    <a:pt x="132" y="76"/>
                    <a:pt x="128" y="73"/>
                    <a:pt x="125" y="65"/>
                  </a:cubicBezTo>
                  <a:cubicBezTo>
                    <a:pt x="123" y="60"/>
                    <a:pt x="123" y="56"/>
                    <a:pt x="121" y="51"/>
                  </a:cubicBezTo>
                  <a:cubicBezTo>
                    <a:pt x="117" y="41"/>
                    <a:pt x="115" y="36"/>
                    <a:pt x="111" y="26"/>
                  </a:cubicBezTo>
                  <a:cubicBezTo>
                    <a:pt x="110" y="21"/>
                    <a:pt x="109" y="19"/>
                    <a:pt x="106" y="14"/>
                  </a:cubicBezTo>
                  <a:cubicBezTo>
                    <a:pt x="105" y="12"/>
                    <a:pt x="105" y="10"/>
                    <a:pt x="103" y="9"/>
                  </a:cubicBezTo>
                  <a:cubicBezTo>
                    <a:pt x="100" y="6"/>
                    <a:pt x="97" y="7"/>
                    <a:pt x="93" y="5"/>
                  </a:cubicBezTo>
                  <a:cubicBezTo>
                    <a:pt x="88" y="3"/>
                    <a:pt x="85" y="0"/>
                    <a:pt x="79" y="0"/>
                  </a:cubicBezTo>
                  <a:cubicBezTo>
                    <a:pt x="75" y="0"/>
                    <a:pt x="74" y="4"/>
                    <a:pt x="72" y="7"/>
                  </a:cubicBezTo>
                  <a:cubicBezTo>
                    <a:pt x="71" y="9"/>
                    <a:pt x="70" y="10"/>
                    <a:pt x="69" y="13"/>
                  </a:cubicBezTo>
                  <a:cubicBezTo>
                    <a:pt x="64" y="16"/>
                    <a:pt x="59" y="15"/>
                    <a:pt x="55" y="18"/>
                  </a:cubicBezTo>
                  <a:cubicBezTo>
                    <a:pt x="54" y="19"/>
                    <a:pt x="54" y="20"/>
                    <a:pt x="54" y="20"/>
                  </a:cubicBezTo>
                  <a:cubicBezTo>
                    <a:pt x="50" y="25"/>
                    <a:pt x="47" y="27"/>
                    <a:pt x="43" y="30"/>
                  </a:cubicBezTo>
                  <a:cubicBezTo>
                    <a:pt x="38" y="23"/>
                    <a:pt x="32" y="22"/>
                    <a:pt x="27" y="16"/>
                  </a:cubicBezTo>
                  <a:cubicBezTo>
                    <a:pt x="27" y="23"/>
                    <a:pt x="22" y="26"/>
                    <a:pt x="21" y="33"/>
                  </a:cubicBezTo>
                  <a:cubicBezTo>
                    <a:pt x="20" y="40"/>
                    <a:pt x="18" y="44"/>
                    <a:pt x="17" y="51"/>
                  </a:cubicBezTo>
                  <a:cubicBezTo>
                    <a:pt x="16" y="57"/>
                    <a:pt x="16" y="60"/>
                    <a:pt x="15" y="66"/>
                  </a:cubicBezTo>
                  <a:cubicBezTo>
                    <a:pt x="14" y="75"/>
                    <a:pt x="13" y="80"/>
                    <a:pt x="13" y="88"/>
                  </a:cubicBezTo>
                  <a:cubicBezTo>
                    <a:pt x="13" y="103"/>
                    <a:pt x="15" y="112"/>
                    <a:pt x="16" y="127"/>
                  </a:cubicBezTo>
                  <a:cubicBezTo>
                    <a:pt x="16" y="139"/>
                    <a:pt x="16" y="139"/>
                    <a:pt x="16" y="139"/>
                  </a:cubicBezTo>
                  <a:cubicBezTo>
                    <a:pt x="16" y="145"/>
                    <a:pt x="15" y="148"/>
                    <a:pt x="14" y="154"/>
                  </a:cubicBezTo>
                  <a:cubicBezTo>
                    <a:pt x="13" y="158"/>
                    <a:pt x="12" y="160"/>
                    <a:pt x="10" y="164"/>
                  </a:cubicBezTo>
                  <a:cubicBezTo>
                    <a:pt x="9" y="166"/>
                    <a:pt x="8" y="166"/>
                    <a:pt x="7" y="168"/>
                  </a:cubicBezTo>
                  <a:cubicBezTo>
                    <a:pt x="7" y="169"/>
                    <a:pt x="6" y="169"/>
                    <a:pt x="6" y="170"/>
                  </a:cubicBezTo>
                  <a:cubicBezTo>
                    <a:pt x="6" y="173"/>
                    <a:pt x="10" y="173"/>
                    <a:pt x="10" y="176"/>
                  </a:cubicBezTo>
                  <a:cubicBezTo>
                    <a:pt x="10" y="180"/>
                    <a:pt x="9" y="182"/>
                    <a:pt x="8" y="186"/>
                  </a:cubicBezTo>
                  <a:cubicBezTo>
                    <a:pt x="8" y="189"/>
                    <a:pt x="9" y="191"/>
                    <a:pt x="8" y="194"/>
                  </a:cubicBezTo>
                  <a:cubicBezTo>
                    <a:pt x="8" y="195"/>
                    <a:pt x="7" y="195"/>
                    <a:pt x="6" y="195"/>
                  </a:cubicBezTo>
                  <a:cubicBezTo>
                    <a:pt x="5" y="197"/>
                    <a:pt x="3" y="198"/>
                    <a:pt x="1" y="199"/>
                  </a:cubicBezTo>
                  <a:cubicBezTo>
                    <a:pt x="0" y="199"/>
                    <a:pt x="0" y="199"/>
                    <a:pt x="0" y="199"/>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7" name="Freeform 33">
              <a:extLst>
                <a:ext uri="{FF2B5EF4-FFF2-40B4-BE49-F238E27FC236}">
                  <a16:creationId xmlns:a16="http://schemas.microsoft.com/office/drawing/2014/main" id="{508302EA-180C-8734-38DB-4587446C0733}"/>
                </a:ext>
              </a:extLst>
            </p:cNvPr>
            <p:cNvSpPr>
              <a:spLocks/>
            </p:cNvSpPr>
            <p:nvPr/>
          </p:nvSpPr>
          <p:spPr bwMode="auto">
            <a:xfrm>
              <a:off x="5694363" y="1620838"/>
              <a:ext cx="153988" cy="290513"/>
            </a:xfrm>
            <a:custGeom>
              <a:avLst/>
              <a:gdLst/>
              <a:ahLst/>
              <a:cxnLst>
                <a:cxn ang="0">
                  <a:pos x="56" y="188"/>
                </a:cxn>
                <a:cxn ang="0">
                  <a:pos x="99" y="175"/>
                </a:cxn>
                <a:cxn ang="0">
                  <a:pos x="99" y="175"/>
                </a:cxn>
                <a:cxn ang="0">
                  <a:pos x="94" y="166"/>
                </a:cxn>
                <a:cxn ang="0">
                  <a:pos x="93" y="154"/>
                </a:cxn>
                <a:cxn ang="0">
                  <a:pos x="89" y="143"/>
                </a:cxn>
                <a:cxn ang="0">
                  <a:pos x="86" y="127"/>
                </a:cxn>
                <a:cxn ang="0">
                  <a:pos x="82" y="109"/>
                </a:cxn>
                <a:cxn ang="0">
                  <a:pos x="83" y="102"/>
                </a:cxn>
                <a:cxn ang="0">
                  <a:pos x="84" y="90"/>
                </a:cxn>
                <a:cxn ang="0">
                  <a:pos x="86" y="81"/>
                </a:cxn>
                <a:cxn ang="0">
                  <a:pos x="86" y="71"/>
                </a:cxn>
                <a:cxn ang="0">
                  <a:pos x="88" y="61"/>
                </a:cxn>
                <a:cxn ang="0">
                  <a:pos x="86" y="56"/>
                </a:cxn>
                <a:cxn ang="0">
                  <a:pos x="91" y="46"/>
                </a:cxn>
                <a:cxn ang="0">
                  <a:pos x="95" y="38"/>
                </a:cxn>
                <a:cxn ang="0">
                  <a:pos x="99" y="28"/>
                </a:cxn>
                <a:cxn ang="0">
                  <a:pos x="89" y="17"/>
                </a:cxn>
                <a:cxn ang="0">
                  <a:pos x="85" y="0"/>
                </a:cxn>
                <a:cxn ang="0">
                  <a:pos x="85" y="0"/>
                </a:cxn>
                <a:cxn ang="0">
                  <a:pos x="0" y="33"/>
                </a:cxn>
                <a:cxn ang="0">
                  <a:pos x="0" y="33"/>
                </a:cxn>
                <a:cxn ang="0">
                  <a:pos x="3" y="49"/>
                </a:cxn>
                <a:cxn ang="0">
                  <a:pos x="5" y="58"/>
                </a:cxn>
                <a:cxn ang="0">
                  <a:pos x="9" y="64"/>
                </a:cxn>
                <a:cxn ang="0">
                  <a:pos x="16" y="84"/>
                </a:cxn>
                <a:cxn ang="0">
                  <a:pos x="25" y="109"/>
                </a:cxn>
                <a:cxn ang="0">
                  <a:pos x="30" y="120"/>
                </a:cxn>
                <a:cxn ang="0">
                  <a:pos x="41" y="131"/>
                </a:cxn>
                <a:cxn ang="0">
                  <a:pos x="55" y="179"/>
                </a:cxn>
                <a:cxn ang="0">
                  <a:pos x="56" y="188"/>
                </a:cxn>
              </a:cxnLst>
              <a:rect l="0" t="0" r="r" b="b"/>
              <a:pathLst>
                <a:path w="99" h="188">
                  <a:moveTo>
                    <a:pt x="56" y="188"/>
                  </a:moveTo>
                  <a:cubicBezTo>
                    <a:pt x="99" y="175"/>
                    <a:pt x="99" y="175"/>
                    <a:pt x="99" y="175"/>
                  </a:cubicBezTo>
                  <a:cubicBezTo>
                    <a:pt x="99" y="175"/>
                    <a:pt x="99" y="175"/>
                    <a:pt x="99" y="175"/>
                  </a:cubicBezTo>
                  <a:cubicBezTo>
                    <a:pt x="97" y="172"/>
                    <a:pt x="95" y="170"/>
                    <a:pt x="94" y="166"/>
                  </a:cubicBezTo>
                  <a:cubicBezTo>
                    <a:pt x="93" y="161"/>
                    <a:pt x="94" y="159"/>
                    <a:pt x="93" y="154"/>
                  </a:cubicBezTo>
                  <a:cubicBezTo>
                    <a:pt x="92" y="150"/>
                    <a:pt x="91" y="147"/>
                    <a:pt x="89" y="143"/>
                  </a:cubicBezTo>
                  <a:cubicBezTo>
                    <a:pt x="87" y="137"/>
                    <a:pt x="87" y="133"/>
                    <a:pt x="86" y="127"/>
                  </a:cubicBezTo>
                  <a:cubicBezTo>
                    <a:pt x="85" y="120"/>
                    <a:pt x="82" y="116"/>
                    <a:pt x="82" y="109"/>
                  </a:cubicBezTo>
                  <a:cubicBezTo>
                    <a:pt x="82" y="106"/>
                    <a:pt x="83" y="104"/>
                    <a:pt x="83" y="102"/>
                  </a:cubicBezTo>
                  <a:cubicBezTo>
                    <a:pt x="84" y="98"/>
                    <a:pt x="84" y="95"/>
                    <a:pt x="84" y="90"/>
                  </a:cubicBezTo>
                  <a:cubicBezTo>
                    <a:pt x="85" y="87"/>
                    <a:pt x="86" y="85"/>
                    <a:pt x="86" y="81"/>
                  </a:cubicBezTo>
                  <a:cubicBezTo>
                    <a:pt x="86" y="71"/>
                    <a:pt x="86" y="71"/>
                    <a:pt x="86" y="71"/>
                  </a:cubicBezTo>
                  <a:cubicBezTo>
                    <a:pt x="88" y="61"/>
                    <a:pt x="88" y="61"/>
                    <a:pt x="88" y="61"/>
                  </a:cubicBezTo>
                  <a:cubicBezTo>
                    <a:pt x="87" y="59"/>
                    <a:pt x="86" y="59"/>
                    <a:pt x="86" y="56"/>
                  </a:cubicBezTo>
                  <a:cubicBezTo>
                    <a:pt x="86" y="52"/>
                    <a:pt x="89" y="50"/>
                    <a:pt x="91" y="46"/>
                  </a:cubicBezTo>
                  <a:cubicBezTo>
                    <a:pt x="93" y="43"/>
                    <a:pt x="93" y="41"/>
                    <a:pt x="95" y="38"/>
                  </a:cubicBezTo>
                  <a:cubicBezTo>
                    <a:pt x="97" y="35"/>
                    <a:pt x="99" y="33"/>
                    <a:pt x="99" y="28"/>
                  </a:cubicBezTo>
                  <a:cubicBezTo>
                    <a:pt x="99" y="23"/>
                    <a:pt x="92" y="22"/>
                    <a:pt x="89" y="17"/>
                  </a:cubicBezTo>
                  <a:cubicBezTo>
                    <a:pt x="87" y="11"/>
                    <a:pt x="87" y="6"/>
                    <a:pt x="85" y="0"/>
                  </a:cubicBezTo>
                  <a:cubicBezTo>
                    <a:pt x="85" y="0"/>
                    <a:pt x="85" y="0"/>
                    <a:pt x="85" y="0"/>
                  </a:cubicBezTo>
                  <a:cubicBezTo>
                    <a:pt x="0" y="33"/>
                    <a:pt x="0" y="33"/>
                    <a:pt x="0" y="33"/>
                  </a:cubicBezTo>
                  <a:cubicBezTo>
                    <a:pt x="0" y="33"/>
                    <a:pt x="0" y="33"/>
                    <a:pt x="0" y="33"/>
                  </a:cubicBezTo>
                  <a:cubicBezTo>
                    <a:pt x="0" y="39"/>
                    <a:pt x="2" y="43"/>
                    <a:pt x="3" y="49"/>
                  </a:cubicBezTo>
                  <a:cubicBezTo>
                    <a:pt x="4" y="52"/>
                    <a:pt x="4" y="55"/>
                    <a:pt x="5" y="58"/>
                  </a:cubicBezTo>
                  <a:cubicBezTo>
                    <a:pt x="6" y="61"/>
                    <a:pt x="7" y="62"/>
                    <a:pt x="9" y="64"/>
                  </a:cubicBezTo>
                  <a:cubicBezTo>
                    <a:pt x="13" y="71"/>
                    <a:pt x="15" y="76"/>
                    <a:pt x="16" y="84"/>
                  </a:cubicBezTo>
                  <a:cubicBezTo>
                    <a:pt x="18" y="94"/>
                    <a:pt x="23" y="99"/>
                    <a:pt x="25" y="109"/>
                  </a:cubicBezTo>
                  <a:cubicBezTo>
                    <a:pt x="26" y="114"/>
                    <a:pt x="27" y="116"/>
                    <a:pt x="30" y="120"/>
                  </a:cubicBezTo>
                  <a:cubicBezTo>
                    <a:pt x="33" y="126"/>
                    <a:pt x="35" y="129"/>
                    <a:pt x="41" y="131"/>
                  </a:cubicBezTo>
                  <a:cubicBezTo>
                    <a:pt x="55" y="179"/>
                    <a:pt x="55" y="179"/>
                    <a:pt x="55" y="179"/>
                  </a:cubicBezTo>
                  <a:cubicBezTo>
                    <a:pt x="55" y="183"/>
                    <a:pt x="56" y="184"/>
                    <a:pt x="56" y="188"/>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8" name="Freeform 34">
              <a:extLst>
                <a:ext uri="{FF2B5EF4-FFF2-40B4-BE49-F238E27FC236}">
                  <a16:creationId xmlns:a16="http://schemas.microsoft.com/office/drawing/2014/main" id="{02662F9F-0C3E-62AC-503A-4D65A1A645B6}"/>
                </a:ext>
              </a:extLst>
            </p:cNvPr>
            <p:cNvSpPr>
              <a:spLocks/>
            </p:cNvSpPr>
            <p:nvPr/>
          </p:nvSpPr>
          <p:spPr bwMode="auto">
            <a:xfrm>
              <a:off x="5821363" y="1585913"/>
              <a:ext cx="138113" cy="304800"/>
            </a:xfrm>
            <a:custGeom>
              <a:avLst/>
              <a:gdLst/>
              <a:ahLst/>
              <a:cxnLst>
                <a:cxn ang="0">
                  <a:pos x="20" y="0"/>
                </a:cxn>
                <a:cxn ang="0">
                  <a:pos x="71" y="135"/>
                </a:cxn>
                <a:cxn ang="0">
                  <a:pos x="89" y="141"/>
                </a:cxn>
                <a:cxn ang="0">
                  <a:pos x="89" y="141"/>
                </a:cxn>
                <a:cxn ang="0">
                  <a:pos x="87" y="152"/>
                </a:cxn>
                <a:cxn ang="0">
                  <a:pos x="86" y="156"/>
                </a:cxn>
                <a:cxn ang="0">
                  <a:pos x="86" y="156"/>
                </a:cxn>
                <a:cxn ang="0">
                  <a:pos x="76" y="166"/>
                </a:cxn>
                <a:cxn ang="0">
                  <a:pos x="69" y="177"/>
                </a:cxn>
                <a:cxn ang="0">
                  <a:pos x="17" y="198"/>
                </a:cxn>
                <a:cxn ang="0">
                  <a:pos x="17" y="198"/>
                </a:cxn>
                <a:cxn ang="0">
                  <a:pos x="12" y="189"/>
                </a:cxn>
                <a:cxn ang="0">
                  <a:pos x="11" y="177"/>
                </a:cxn>
                <a:cxn ang="0">
                  <a:pos x="7" y="166"/>
                </a:cxn>
                <a:cxn ang="0">
                  <a:pos x="4" y="150"/>
                </a:cxn>
                <a:cxn ang="0">
                  <a:pos x="0" y="132"/>
                </a:cxn>
                <a:cxn ang="0">
                  <a:pos x="1" y="125"/>
                </a:cxn>
                <a:cxn ang="0">
                  <a:pos x="2" y="113"/>
                </a:cxn>
                <a:cxn ang="0">
                  <a:pos x="4" y="104"/>
                </a:cxn>
                <a:cxn ang="0">
                  <a:pos x="4" y="94"/>
                </a:cxn>
                <a:cxn ang="0">
                  <a:pos x="6" y="84"/>
                </a:cxn>
                <a:cxn ang="0">
                  <a:pos x="4" y="79"/>
                </a:cxn>
                <a:cxn ang="0">
                  <a:pos x="9" y="69"/>
                </a:cxn>
                <a:cxn ang="0">
                  <a:pos x="13" y="61"/>
                </a:cxn>
                <a:cxn ang="0">
                  <a:pos x="17" y="51"/>
                </a:cxn>
                <a:cxn ang="0">
                  <a:pos x="7" y="40"/>
                </a:cxn>
                <a:cxn ang="0">
                  <a:pos x="3" y="23"/>
                </a:cxn>
                <a:cxn ang="0">
                  <a:pos x="3" y="23"/>
                </a:cxn>
                <a:cxn ang="0">
                  <a:pos x="2" y="19"/>
                </a:cxn>
                <a:cxn ang="0">
                  <a:pos x="5" y="10"/>
                </a:cxn>
                <a:cxn ang="0">
                  <a:pos x="11" y="3"/>
                </a:cxn>
                <a:cxn ang="0">
                  <a:pos x="20" y="0"/>
                </a:cxn>
              </a:cxnLst>
              <a:rect l="0" t="0" r="r" b="b"/>
              <a:pathLst>
                <a:path w="89" h="198">
                  <a:moveTo>
                    <a:pt x="20" y="0"/>
                  </a:moveTo>
                  <a:cubicBezTo>
                    <a:pt x="71" y="135"/>
                    <a:pt x="71" y="135"/>
                    <a:pt x="71" y="135"/>
                  </a:cubicBezTo>
                  <a:cubicBezTo>
                    <a:pt x="77" y="138"/>
                    <a:pt x="83" y="139"/>
                    <a:pt x="89" y="141"/>
                  </a:cubicBezTo>
                  <a:cubicBezTo>
                    <a:pt x="89" y="141"/>
                    <a:pt x="89" y="141"/>
                    <a:pt x="89" y="141"/>
                  </a:cubicBezTo>
                  <a:cubicBezTo>
                    <a:pt x="88" y="145"/>
                    <a:pt x="87" y="148"/>
                    <a:pt x="87" y="152"/>
                  </a:cubicBezTo>
                  <a:cubicBezTo>
                    <a:pt x="87" y="153"/>
                    <a:pt x="86" y="154"/>
                    <a:pt x="86" y="156"/>
                  </a:cubicBezTo>
                  <a:cubicBezTo>
                    <a:pt x="86" y="156"/>
                    <a:pt x="86" y="156"/>
                    <a:pt x="86" y="156"/>
                  </a:cubicBezTo>
                  <a:cubicBezTo>
                    <a:pt x="83" y="160"/>
                    <a:pt x="79" y="162"/>
                    <a:pt x="76" y="166"/>
                  </a:cubicBezTo>
                  <a:cubicBezTo>
                    <a:pt x="73" y="170"/>
                    <a:pt x="71" y="173"/>
                    <a:pt x="69" y="177"/>
                  </a:cubicBezTo>
                  <a:cubicBezTo>
                    <a:pt x="17" y="198"/>
                    <a:pt x="17" y="198"/>
                    <a:pt x="17" y="198"/>
                  </a:cubicBezTo>
                  <a:cubicBezTo>
                    <a:pt x="17" y="198"/>
                    <a:pt x="17" y="198"/>
                    <a:pt x="17" y="198"/>
                  </a:cubicBezTo>
                  <a:cubicBezTo>
                    <a:pt x="15" y="195"/>
                    <a:pt x="13" y="193"/>
                    <a:pt x="12" y="189"/>
                  </a:cubicBezTo>
                  <a:cubicBezTo>
                    <a:pt x="11" y="184"/>
                    <a:pt x="12" y="182"/>
                    <a:pt x="11" y="177"/>
                  </a:cubicBezTo>
                  <a:cubicBezTo>
                    <a:pt x="10" y="173"/>
                    <a:pt x="9" y="170"/>
                    <a:pt x="7" y="166"/>
                  </a:cubicBezTo>
                  <a:cubicBezTo>
                    <a:pt x="5" y="160"/>
                    <a:pt x="5" y="156"/>
                    <a:pt x="4" y="150"/>
                  </a:cubicBezTo>
                  <a:cubicBezTo>
                    <a:pt x="3" y="143"/>
                    <a:pt x="0" y="139"/>
                    <a:pt x="0" y="132"/>
                  </a:cubicBezTo>
                  <a:cubicBezTo>
                    <a:pt x="0" y="129"/>
                    <a:pt x="1" y="127"/>
                    <a:pt x="1" y="125"/>
                  </a:cubicBezTo>
                  <a:cubicBezTo>
                    <a:pt x="2" y="121"/>
                    <a:pt x="2" y="118"/>
                    <a:pt x="2" y="113"/>
                  </a:cubicBezTo>
                  <a:cubicBezTo>
                    <a:pt x="3" y="110"/>
                    <a:pt x="4" y="108"/>
                    <a:pt x="4" y="104"/>
                  </a:cubicBezTo>
                  <a:cubicBezTo>
                    <a:pt x="4" y="94"/>
                    <a:pt x="4" y="94"/>
                    <a:pt x="4" y="94"/>
                  </a:cubicBezTo>
                  <a:cubicBezTo>
                    <a:pt x="6" y="84"/>
                    <a:pt x="6" y="84"/>
                    <a:pt x="6" y="84"/>
                  </a:cubicBezTo>
                  <a:cubicBezTo>
                    <a:pt x="5" y="82"/>
                    <a:pt x="4" y="82"/>
                    <a:pt x="4" y="79"/>
                  </a:cubicBezTo>
                  <a:cubicBezTo>
                    <a:pt x="4" y="75"/>
                    <a:pt x="7" y="73"/>
                    <a:pt x="9" y="69"/>
                  </a:cubicBezTo>
                  <a:cubicBezTo>
                    <a:pt x="11" y="66"/>
                    <a:pt x="11" y="64"/>
                    <a:pt x="13" y="61"/>
                  </a:cubicBezTo>
                  <a:cubicBezTo>
                    <a:pt x="15" y="58"/>
                    <a:pt x="17" y="56"/>
                    <a:pt x="17" y="51"/>
                  </a:cubicBezTo>
                  <a:cubicBezTo>
                    <a:pt x="17" y="46"/>
                    <a:pt x="10" y="45"/>
                    <a:pt x="7" y="40"/>
                  </a:cubicBezTo>
                  <a:cubicBezTo>
                    <a:pt x="5" y="34"/>
                    <a:pt x="5" y="29"/>
                    <a:pt x="3" y="23"/>
                  </a:cubicBezTo>
                  <a:cubicBezTo>
                    <a:pt x="3" y="23"/>
                    <a:pt x="3" y="23"/>
                    <a:pt x="3" y="23"/>
                  </a:cubicBezTo>
                  <a:cubicBezTo>
                    <a:pt x="3" y="22"/>
                    <a:pt x="2" y="21"/>
                    <a:pt x="2" y="19"/>
                  </a:cubicBezTo>
                  <a:cubicBezTo>
                    <a:pt x="2" y="15"/>
                    <a:pt x="3" y="13"/>
                    <a:pt x="5" y="10"/>
                  </a:cubicBezTo>
                  <a:cubicBezTo>
                    <a:pt x="7" y="7"/>
                    <a:pt x="7" y="4"/>
                    <a:pt x="11" y="3"/>
                  </a:cubicBezTo>
                  <a:cubicBezTo>
                    <a:pt x="14" y="1"/>
                    <a:pt x="17" y="1"/>
                    <a:pt x="20" y="0"/>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9" name="Freeform 35">
              <a:extLst>
                <a:ext uri="{FF2B5EF4-FFF2-40B4-BE49-F238E27FC236}">
                  <a16:creationId xmlns:a16="http://schemas.microsoft.com/office/drawing/2014/main" id="{22282F98-F983-B368-8B80-588ED4873BCB}"/>
                </a:ext>
              </a:extLst>
            </p:cNvPr>
            <p:cNvSpPr>
              <a:spLocks noEditPoints="1"/>
            </p:cNvSpPr>
            <p:nvPr/>
          </p:nvSpPr>
          <p:spPr bwMode="auto">
            <a:xfrm>
              <a:off x="5256213" y="1671638"/>
              <a:ext cx="687388" cy="504825"/>
            </a:xfrm>
            <a:custGeom>
              <a:avLst/>
              <a:gdLst/>
              <a:ahLst/>
              <a:cxnLst>
                <a:cxn ang="0">
                  <a:pos x="356" y="321"/>
                </a:cxn>
                <a:cxn ang="0">
                  <a:pos x="377" y="312"/>
                </a:cxn>
                <a:cxn ang="0">
                  <a:pos x="404" y="292"/>
                </a:cxn>
                <a:cxn ang="0">
                  <a:pos x="418" y="279"/>
                </a:cxn>
                <a:cxn ang="0">
                  <a:pos x="436" y="262"/>
                </a:cxn>
                <a:cxn ang="0">
                  <a:pos x="445" y="250"/>
                </a:cxn>
                <a:cxn ang="0">
                  <a:pos x="427" y="262"/>
                </a:cxn>
                <a:cxn ang="0">
                  <a:pos x="412" y="270"/>
                </a:cxn>
                <a:cxn ang="0">
                  <a:pos x="369" y="293"/>
                </a:cxn>
                <a:cxn ang="0">
                  <a:pos x="356" y="317"/>
                </a:cxn>
                <a:cxn ang="0">
                  <a:pos x="360" y="287"/>
                </a:cxn>
                <a:cxn ang="0">
                  <a:pos x="341" y="289"/>
                </a:cxn>
                <a:cxn ang="0">
                  <a:pos x="316" y="288"/>
                </a:cxn>
                <a:cxn ang="0">
                  <a:pos x="297" y="281"/>
                </a:cxn>
                <a:cxn ang="0">
                  <a:pos x="275" y="266"/>
                </a:cxn>
                <a:cxn ang="0">
                  <a:pos x="267" y="255"/>
                </a:cxn>
                <a:cxn ang="0">
                  <a:pos x="251" y="250"/>
                </a:cxn>
                <a:cxn ang="0">
                  <a:pos x="0" y="327"/>
                </a:cxn>
                <a:cxn ang="0">
                  <a:pos x="22" y="303"/>
                </a:cxn>
                <a:cxn ang="0">
                  <a:pos x="34" y="291"/>
                </a:cxn>
                <a:cxn ang="0">
                  <a:pos x="46" y="279"/>
                </a:cxn>
                <a:cxn ang="0">
                  <a:pos x="63" y="256"/>
                </a:cxn>
                <a:cxn ang="0">
                  <a:pos x="55" y="246"/>
                </a:cxn>
                <a:cxn ang="0">
                  <a:pos x="54" y="246"/>
                </a:cxn>
                <a:cxn ang="0">
                  <a:pos x="42" y="223"/>
                </a:cxn>
                <a:cxn ang="0">
                  <a:pos x="68" y="212"/>
                </a:cxn>
                <a:cxn ang="0">
                  <a:pos x="96" y="202"/>
                </a:cxn>
                <a:cxn ang="0">
                  <a:pos x="117" y="201"/>
                </a:cxn>
                <a:cxn ang="0">
                  <a:pos x="147" y="188"/>
                </a:cxn>
                <a:cxn ang="0">
                  <a:pos x="161" y="180"/>
                </a:cxn>
                <a:cxn ang="0">
                  <a:pos x="177" y="169"/>
                </a:cxn>
                <a:cxn ang="0">
                  <a:pos x="180" y="158"/>
                </a:cxn>
                <a:cxn ang="0">
                  <a:pos x="171" y="144"/>
                </a:cxn>
                <a:cxn ang="0">
                  <a:pos x="176" y="137"/>
                </a:cxn>
                <a:cxn ang="0">
                  <a:pos x="174" y="125"/>
                </a:cxn>
                <a:cxn ang="0">
                  <a:pos x="158" y="124"/>
                </a:cxn>
                <a:cxn ang="0">
                  <a:pos x="159" y="112"/>
                </a:cxn>
                <a:cxn ang="0">
                  <a:pos x="176" y="90"/>
                </a:cxn>
                <a:cxn ang="0">
                  <a:pos x="178" y="78"/>
                </a:cxn>
                <a:cxn ang="0">
                  <a:pos x="196" y="43"/>
                </a:cxn>
                <a:cxn ang="0">
                  <a:pos x="226" y="23"/>
                </a:cxn>
                <a:cxn ang="0">
                  <a:pos x="284" y="0"/>
                </a:cxn>
                <a:cxn ang="0">
                  <a:pos x="289" y="25"/>
                </a:cxn>
                <a:cxn ang="0">
                  <a:pos x="300" y="51"/>
                </a:cxn>
                <a:cxn ang="0">
                  <a:pos x="314" y="87"/>
                </a:cxn>
                <a:cxn ang="0">
                  <a:pos x="339" y="146"/>
                </a:cxn>
                <a:cxn ang="0">
                  <a:pos x="340" y="155"/>
                </a:cxn>
                <a:cxn ang="0">
                  <a:pos x="343" y="183"/>
                </a:cxn>
                <a:cxn ang="0">
                  <a:pos x="345" y="204"/>
                </a:cxn>
                <a:cxn ang="0">
                  <a:pos x="347" y="210"/>
                </a:cxn>
                <a:cxn ang="0">
                  <a:pos x="352" y="231"/>
                </a:cxn>
                <a:cxn ang="0">
                  <a:pos x="364" y="267"/>
                </a:cxn>
              </a:cxnLst>
              <a:rect l="0" t="0" r="r" b="b"/>
              <a:pathLst>
                <a:path w="445" h="327">
                  <a:moveTo>
                    <a:pt x="356" y="317"/>
                  </a:moveTo>
                  <a:cubicBezTo>
                    <a:pt x="356" y="321"/>
                    <a:pt x="356" y="321"/>
                    <a:pt x="356" y="321"/>
                  </a:cubicBezTo>
                  <a:cubicBezTo>
                    <a:pt x="358" y="322"/>
                    <a:pt x="358" y="322"/>
                    <a:pt x="358" y="322"/>
                  </a:cubicBezTo>
                  <a:cubicBezTo>
                    <a:pt x="365" y="318"/>
                    <a:pt x="370" y="316"/>
                    <a:pt x="377" y="312"/>
                  </a:cubicBezTo>
                  <a:cubicBezTo>
                    <a:pt x="383" y="308"/>
                    <a:pt x="386" y="304"/>
                    <a:pt x="392" y="300"/>
                  </a:cubicBezTo>
                  <a:cubicBezTo>
                    <a:pt x="397" y="297"/>
                    <a:pt x="400" y="295"/>
                    <a:pt x="404" y="292"/>
                  </a:cubicBezTo>
                  <a:cubicBezTo>
                    <a:pt x="407" y="290"/>
                    <a:pt x="408" y="288"/>
                    <a:pt x="411" y="285"/>
                  </a:cubicBezTo>
                  <a:cubicBezTo>
                    <a:pt x="413" y="282"/>
                    <a:pt x="416" y="281"/>
                    <a:pt x="418" y="279"/>
                  </a:cubicBezTo>
                  <a:cubicBezTo>
                    <a:pt x="421" y="276"/>
                    <a:pt x="422" y="274"/>
                    <a:pt x="425" y="272"/>
                  </a:cubicBezTo>
                  <a:cubicBezTo>
                    <a:pt x="429" y="268"/>
                    <a:pt x="432" y="267"/>
                    <a:pt x="436" y="262"/>
                  </a:cubicBezTo>
                  <a:cubicBezTo>
                    <a:pt x="440" y="259"/>
                    <a:pt x="445" y="257"/>
                    <a:pt x="445" y="252"/>
                  </a:cubicBezTo>
                  <a:cubicBezTo>
                    <a:pt x="445" y="251"/>
                    <a:pt x="445" y="251"/>
                    <a:pt x="445" y="250"/>
                  </a:cubicBezTo>
                  <a:cubicBezTo>
                    <a:pt x="444" y="250"/>
                    <a:pt x="443" y="249"/>
                    <a:pt x="442" y="250"/>
                  </a:cubicBezTo>
                  <a:cubicBezTo>
                    <a:pt x="436" y="254"/>
                    <a:pt x="434" y="260"/>
                    <a:pt x="427" y="262"/>
                  </a:cubicBezTo>
                  <a:cubicBezTo>
                    <a:pt x="424" y="263"/>
                    <a:pt x="422" y="263"/>
                    <a:pt x="419" y="265"/>
                  </a:cubicBezTo>
                  <a:cubicBezTo>
                    <a:pt x="416" y="266"/>
                    <a:pt x="415" y="269"/>
                    <a:pt x="412" y="270"/>
                  </a:cubicBezTo>
                  <a:cubicBezTo>
                    <a:pt x="405" y="273"/>
                    <a:pt x="401" y="275"/>
                    <a:pt x="394" y="277"/>
                  </a:cubicBezTo>
                  <a:cubicBezTo>
                    <a:pt x="382" y="280"/>
                    <a:pt x="377" y="285"/>
                    <a:pt x="369" y="293"/>
                  </a:cubicBezTo>
                  <a:cubicBezTo>
                    <a:pt x="363" y="297"/>
                    <a:pt x="361" y="301"/>
                    <a:pt x="358" y="308"/>
                  </a:cubicBezTo>
                  <a:cubicBezTo>
                    <a:pt x="357" y="311"/>
                    <a:pt x="356" y="314"/>
                    <a:pt x="356" y="317"/>
                  </a:cubicBezTo>
                  <a:close/>
                  <a:moveTo>
                    <a:pt x="366" y="278"/>
                  </a:moveTo>
                  <a:cubicBezTo>
                    <a:pt x="364" y="281"/>
                    <a:pt x="362" y="284"/>
                    <a:pt x="360" y="287"/>
                  </a:cubicBezTo>
                  <a:cubicBezTo>
                    <a:pt x="360" y="287"/>
                    <a:pt x="360" y="287"/>
                    <a:pt x="360" y="287"/>
                  </a:cubicBezTo>
                  <a:cubicBezTo>
                    <a:pt x="353" y="288"/>
                    <a:pt x="349" y="288"/>
                    <a:pt x="341" y="289"/>
                  </a:cubicBezTo>
                  <a:cubicBezTo>
                    <a:pt x="338" y="289"/>
                    <a:pt x="336" y="290"/>
                    <a:pt x="332" y="290"/>
                  </a:cubicBezTo>
                  <a:cubicBezTo>
                    <a:pt x="326" y="290"/>
                    <a:pt x="322" y="289"/>
                    <a:pt x="316" y="288"/>
                  </a:cubicBezTo>
                  <a:cubicBezTo>
                    <a:pt x="309" y="287"/>
                    <a:pt x="301" y="287"/>
                    <a:pt x="297" y="281"/>
                  </a:cubicBezTo>
                  <a:cubicBezTo>
                    <a:pt x="297" y="281"/>
                    <a:pt x="297" y="281"/>
                    <a:pt x="297" y="281"/>
                  </a:cubicBezTo>
                  <a:cubicBezTo>
                    <a:pt x="291" y="279"/>
                    <a:pt x="285" y="280"/>
                    <a:pt x="280" y="276"/>
                  </a:cubicBezTo>
                  <a:cubicBezTo>
                    <a:pt x="277" y="273"/>
                    <a:pt x="277" y="270"/>
                    <a:pt x="275" y="266"/>
                  </a:cubicBezTo>
                  <a:cubicBezTo>
                    <a:pt x="274" y="264"/>
                    <a:pt x="272" y="263"/>
                    <a:pt x="270" y="260"/>
                  </a:cubicBezTo>
                  <a:cubicBezTo>
                    <a:pt x="269" y="258"/>
                    <a:pt x="269" y="256"/>
                    <a:pt x="267" y="255"/>
                  </a:cubicBezTo>
                  <a:cubicBezTo>
                    <a:pt x="263" y="253"/>
                    <a:pt x="261" y="253"/>
                    <a:pt x="257" y="252"/>
                  </a:cubicBezTo>
                  <a:cubicBezTo>
                    <a:pt x="255" y="251"/>
                    <a:pt x="254" y="250"/>
                    <a:pt x="251" y="250"/>
                  </a:cubicBezTo>
                  <a:cubicBezTo>
                    <a:pt x="176" y="276"/>
                    <a:pt x="92" y="302"/>
                    <a:pt x="0" y="327"/>
                  </a:cubicBezTo>
                  <a:cubicBezTo>
                    <a:pt x="0" y="327"/>
                    <a:pt x="0" y="327"/>
                    <a:pt x="0" y="327"/>
                  </a:cubicBezTo>
                  <a:cubicBezTo>
                    <a:pt x="1" y="326"/>
                    <a:pt x="3" y="325"/>
                    <a:pt x="4" y="323"/>
                  </a:cubicBezTo>
                  <a:cubicBezTo>
                    <a:pt x="10" y="315"/>
                    <a:pt x="14" y="309"/>
                    <a:pt x="22" y="303"/>
                  </a:cubicBezTo>
                  <a:cubicBezTo>
                    <a:pt x="24" y="301"/>
                    <a:pt x="26" y="300"/>
                    <a:pt x="28" y="299"/>
                  </a:cubicBezTo>
                  <a:cubicBezTo>
                    <a:pt x="31" y="296"/>
                    <a:pt x="32" y="294"/>
                    <a:pt x="34" y="291"/>
                  </a:cubicBezTo>
                  <a:cubicBezTo>
                    <a:pt x="36" y="290"/>
                    <a:pt x="37" y="289"/>
                    <a:pt x="39" y="288"/>
                  </a:cubicBezTo>
                  <a:cubicBezTo>
                    <a:pt x="42" y="285"/>
                    <a:pt x="43" y="283"/>
                    <a:pt x="46" y="279"/>
                  </a:cubicBezTo>
                  <a:cubicBezTo>
                    <a:pt x="50" y="273"/>
                    <a:pt x="54" y="270"/>
                    <a:pt x="59" y="263"/>
                  </a:cubicBezTo>
                  <a:cubicBezTo>
                    <a:pt x="60" y="261"/>
                    <a:pt x="63" y="259"/>
                    <a:pt x="63" y="256"/>
                  </a:cubicBezTo>
                  <a:cubicBezTo>
                    <a:pt x="63" y="254"/>
                    <a:pt x="60" y="253"/>
                    <a:pt x="59" y="252"/>
                  </a:cubicBezTo>
                  <a:cubicBezTo>
                    <a:pt x="57" y="250"/>
                    <a:pt x="56" y="248"/>
                    <a:pt x="55" y="246"/>
                  </a:cubicBezTo>
                  <a:cubicBezTo>
                    <a:pt x="54" y="246"/>
                    <a:pt x="54" y="246"/>
                    <a:pt x="54" y="246"/>
                  </a:cubicBezTo>
                  <a:cubicBezTo>
                    <a:pt x="54" y="246"/>
                    <a:pt x="54" y="246"/>
                    <a:pt x="54" y="246"/>
                  </a:cubicBezTo>
                  <a:cubicBezTo>
                    <a:pt x="48" y="238"/>
                    <a:pt x="45" y="232"/>
                    <a:pt x="42" y="223"/>
                  </a:cubicBezTo>
                  <a:cubicBezTo>
                    <a:pt x="42" y="223"/>
                    <a:pt x="42" y="223"/>
                    <a:pt x="42" y="223"/>
                  </a:cubicBezTo>
                  <a:cubicBezTo>
                    <a:pt x="47" y="221"/>
                    <a:pt x="50" y="220"/>
                    <a:pt x="54" y="218"/>
                  </a:cubicBezTo>
                  <a:cubicBezTo>
                    <a:pt x="60" y="216"/>
                    <a:pt x="63" y="214"/>
                    <a:pt x="68" y="212"/>
                  </a:cubicBezTo>
                  <a:cubicBezTo>
                    <a:pt x="74" y="209"/>
                    <a:pt x="77" y="207"/>
                    <a:pt x="83" y="205"/>
                  </a:cubicBezTo>
                  <a:cubicBezTo>
                    <a:pt x="88" y="204"/>
                    <a:pt x="91" y="202"/>
                    <a:pt x="96" y="202"/>
                  </a:cubicBezTo>
                  <a:cubicBezTo>
                    <a:pt x="99" y="202"/>
                    <a:pt x="101" y="205"/>
                    <a:pt x="105" y="205"/>
                  </a:cubicBezTo>
                  <a:cubicBezTo>
                    <a:pt x="110" y="205"/>
                    <a:pt x="112" y="203"/>
                    <a:pt x="117" y="201"/>
                  </a:cubicBezTo>
                  <a:cubicBezTo>
                    <a:pt x="120" y="200"/>
                    <a:pt x="123" y="200"/>
                    <a:pt x="126" y="199"/>
                  </a:cubicBezTo>
                  <a:cubicBezTo>
                    <a:pt x="134" y="194"/>
                    <a:pt x="138" y="191"/>
                    <a:pt x="147" y="188"/>
                  </a:cubicBezTo>
                  <a:cubicBezTo>
                    <a:pt x="150" y="187"/>
                    <a:pt x="152" y="186"/>
                    <a:pt x="155" y="184"/>
                  </a:cubicBezTo>
                  <a:cubicBezTo>
                    <a:pt x="158" y="183"/>
                    <a:pt x="160" y="182"/>
                    <a:pt x="161" y="180"/>
                  </a:cubicBezTo>
                  <a:cubicBezTo>
                    <a:pt x="162" y="178"/>
                    <a:pt x="163" y="177"/>
                    <a:pt x="165" y="175"/>
                  </a:cubicBezTo>
                  <a:cubicBezTo>
                    <a:pt x="169" y="173"/>
                    <a:pt x="173" y="172"/>
                    <a:pt x="177" y="169"/>
                  </a:cubicBezTo>
                  <a:cubicBezTo>
                    <a:pt x="179" y="166"/>
                    <a:pt x="183" y="165"/>
                    <a:pt x="183" y="161"/>
                  </a:cubicBezTo>
                  <a:cubicBezTo>
                    <a:pt x="183" y="159"/>
                    <a:pt x="181" y="159"/>
                    <a:pt x="180" y="158"/>
                  </a:cubicBezTo>
                  <a:cubicBezTo>
                    <a:pt x="178" y="156"/>
                    <a:pt x="177" y="154"/>
                    <a:pt x="175" y="152"/>
                  </a:cubicBezTo>
                  <a:cubicBezTo>
                    <a:pt x="173" y="149"/>
                    <a:pt x="171" y="148"/>
                    <a:pt x="171" y="144"/>
                  </a:cubicBezTo>
                  <a:cubicBezTo>
                    <a:pt x="171" y="144"/>
                    <a:pt x="173" y="144"/>
                    <a:pt x="173" y="143"/>
                  </a:cubicBezTo>
                  <a:cubicBezTo>
                    <a:pt x="175" y="141"/>
                    <a:pt x="176" y="140"/>
                    <a:pt x="176" y="137"/>
                  </a:cubicBezTo>
                  <a:cubicBezTo>
                    <a:pt x="176" y="126"/>
                    <a:pt x="176" y="126"/>
                    <a:pt x="176" y="126"/>
                  </a:cubicBezTo>
                  <a:cubicBezTo>
                    <a:pt x="175" y="125"/>
                    <a:pt x="175" y="125"/>
                    <a:pt x="174" y="125"/>
                  </a:cubicBezTo>
                  <a:cubicBezTo>
                    <a:pt x="171" y="125"/>
                    <a:pt x="170" y="126"/>
                    <a:pt x="167" y="126"/>
                  </a:cubicBezTo>
                  <a:cubicBezTo>
                    <a:pt x="164" y="126"/>
                    <a:pt x="161" y="126"/>
                    <a:pt x="158" y="124"/>
                  </a:cubicBezTo>
                  <a:cubicBezTo>
                    <a:pt x="157" y="123"/>
                    <a:pt x="155" y="122"/>
                    <a:pt x="155" y="120"/>
                  </a:cubicBezTo>
                  <a:cubicBezTo>
                    <a:pt x="155" y="116"/>
                    <a:pt x="158" y="115"/>
                    <a:pt x="159" y="112"/>
                  </a:cubicBezTo>
                  <a:cubicBezTo>
                    <a:pt x="163" y="107"/>
                    <a:pt x="166" y="104"/>
                    <a:pt x="170" y="99"/>
                  </a:cubicBezTo>
                  <a:cubicBezTo>
                    <a:pt x="172" y="96"/>
                    <a:pt x="174" y="94"/>
                    <a:pt x="176" y="90"/>
                  </a:cubicBezTo>
                  <a:cubicBezTo>
                    <a:pt x="177" y="87"/>
                    <a:pt x="179" y="85"/>
                    <a:pt x="179" y="81"/>
                  </a:cubicBezTo>
                  <a:cubicBezTo>
                    <a:pt x="179" y="80"/>
                    <a:pt x="179" y="79"/>
                    <a:pt x="178" y="78"/>
                  </a:cubicBezTo>
                  <a:cubicBezTo>
                    <a:pt x="178" y="78"/>
                    <a:pt x="178" y="78"/>
                    <a:pt x="178" y="78"/>
                  </a:cubicBezTo>
                  <a:cubicBezTo>
                    <a:pt x="184" y="64"/>
                    <a:pt x="188" y="56"/>
                    <a:pt x="196" y="43"/>
                  </a:cubicBezTo>
                  <a:cubicBezTo>
                    <a:pt x="201" y="34"/>
                    <a:pt x="206" y="31"/>
                    <a:pt x="214" y="25"/>
                  </a:cubicBezTo>
                  <a:cubicBezTo>
                    <a:pt x="218" y="24"/>
                    <a:pt x="222" y="25"/>
                    <a:pt x="226" y="23"/>
                  </a:cubicBezTo>
                  <a:cubicBezTo>
                    <a:pt x="284" y="0"/>
                    <a:pt x="284" y="0"/>
                    <a:pt x="284" y="0"/>
                  </a:cubicBezTo>
                  <a:cubicBezTo>
                    <a:pt x="284" y="0"/>
                    <a:pt x="284" y="0"/>
                    <a:pt x="284" y="0"/>
                  </a:cubicBezTo>
                  <a:cubicBezTo>
                    <a:pt x="284" y="6"/>
                    <a:pt x="286" y="10"/>
                    <a:pt x="287" y="16"/>
                  </a:cubicBezTo>
                  <a:cubicBezTo>
                    <a:pt x="288" y="19"/>
                    <a:pt x="288" y="22"/>
                    <a:pt x="289" y="25"/>
                  </a:cubicBezTo>
                  <a:cubicBezTo>
                    <a:pt x="290" y="28"/>
                    <a:pt x="291" y="29"/>
                    <a:pt x="293" y="31"/>
                  </a:cubicBezTo>
                  <a:cubicBezTo>
                    <a:pt x="297" y="38"/>
                    <a:pt x="299" y="43"/>
                    <a:pt x="300" y="51"/>
                  </a:cubicBezTo>
                  <a:cubicBezTo>
                    <a:pt x="302" y="61"/>
                    <a:pt x="307" y="66"/>
                    <a:pt x="309" y="76"/>
                  </a:cubicBezTo>
                  <a:cubicBezTo>
                    <a:pt x="310" y="81"/>
                    <a:pt x="311" y="83"/>
                    <a:pt x="314" y="87"/>
                  </a:cubicBezTo>
                  <a:cubicBezTo>
                    <a:pt x="317" y="93"/>
                    <a:pt x="319" y="96"/>
                    <a:pt x="325" y="98"/>
                  </a:cubicBezTo>
                  <a:cubicBezTo>
                    <a:pt x="339" y="146"/>
                    <a:pt x="339" y="146"/>
                    <a:pt x="339" y="146"/>
                  </a:cubicBezTo>
                  <a:cubicBezTo>
                    <a:pt x="339" y="150"/>
                    <a:pt x="340" y="151"/>
                    <a:pt x="340" y="155"/>
                  </a:cubicBezTo>
                  <a:cubicBezTo>
                    <a:pt x="340" y="155"/>
                    <a:pt x="340" y="155"/>
                    <a:pt x="340" y="155"/>
                  </a:cubicBezTo>
                  <a:cubicBezTo>
                    <a:pt x="341" y="167"/>
                    <a:pt x="341" y="167"/>
                    <a:pt x="341" y="167"/>
                  </a:cubicBezTo>
                  <a:cubicBezTo>
                    <a:pt x="343" y="183"/>
                    <a:pt x="343" y="183"/>
                    <a:pt x="343" y="183"/>
                  </a:cubicBezTo>
                  <a:cubicBezTo>
                    <a:pt x="343" y="192"/>
                    <a:pt x="343" y="192"/>
                    <a:pt x="343" y="192"/>
                  </a:cubicBezTo>
                  <a:cubicBezTo>
                    <a:pt x="343" y="197"/>
                    <a:pt x="344" y="199"/>
                    <a:pt x="345" y="204"/>
                  </a:cubicBezTo>
                  <a:cubicBezTo>
                    <a:pt x="345" y="207"/>
                    <a:pt x="347" y="207"/>
                    <a:pt x="347" y="210"/>
                  </a:cubicBezTo>
                  <a:cubicBezTo>
                    <a:pt x="347" y="210"/>
                    <a:pt x="347" y="210"/>
                    <a:pt x="347" y="210"/>
                  </a:cubicBezTo>
                  <a:cubicBezTo>
                    <a:pt x="347" y="216"/>
                    <a:pt x="348" y="220"/>
                    <a:pt x="350" y="226"/>
                  </a:cubicBezTo>
                  <a:cubicBezTo>
                    <a:pt x="351" y="228"/>
                    <a:pt x="351" y="229"/>
                    <a:pt x="352" y="231"/>
                  </a:cubicBezTo>
                  <a:cubicBezTo>
                    <a:pt x="354" y="237"/>
                    <a:pt x="356" y="239"/>
                    <a:pt x="358" y="245"/>
                  </a:cubicBezTo>
                  <a:cubicBezTo>
                    <a:pt x="361" y="253"/>
                    <a:pt x="362" y="259"/>
                    <a:pt x="364" y="267"/>
                  </a:cubicBezTo>
                  <a:cubicBezTo>
                    <a:pt x="364" y="271"/>
                    <a:pt x="365" y="275"/>
                    <a:pt x="366" y="278"/>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0" name="Freeform 36">
              <a:extLst>
                <a:ext uri="{FF2B5EF4-FFF2-40B4-BE49-F238E27FC236}">
                  <a16:creationId xmlns:a16="http://schemas.microsoft.com/office/drawing/2014/main" id="{983C8646-7BD7-37C4-40F6-CBB25C9E44A9}"/>
                </a:ext>
              </a:extLst>
            </p:cNvPr>
            <p:cNvSpPr>
              <a:spLocks/>
            </p:cNvSpPr>
            <p:nvPr/>
          </p:nvSpPr>
          <p:spPr bwMode="auto">
            <a:xfrm>
              <a:off x="5680075" y="2308225"/>
              <a:ext cx="92075" cy="141288"/>
            </a:xfrm>
            <a:custGeom>
              <a:avLst/>
              <a:gdLst/>
              <a:ahLst/>
              <a:cxnLst>
                <a:cxn ang="0">
                  <a:pos x="0" y="6"/>
                </a:cxn>
                <a:cxn ang="0">
                  <a:pos x="21" y="0"/>
                </a:cxn>
                <a:cxn ang="0">
                  <a:pos x="21" y="0"/>
                </a:cxn>
                <a:cxn ang="0">
                  <a:pos x="22" y="10"/>
                </a:cxn>
                <a:cxn ang="0">
                  <a:pos x="22" y="15"/>
                </a:cxn>
                <a:cxn ang="0">
                  <a:pos x="22" y="15"/>
                </a:cxn>
                <a:cxn ang="0">
                  <a:pos x="24" y="21"/>
                </a:cxn>
                <a:cxn ang="0">
                  <a:pos x="29" y="40"/>
                </a:cxn>
                <a:cxn ang="0">
                  <a:pos x="31" y="41"/>
                </a:cxn>
                <a:cxn ang="0">
                  <a:pos x="40" y="49"/>
                </a:cxn>
                <a:cxn ang="0">
                  <a:pos x="50" y="53"/>
                </a:cxn>
                <a:cxn ang="0">
                  <a:pos x="56" y="59"/>
                </a:cxn>
                <a:cxn ang="0">
                  <a:pos x="57" y="67"/>
                </a:cxn>
                <a:cxn ang="0">
                  <a:pos x="59" y="76"/>
                </a:cxn>
                <a:cxn ang="0">
                  <a:pos x="59" y="82"/>
                </a:cxn>
                <a:cxn ang="0">
                  <a:pos x="59" y="82"/>
                </a:cxn>
                <a:cxn ang="0">
                  <a:pos x="29" y="91"/>
                </a:cxn>
                <a:cxn ang="0">
                  <a:pos x="0" y="6"/>
                </a:cxn>
              </a:cxnLst>
              <a:rect l="0" t="0" r="r" b="b"/>
              <a:pathLst>
                <a:path w="59" h="91">
                  <a:moveTo>
                    <a:pt x="0" y="6"/>
                  </a:moveTo>
                  <a:cubicBezTo>
                    <a:pt x="21" y="0"/>
                    <a:pt x="21" y="0"/>
                    <a:pt x="21" y="0"/>
                  </a:cubicBezTo>
                  <a:cubicBezTo>
                    <a:pt x="21" y="0"/>
                    <a:pt x="21" y="0"/>
                    <a:pt x="21" y="0"/>
                  </a:cubicBezTo>
                  <a:cubicBezTo>
                    <a:pt x="22" y="10"/>
                    <a:pt x="22" y="10"/>
                    <a:pt x="22" y="10"/>
                  </a:cubicBezTo>
                  <a:cubicBezTo>
                    <a:pt x="22" y="15"/>
                    <a:pt x="22" y="15"/>
                    <a:pt x="22" y="15"/>
                  </a:cubicBezTo>
                  <a:cubicBezTo>
                    <a:pt x="22" y="15"/>
                    <a:pt x="22" y="15"/>
                    <a:pt x="22" y="15"/>
                  </a:cubicBezTo>
                  <a:cubicBezTo>
                    <a:pt x="22" y="17"/>
                    <a:pt x="23" y="18"/>
                    <a:pt x="24" y="21"/>
                  </a:cubicBezTo>
                  <a:cubicBezTo>
                    <a:pt x="26" y="28"/>
                    <a:pt x="25" y="33"/>
                    <a:pt x="29" y="40"/>
                  </a:cubicBezTo>
                  <a:cubicBezTo>
                    <a:pt x="29" y="41"/>
                    <a:pt x="30" y="41"/>
                    <a:pt x="31" y="41"/>
                  </a:cubicBezTo>
                  <a:cubicBezTo>
                    <a:pt x="34" y="45"/>
                    <a:pt x="36" y="46"/>
                    <a:pt x="40" y="49"/>
                  </a:cubicBezTo>
                  <a:cubicBezTo>
                    <a:pt x="44" y="51"/>
                    <a:pt x="46" y="52"/>
                    <a:pt x="50" y="53"/>
                  </a:cubicBezTo>
                  <a:cubicBezTo>
                    <a:pt x="53" y="55"/>
                    <a:pt x="55" y="56"/>
                    <a:pt x="56" y="59"/>
                  </a:cubicBezTo>
                  <a:cubicBezTo>
                    <a:pt x="57" y="62"/>
                    <a:pt x="56" y="64"/>
                    <a:pt x="57" y="67"/>
                  </a:cubicBezTo>
                  <a:cubicBezTo>
                    <a:pt x="58" y="70"/>
                    <a:pt x="59" y="72"/>
                    <a:pt x="59" y="76"/>
                  </a:cubicBezTo>
                  <a:cubicBezTo>
                    <a:pt x="59" y="82"/>
                    <a:pt x="59" y="82"/>
                    <a:pt x="59" y="82"/>
                  </a:cubicBezTo>
                  <a:cubicBezTo>
                    <a:pt x="59" y="82"/>
                    <a:pt x="59" y="82"/>
                    <a:pt x="59" y="82"/>
                  </a:cubicBezTo>
                  <a:cubicBezTo>
                    <a:pt x="29" y="91"/>
                    <a:pt x="29" y="91"/>
                    <a:pt x="29" y="91"/>
                  </a:cubicBezTo>
                  <a:cubicBezTo>
                    <a:pt x="0" y="6"/>
                    <a:pt x="0" y="6"/>
                    <a:pt x="0" y="6"/>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1" name="Freeform 37">
              <a:extLst>
                <a:ext uri="{FF2B5EF4-FFF2-40B4-BE49-F238E27FC236}">
                  <a16:creationId xmlns:a16="http://schemas.microsoft.com/office/drawing/2014/main" id="{0B83D6C1-5BF5-3644-F907-DB67C51AA11A}"/>
                </a:ext>
              </a:extLst>
            </p:cNvPr>
            <p:cNvSpPr>
              <a:spLocks/>
            </p:cNvSpPr>
            <p:nvPr/>
          </p:nvSpPr>
          <p:spPr bwMode="auto">
            <a:xfrm>
              <a:off x="5383213" y="2317750"/>
              <a:ext cx="388938" cy="182563"/>
            </a:xfrm>
            <a:custGeom>
              <a:avLst/>
              <a:gdLst/>
              <a:ahLst/>
              <a:cxnLst>
                <a:cxn ang="0">
                  <a:pos x="8" y="90"/>
                </a:cxn>
                <a:cxn ang="0">
                  <a:pos x="29" y="72"/>
                </a:cxn>
                <a:cxn ang="0">
                  <a:pos x="44" y="61"/>
                </a:cxn>
                <a:cxn ang="0">
                  <a:pos x="59" y="57"/>
                </a:cxn>
                <a:cxn ang="0">
                  <a:pos x="68" y="46"/>
                </a:cxn>
                <a:cxn ang="0">
                  <a:pos x="84" y="45"/>
                </a:cxn>
                <a:cxn ang="0">
                  <a:pos x="97" y="54"/>
                </a:cxn>
                <a:cxn ang="0">
                  <a:pos x="99" y="54"/>
                </a:cxn>
                <a:cxn ang="0">
                  <a:pos x="113" y="56"/>
                </a:cxn>
                <a:cxn ang="0">
                  <a:pos x="122" y="69"/>
                </a:cxn>
                <a:cxn ang="0">
                  <a:pos x="145" y="73"/>
                </a:cxn>
                <a:cxn ang="0">
                  <a:pos x="144" y="87"/>
                </a:cxn>
                <a:cxn ang="0">
                  <a:pos x="137" y="110"/>
                </a:cxn>
                <a:cxn ang="0">
                  <a:pos x="136" y="118"/>
                </a:cxn>
                <a:cxn ang="0">
                  <a:pos x="149" y="117"/>
                </a:cxn>
                <a:cxn ang="0">
                  <a:pos x="182" y="115"/>
                </a:cxn>
                <a:cxn ang="0">
                  <a:pos x="183" y="113"/>
                </a:cxn>
                <a:cxn ang="0">
                  <a:pos x="195" y="108"/>
                </a:cxn>
                <a:cxn ang="0">
                  <a:pos x="177" y="80"/>
                </a:cxn>
                <a:cxn ang="0">
                  <a:pos x="170" y="59"/>
                </a:cxn>
                <a:cxn ang="0">
                  <a:pos x="166" y="40"/>
                </a:cxn>
                <a:cxn ang="0">
                  <a:pos x="172" y="30"/>
                </a:cxn>
                <a:cxn ang="0">
                  <a:pos x="185" y="14"/>
                </a:cxn>
                <a:cxn ang="0">
                  <a:pos x="184" y="33"/>
                </a:cxn>
                <a:cxn ang="0">
                  <a:pos x="185" y="46"/>
                </a:cxn>
                <a:cxn ang="0">
                  <a:pos x="185" y="59"/>
                </a:cxn>
                <a:cxn ang="0">
                  <a:pos x="190" y="63"/>
                </a:cxn>
                <a:cxn ang="0">
                  <a:pos x="199" y="74"/>
                </a:cxn>
                <a:cxn ang="0">
                  <a:pos x="206" y="91"/>
                </a:cxn>
                <a:cxn ang="0">
                  <a:pos x="215" y="98"/>
                </a:cxn>
                <a:cxn ang="0">
                  <a:pos x="222" y="115"/>
                </a:cxn>
                <a:cxn ang="0">
                  <a:pos x="237" y="115"/>
                </a:cxn>
                <a:cxn ang="0">
                  <a:pos x="246" y="113"/>
                </a:cxn>
                <a:cxn ang="0">
                  <a:pos x="251" y="86"/>
                </a:cxn>
                <a:cxn ang="0">
                  <a:pos x="252" y="76"/>
                </a:cxn>
                <a:cxn ang="0">
                  <a:pos x="222" y="85"/>
                </a:cxn>
                <a:cxn ang="0">
                  <a:pos x="193" y="0"/>
                </a:cxn>
              </a:cxnLst>
              <a:rect l="0" t="0" r="r" b="b"/>
              <a:pathLst>
                <a:path w="252" h="118">
                  <a:moveTo>
                    <a:pt x="0" y="61"/>
                  </a:moveTo>
                  <a:cubicBezTo>
                    <a:pt x="8" y="90"/>
                    <a:pt x="8" y="90"/>
                    <a:pt x="8" y="90"/>
                  </a:cubicBezTo>
                  <a:cubicBezTo>
                    <a:pt x="12" y="87"/>
                    <a:pt x="13" y="83"/>
                    <a:pt x="16" y="79"/>
                  </a:cubicBezTo>
                  <a:cubicBezTo>
                    <a:pt x="20" y="75"/>
                    <a:pt x="25" y="76"/>
                    <a:pt x="29" y="72"/>
                  </a:cubicBezTo>
                  <a:cubicBezTo>
                    <a:pt x="34" y="68"/>
                    <a:pt x="35" y="64"/>
                    <a:pt x="40" y="60"/>
                  </a:cubicBezTo>
                  <a:cubicBezTo>
                    <a:pt x="44" y="61"/>
                    <a:pt x="44" y="61"/>
                    <a:pt x="44" y="61"/>
                  </a:cubicBezTo>
                  <a:cubicBezTo>
                    <a:pt x="53" y="61"/>
                    <a:pt x="53" y="61"/>
                    <a:pt x="53" y="61"/>
                  </a:cubicBezTo>
                  <a:cubicBezTo>
                    <a:pt x="56" y="61"/>
                    <a:pt x="58" y="59"/>
                    <a:pt x="59" y="57"/>
                  </a:cubicBezTo>
                  <a:cubicBezTo>
                    <a:pt x="61" y="55"/>
                    <a:pt x="62" y="54"/>
                    <a:pt x="63" y="51"/>
                  </a:cubicBezTo>
                  <a:cubicBezTo>
                    <a:pt x="64" y="49"/>
                    <a:pt x="65" y="47"/>
                    <a:pt x="68" y="46"/>
                  </a:cubicBezTo>
                  <a:cubicBezTo>
                    <a:pt x="69" y="46"/>
                    <a:pt x="70" y="47"/>
                    <a:pt x="71" y="46"/>
                  </a:cubicBezTo>
                  <a:cubicBezTo>
                    <a:pt x="76" y="46"/>
                    <a:pt x="79" y="45"/>
                    <a:pt x="84" y="45"/>
                  </a:cubicBezTo>
                  <a:cubicBezTo>
                    <a:pt x="88" y="45"/>
                    <a:pt x="88" y="50"/>
                    <a:pt x="91" y="53"/>
                  </a:cubicBezTo>
                  <a:cubicBezTo>
                    <a:pt x="93" y="55"/>
                    <a:pt x="95" y="54"/>
                    <a:pt x="97" y="54"/>
                  </a:cubicBezTo>
                  <a:cubicBezTo>
                    <a:pt x="98" y="54"/>
                    <a:pt x="98" y="54"/>
                    <a:pt x="99" y="54"/>
                  </a:cubicBezTo>
                  <a:cubicBezTo>
                    <a:pt x="99" y="54"/>
                    <a:pt x="99" y="54"/>
                    <a:pt x="99" y="54"/>
                  </a:cubicBezTo>
                  <a:cubicBezTo>
                    <a:pt x="101" y="54"/>
                    <a:pt x="104" y="55"/>
                    <a:pt x="107" y="55"/>
                  </a:cubicBezTo>
                  <a:cubicBezTo>
                    <a:pt x="109" y="56"/>
                    <a:pt x="111" y="55"/>
                    <a:pt x="113" y="56"/>
                  </a:cubicBezTo>
                  <a:cubicBezTo>
                    <a:pt x="114" y="57"/>
                    <a:pt x="114" y="59"/>
                    <a:pt x="114" y="60"/>
                  </a:cubicBezTo>
                  <a:cubicBezTo>
                    <a:pt x="117" y="64"/>
                    <a:pt x="118" y="68"/>
                    <a:pt x="122" y="69"/>
                  </a:cubicBezTo>
                  <a:cubicBezTo>
                    <a:pt x="128" y="70"/>
                    <a:pt x="130" y="73"/>
                    <a:pt x="136" y="73"/>
                  </a:cubicBezTo>
                  <a:cubicBezTo>
                    <a:pt x="145" y="73"/>
                    <a:pt x="145" y="73"/>
                    <a:pt x="145" y="73"/>
                  </a:cubicBezTo>
                  <a:cubicBezTo>
                    <a:pt x="145" y="77"/>
                    <a:pt x="145" y="77"/>
                    <a:pt x="145" y="77"/>
                  </a:cubicBezTo>
                  <a:cubicBezTo>
                    <a:pt x="145" y="81"/>
                    <a:pt x="144" y="83"/>
                    <a:pt x="144" y="87"/>
                  </a:cubicBezTo>
                  <a:cubicBezTo>
                    <a:pt x="144" y="90"/>
                    <a:pt x="144" y="93"/>
                    <a:pt x="143" y="96"/>
                  </a:cubicBezTo>
                  <a:cubicBezTo>
                    <a:pt x="141" y="102"/>
                    <a:pt x="139" y="105"/>
                    <a:pt x="137" y="110"/>
                  </a:cubicBezTo>
                  <a:cubicBezTo>
                    <a:pt x="137" y="111"/>
                    <a:pt x="136" y="112"/>
                    <a:pt x="136" y="114"/>
                  </a:cubicBezTo>
                  <a:cubicBezTo>
                    <a:pt x="136" y="118"/>
                    <a:pt x="136" y="118"/>
                    <a:pt x="136" y="118"/>
                  </a:cubicBezTo>
                  <a:cubicBezTo>
                    <a:pt x="137" y="118"/>
                    <a:pt x="137" y="118"/>
                    <a:pt x="139" y="118"/>
                  </a:cubicBezTo>
                  <a:cubicBezTo>
                    <a:pt x="143" y="118"/>
                    <a:pt x="145" y="117"/>
                    <a:pt x="149" y="117"/>
                  </a:cubicBezTo>
                  <a:cubicBezTo>
                    <a:pt x="154" y="116"/>
                    <a:pt x="156" y="117"/>
                    <a:pt x="161" y="117"/>
                  </a:cubicBezTo>
                  <a:cubicBezTo>
                    <a:pt x="169" y="117"/>
                    <a:pt x="174" y="117"/>
                    <a:pt x="182" y="115"/>
                  </a:cubicBezTo>
                  <a:cubicBezTo>
                    <a:pt x="182" y="115"/>
                    <a:pt x="182" y="115"/>
                    <a:pt x="182" y="115"/>
                  </a:cubicBezTo>
                  <a:cubicBezTo>
                    <a:pt x="183" y="113"/>
                    <a:pt x="183" y="113"/>
                    <a:pt x="183" y="113"/>
                  </a:cubicBezTo>
                  <a:cubicBezTo>
                    <a:pt x="186" y="113"/>
                    <a:pt x="188" y="112"/>
                    <a:pt x="191" y="111"/>
                  </a:cubicBezTo>
                  <a:cubicBezTo>
                    <a:pt x="193" y="111"/>
                    <a:pt x="195" y="110"/>
                    <a:pt x="195" y="108"/>
                  </a:cubicBezTo>
                  <a:cubicBezTo>
                    <a:pt x="195" y="102"/>
                    <a:pt x="188" y="101"/>
                    <a:pt x="183" y="98"/>
                  </a:cubicBezTo>
                  <a:cubicBezTo>
                    <a:pt x="178" y="93"/>
                    <a:pt x="181" y="87"/>
                    <a:pt x="177" y="80"/>
                  </a:cubicBezTo>
                  <a:cubicBezTo>
                    <a:pt x="175" y="75"/>
                    <a:pt x="173" y="71"/>
                    <a:pt x="172" y="65"/>
                  </a:cubicBezTo>
                  <a:cubicBezTo>
                    <a:pt x="171" y="63"/>
                    <a:pt x="171" y="61"/>
                    <a:pt x="170" y="59"/>
                  </a:cubicBezTo>
                  <a:cubicBezTo>
                    <a:pt x="168" y="54"/>
                    <a:pt x="163" y="53"/>
                    <a:pt x="163" y="47"/>
                  </a:cubicBezTo>
                  <a:cubicBezTo>
                    <a:pt x="163" y="44"/>
                    <a:pt x="165" y="43"/>
                    <a:pt x="166" y="40"/>
                  </a:cubicBezTo>
                  <a:cubicBezTo>
                    <a:pt x="166" y="39"/>
                    <a:pt x="166" y="38"/>
                    <a:pt x="166" y="38"/>
                  </a:cubicBezTo>
                  <a:cubicBezTo>
                    <a:pt x="168" y="34"/>
                    <a:pt x="170" y="33"/>
                    <a:pt x="172" y="30"/>
                  </a:cubicBezTo>
                  <a:cubicBezTo>
                    <a:pt x="174" y="27"/>
                    <a:pt x="176" y="26"/>
                    <a:pt x="178" y="23"/>
                  </a:cubicBezTo>
                  <a:cubicBezTo>
                    <a:pt x="181" y="19"/>
                    <a:pt x="181" y="17"/>
                    <a:pt x="185" y="14"/>
                  </a:cubicBezTo>
                  <a:cubicBezTo>
                    <a:pt x="185" y="18"/>
                    <a:pt x="187" y="21"/>
                    <a:pt x="187" y="25"/>
                  </a:cubicBezTo>
                  <a:cubicBezTo>
                    <a:pt x="187" y="28"/>
                    <a:pt x="185" y="30"/>
                    <a:pt x="184" y="33"/>
                  </a:cubicBezTo>
                  <a:cubicBezTo>
                    <a:pt x="183" y="35"/>
                    <a:pt x="182" y="35"/>
                    <a:pt x="182" y="36"/>
                  </a:cubicBezTo>
                  <a:cubicBezTo>
                    <a:pt x="182" y="40"/>
                    <a:pt x="185" y="42"/>
                    <a:pt x="185" y="46"/>
                  </a:cubicBezTo>
                  <a:cubicBezTo>
                    <a:pt x="185" y="49"/>
                    <a:pt x="182" y="50"/>
                    <a:pt x="182" y="54"/>
                  </a:cubicBezTo>
                  <a:cubicBezTo>
                    <a:pt x="182" y="56"/>
                    <a:pt x="183" y="57"/>
                    <a:pt x="185" y="59"/>
                  </a:cubicBezTo>
                  <a:cubicBezTo>
                    <a:pt x="186" y="59"/>
                    <a:pt x="187" y="58"/>
                    <a:pt x="188" y="59"/>
                  </a:cubicBezTo>
                  <a:cubicBezTo>
                    <a:pt x="190" y="60"/>
                    <a:pt x="190" y="61"/>
                    <a:pt x="190" y="63"/>
                  </a:cubicBezTo>
                  <a:cubicBezTo>
                    <a:pt x="191" y="66"/>
                    <a:pt x="191" y="68"/>
                    <a:pt x="194" y="70"/>
                  </a:cubicBezTo>
                  <a:cubicBezTo>
                    <a:pt x="196" y="71"/>
                    <a:pt x="199" y="72"/>
                    <a:pt x="199" y="74"/>
                  </a:cubicBezTo>
                  <a:cubicBezTo>
                    <a:pt x="199" y="77"/>
                    <a:pt x="196" y="77"/>
                    <a:pt x="194" y="79"/>
                  </a:cubicBezTo>
                  <a:cubicBezTo>
                    <a:pt x="196" y="85"/>
                    <a:pt x="200" y="89"/>
                    <a:pt x="206" y="91"/>
                  </a:cubicBezTo>
                  <a:cubicBezTo>
                    <a:pt x="208" y="92"/>
                    <a:pt x="210" y="91"/>
                    <a:pt x="212" y="92"/>
                  </a:cubicBezTo>
                  <a:cubicBezTo>
                    <a:pt x="214" y="94"/>
                    <a:pt x="214" y="96"/>
                    <a:pt x="215" y="98"/>
                  </a:cubicBezTo>
                  <a:cubicBezTo>
                    <a:pt x="216" y="100"/>
                    <a:pt x="217" y="102"/>
                    <a:pt x="217" y="104"/>
                  </a:cubicBezTo>
                  <a:cubicBezTo>
                    <a:pt x="218" y="109"/>
                    <a:pt x="219" y="112"/>
                    <a:pt x="222" y="115"/>
                  </a:cubicBezTo>
                  <a:cubicBezTo>
                    <a:pt x="237" y="115"/>
                    <a:pt x="237" y="115"/>
                    <a:pt x="237" y="115"/>
                  </a:cubicBezTo>
                  <a:cubicBezTo>
                    <a:pt x="237" y="115"/>
                    <a:pt x="237" y="115"/>
                    <a:pt x="237" y="115"/>
                  </a:cubicBezTo>
                  <a:cubicBezTo>
                    <a:pt x="240" y="115"/>
                    <a:pt x="243" y="114"/>
                    <a:pt x="246" y="113"/>
                  </a:cubicBezTo>
                  <a:cubicBezTo>
                    <a:pt x="246" y="113"/>
                    <a:pt x="246" y="113"/>
                    <a:pt x="246" y="113"/>
                  </a:cubicBezTo>
                  <a:cubicBezTo>
                    <a:pt x="246" y="112"/>
                    <a:pt x="246" y="110"/>
                    <a:pt x="247" y="109"/>
                  </a:cubicBezTo>
                  <a:cubicBezTo>
                    <a:pt x="248" y="100"/>
                    <a:pt x="250" y="95"/>
                    <a:pt x="251" y="86"/>
                  </a:cubicBezTo>
                  <a:cubicBezTo>
                    <a:pt x="251" y="84"/>
                    <a:pt x="252" y="83"/>
                    <a:pt x="252" y="82"/>
                  </a:cubicBezTo>
                  <a:cubicBezTo>
                    <a:pt x="252" y="76"/>
                    <a:pt x="252" y="76"/>
                    <a:pt x="252" y="76"/>
                  </a:cubicBezTo>
                  <a:cubicBezTo>
                    <a:pt x="252" y="76"/>
                    <a:pt x="252" y="76"/>
                    <a:pt x="252" y="76"/>
                  </a:cubicBezTo>
                  <a:cubicBezTo>
                    <a:pt x="222" y="85"/>
                    <a:pt x="222" y="85"/>
                    <a:pt x="222" y="85"/>
                  </a:cubicBezTo>
                  <a:cubicBezTo>
                    <a:pt x="193" y="0"/>
                    <a:pt x="193" y="0"/>
                    <a:pt x="193" y="0"/>
                  </a:cubicBezTo>
                  <a:cubicBezTo>
                    <a:pt x="193" y="0"/>
                    <a:pt x="193" y="0"/>
                    <a:pt x="193" y="0"/>
                  </a:cubicBezTo>
                  <a:cubicBezTo>
                    <a:pt x="0" y="61"/>
                    <a:pt x="0" y="61"/>
                    <a:pt x="0" y="61"/>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2" name="Freeform 38">
              <a:extLst>
                <a:ext uri="{FF2B5EF4-FFF2-40B4-BE49-F238E27FC236}">
                  <a16:creationId xmlns:a16="http://schemas.microsoft.com/office/drawing/2014/main" id="{B0DF6D52-5D90-4E5F-77D9-8775AF1A25DC}"/>
                </a:ext>
              </a:extLst>
            </p:cNvPr>
            <p:cNvSpPr>
              <a:spLocks noEditPoints="1"/>
            </p:cNvSpPr>
            <p:nvPr/>
          </p:nvSpPr>
          <p:spPr bwMode="auto">
            <a:xfrm>
              <a:off x="5097463" y="2400300"/>
              <a:ext cx="666750" cy="452438"/>
            </a:xfrm>
            <a:custGeom>
              <a:avLst/>
              <a:gdLst/>
              <a:ahLst/>
              <a:cxnLst>
                <a:cxn ang="0">
                  <a:pos x="431" y="59"/>
                </a:cxn>
                <a:cxn ang="0">
                  <a:pos x="431" y="68"/>
                </a:cxn>
                <a:cxn ang="0">
                  <a:pos x="426" y="92"/>
                </a:cxn>
                <a:cxn ang="0">
                  <a:pos x="417" y="108"/>
                </a:cxn>
                <a:cxn ang="0">
                  <a:pos x="422" y="65"/>
                </a:cxn>
                <a:cxn ang="0">
                  <a:pos x="422" y="61"/>
                </a:cxn>
                <a:cxn ang="0">
                  <a:pos x="367" y="61"/>
                </a:cxn>
                <a:cxn ang="0">
                  <a:pos x="334" y="63"/>
                </a:cxn>
                <a:cxn ang="0">
                  <a:pos x="321" y="64"/>
                </a:cxn>
                <a:cxn ang="0">
                  <a:pos x="322" y="56"/>
                </a:cxn>
                <a:cxn ang="0">
                  <a:pos x="329" y="33"/>
                </a:cxn>
                <a:cxn ang="0">
                  <a:pos x="330" y="19"/>
                </a:cxn>
                <a:cxn ang="0">
                  <a:pos x="307" y="15"/>
                </a:cxn>
                <a:cxn ang="0">
                  <a:pos x="298" y="2"/>
                </a:cxn>
                <a:cxn ang="0">
                  <a:pos x="284" y="0"/>
                </a:cxn>
                <a:cxn ang="0">
                  <a:pos x="282" y="11"/>
                </a:cxn>
                <a:cxn ang="0">
                  <a:pos x="274" y="16"/>
                </a:cxn>
                <a:cxn ang="0">
                  <a:pos x="258" y="12"/>
                </a:cxn>
                <a:cxn ang="0">
                  <a:pos x="255" y="18"/>
                </a:cxn>
                <a:cxn ang="0">
                  <a:pos x="252" y="28"/>
                </a:cxn>
                <a:cxn ang="0">
                  <a:pos x="239" y="57"/>
                </a:cxn>
                <a:cxn ang="0">
                  <a:pos x="229" y="65"/>
                </a:cxn>
                <a:cxn ang="0">
                  <a:pos x="226" y="74"/>
                </a:cxn>
                <a:cxn ang="0">
                  <a:pos x="210" y="92"/>
                </a:cxn>
                <a:cxn ang="0">
                  <a:pos x="190" y="113"/>
                </a:cxn>
                <a:cxn ang="0">
                  <a:pos x="174" y="145"/>
                </a:cxn>
                <a:cxn ang="0">
                  <a:pos x="171" y="163"/>
                </a:cxn>
                <a:cxn ang="0">
                  <a:pos x="174" y="181"/>
                </a:cxn>
                <a:cxn ang="0">
                  <a:pos x="167" y="189"/>
                </a:cxn>
                <a:cxn ang="0">
                  <a:pos x="154" y="192"/>
                </a:cxn>
                <a:cxn ang="0">
                  <a:pos x="129" y="202"/>
                </a:cxn>
                <a:cxn ang="0">
                  <a:pos x="115" y="211"/>
                </a:cxn>
                <a:cxn ang="0">
                  <a:pos x="107" y="221"/>
                </a:cxn>
                <a:cxn ang="0">
                  <a:pos x="93" y="213"/>
                </a:cxn>
                <a:cxn ang="0">
                  <a:pos x="79" y="197"/>
                </a:cxn>
                <a:cxn ang="0">
                  <a:pos x="74" y="197"/>
                </a:cxn>
                <a:cxn ang="0">
                  <a:pos x="65" y="220"/>
                </a:cxn>
                <a:cxn ang="0">
                  <a:pos x="53" y="231"/>
                </a:cxn>
                <a:cxn ang="0">
                  <a:pos x="47" y="248"/>
                </a:cxn>
                <a:cxn ang="0">
                  <a:pos x="38" y="260"/>
                </a:cxn>
                <a:cxn ang="0">
                  <a:pos x="18" y="276"/>
                </a:cxn>
                <a:cxn ang="0">
                  <a:pos x="0" y="293"/>
                </a:cxn>
                <a:cxn ang="0">
                  <a:pos x="106" y="266"/>
                </a:cxn>
                <a:cxn ang="0">
                  <a:pos x="427" y="167"/>
                </a:cxn>
                <a:cxn ang="0">
                  <a:pos x="426" y="162"/>
                </a:cxn>
                <a:cxn ang="0">
                  <a:pos x="424" y="152"/>
                </a:cxn>
                <a:cxn ang="0">
                  <a:pos x="420" y="144"/>
                </a:cxn>
                <a:cxn ang="0">
                  <a:pos x="404" y="145"/>
                </a:cxn>
                <a:cxn ang="0">
                  <a:pos x="389" y="143"/>
                </a:cxn>
                <a:cxn ang="0">
                  <a:pos x="371" y="138"/>
                </a:cxn>
                <a:cxn ang="0">
                  <a:pos x="387" y="134"/>
                </a:cxn>
                <a:cxn ang="0">
                  <a:pos x="397" y="137"/>
                </a:cxn>
                <a:cxn ang="0">
                  <a:pos x="385" y="123"/>
                </a:cxn>
                <a:cxn ang="0">
                  <a:pos x="388" y="114"/>
                </a:cxn>
                <a:cxn ang="0">
                  <a:pos x="393" y="107"/>
                </a:cxn>
                <a:cxn ang="0">
                  <a:pos x="380" y="99"/>
                </a:cxn>
                <a:cxn ang="0">
                  <a:pos x="365" y="90"/>
                </a:cxn>
                <a:cxn ang="0">
                  <a:pos x="368" y="86"/>
                </a:cxn>
                <a:cxn ang="0">
                  <a:pos x="380" y="90"/>
                </a:cxn>
                <a:cxn ang="0">
                  <a:pos x="388" y="80"/>
                </a:cxn>
                <a:cxn ang="0">
                  <a:pos x="378" y="70"/>
                </a:cxn>
              </a:cxnLst>
              <a:rect l="0" t="0" r="r" b="b"/>
              <a:pathLst>
                <a:path w="432" h="293">
                  <a:moveTo>
                    <a:pt x="422" y="61"/>
                  </a:moveTo>
                  <a:cubicBezTo>
                    <a:pt x="425" y="61"/>
                    <a:pt x="428" y="60"/>
                    <a:pt x="431" y="59"/>
                  </a:cubicBezTo>
                  <a:cubicBezTo>
                    <a:pt x="431" y="59"/>
                    <a:pt x="431" y="59"/>
                    <a:pt x="431" y="59"/>
                  </a:cubicBezTo>
                  <a:cubicBezTo>
                    <a:pt x="431" y="62"/>
                    <a:pt x="431" y="65"/>
                    <a:pt x="431" y="68"/>
                  </a:cubicBezTo>
                  <a:cubicBezTo>
                    <a:pt x="431" y="75"/>
                    <a:pt x="429" y="78"/>
                    <a:pt x="428" y="84"/>
                  </a:cubicBezTo>
                  <a:cubicBezTo>
                    <a:pt x="427" y="87"/>
                    <a:pt x="427" y="89"/>
                    <a:pt x="426" y="92"/>
                  </a:cubicBezTo>
                  <a:cubicBezTo>
                    <a:pt x="425" y="96"/>
                    <a:pt x="422" y="98"/>
                    <a:pt x="420" y="102"/>
                  </a:cubicBezTo>
                  <a:cubicBezTo>
                    <a:pt x="419" y="104"/>
                    <a:pt x="419" y="105"/>
                    <a:pt x="417" y="108"/>
                  </a:cubicBezTo>
                  <a:cubicBezTo>
                    <a:pt x="417" y="100"/>
                    <a:pt x="413" y="96"/>
                    <a:pt x="413" y="88"/>
                  </a:cubicBezTo>
                  <a:cubicBezTo>
                    <a:pt x="413" y="78"/>
                    <a:pt x="422" y="75"/>
                    <a:pt x="422" y="65"/>
                  </a:cubicBezTo>
                  <a:cubicBezTo>
                    <a:pt x="422" y="63"/>
                    <a:pt x="422" y="63"/>
                    <a:pt x="422" y="61"/>
                  </a:cubicBezTo>
                  <a:cubicBezTo>
                    <a:pt x="422" y="61"/>
                    <a:pt x="422" y="61"/>
                    <a:pt x="422" y="61"/>
                  </a:cubicBezTo>
                  <a:close/>
                  <a:moveTo>
                    <a:pt x="367" y="61"/>
                  </a:moveTo>
                  <a:cubicBezTo>
                    <a:pt x="367" y="61"/>
                    <a:pt x="367" y="61"/>
                    <a:pt x="367" y="61"/>
                  </a:cubicBezTo>
                  <a:cubicBezTo>
                    <a:pt x="359" y="63"/>
                    <a:pt x="354" y="63"/>
                    <a:pt x="346" y="63"/>
                  </a:cubicBezTo>
                  <a:cubicBezTo>
                    <a:pt x="341" y="63"/>
                    <a:pt x="339" y="62"/>
                    <a:pt x="334" y="63"/>
                  </a:cubicBezTo>
                  <a:cubicBezTo>
                    <a:pt x="330" y="63"/>
                    <a:pt x="328" y="64"/>
                    <a:pt x="324" y="64"/>
                  </a:cubicBezTo>
                  <a:cubicBezTo>
                    <a:pt x="322" y="64"/>
                    <a:pt x="322" y="64"/>
                    <a:pt x="321" y="64"/>
                  </a:cubicBezTo>
                  <a:cubicBezTo>
                    <a:pt x="321" y="60"/>
                    <a:pt x="321" y="60"/>
                    <a:pt x="321" y="60"/>
                  </a:cubicBezTo>
                  <a:cubicBezTo>
                    <a:pt x="321" y="58"/>
                    <a:pt x="322" y="57"/>
                    <a:pt x="322" y="56"/>
                  </a:cubicBezTo>
                  <a:cubicBezTo>
                    <a:pt x="324" y="51"/>
                    <a:pt x="326" y="48"/>
                    <a:pt x="328" y="42"/>
                  </a:cubicBezTo>
                  <a:cubicBezTo>
                    <a:pt x="329" y="39"/>
                    <a:pt x="329" y="36"/>
                    <a:pt x="329" y="33"/>
                  </a:cubicBezTo>
                  <a:cubicBezTo>
                    <a:pt x="329" y="29"/>
                    <a:pt x="330" y="27"/>
                    <a:pt x="330" y="23"/>
                  </a:cubicBezTo>
                  <a:cubicBezTo>
                    <a:pt x="330" y="19"/>
                    <a:pt x="330" y="19"/>
                    <a:pt x="330" y="19"/>
                  </a:cubicBezTo>
                  <a:cubicBezTo>
                    <a:pt x="321" y="19"/>
                    <a:pt x="321" y="19"/>
                    <a:pt x="321" y="19"/>
                  </a:cubicBezTo>
                  <a:cubicBezTo>
                    <a:pt x="315" y="19"/>
                    <a:pt x="313" y="16"/>
                    <a:pt x="307" y="15"/>
                  </a:cubicBezTo>
                  <a:cubicBezTo>
                    <a:pt x="303" y="14"/>
                    <a:pt x="302" y="10"/>
                    <a:pt x="299" y="6"/>
                  </a:cubicBezTo>
                  <a:cubicBezTo>
                    <a:pt x="299" y="5"/>
                    <a:pt x="299" y="3"/>
                    <a:pt x="298" y="2"/>
                  </a:cubicBezTo>
                  <a:cubicBezTo>
                    <a:pt x="296" y="1"/>
                    <a:pt x="294" y="2"/>
                    <a:pt x="292" y="1"/>
                  </a:cubicBezTo>
                  <a:cubicBezTo>
                    <a:pt x="289" y="1"/>
                    <a:pt x="286" y="0"/>
                    <a:pt x="284" y="0"/>
                  </a:cubicBezTo>
                  <a:cubicBezTo>
                    <a:pt x="284" y="0"/>
                    <a:pt x="284" y="0"/>
                    <a:pt x="284" y="0"/>
                  </a:cubicBezTo>
                  <a:cubicBezTo>
                    <a:pt x="283" y="4"/>
                    <a:pt x="283" y="7"/>
                    <a:pt x="282" y="11"/>
                  </a:cubicBezTo>
                  <a:cubicBezTo>
                    <a:pt x="281" y="14"/>
                    <a:pt x="281" y="18"/>
                    <a:pt x="278" y="18"/>
                  </a:cubicBezTo>
                  <a:cubicBezTo>
                    <a:pt x="276" y="18"/>
                    <a:pt x="275" y="16"/>
                    <a:pt x="274" y="16"/>
                  </a:cubicBezTo>
                  <a:cubicBezTo>
                    <a:pt x="272" y="15"/>
                    <a:pt x="270" y="15"/>
                    <a:pt x="268" y="14"/>
                  </a:cubicBezTo>
                  <a:cubicBezTo>
                    <a:pt x="264" y="13"/>
                    <a:pt x="262" y="12"/>
                    <a:pt x="258" y="12"/>
                  </a:cubicBezTo>
                  <a:cubicBezTo>
                    <a:pt x="257" y="12"/>
                    <a:pt x="257" y="15"/>
                    <a:pt x="256" y="16"/>
                  </a:cubicBezTo>
                  <a:cubicBezTo>
                    <a:pt x="256" y="17"/>
                    <a:pt x="255" y="17"/>
                    <a:pt x="255" y="18"/>
                  </a:cubicBezTo>
                  <a:cubicBezTo>
                    <a:pt x="254" y="20"/>
                    <a:pt x="253" y="22"/>
                    <a:pt x="252" y="24"/>
                  </a:cubicBezTo>
                  <a:cubicBezTo>
                    <a:pt x="252" y="25"/>
                    <a:pt x="252" y="26"/>
                    <a:pt x="252" y="28"/>
                  </a:cubicBezTo>
                  <a:cubicBezTo>
                    <a:pt x="252" y="31"/>
                    <a:pt x="250" y="33"/>
                    <a:pt x="249" y="36"/>
                  </a:cubicBezTo>
                  <a:cubicBezTo>
                    <a:pt x="246" y="45"/>
                    <a:pt x="243" y="49"/>
                    <a:pt x="239" y="57"/>
                  </a:cubicBezTo>
                  <a:cubicBezTo>
                    <a:pt x="237" y="60"/>
                    <a:pt x="237" y="63"/>
                    <a:pt x="233" y="65"/>
                  </a:cubicBezTo>
                  <a:cubicBezTo>
                    <a:pt x="232" y="65"/>
                    <a:pt x="230" y="64"/>
                    <a:pt x="229" y="65"/>
                  </a:cubicBezTo>
                  <a:cubicBezTo>
                    <a:pt x="228" y="65"/>
                    <a:pt x="229" y="67"/>
                    <a:pt x="228" y="68"/>
                  </a:cubicBezTo>
                  <a:cubicBezTo>
                    <a:pt x="228" y="71"/>
                    <a:pt x="227" y="72"/>
                    <a:pt x="226" y="74"/>
                  </a:cubicBezTo>
                  <a:cubicBezTo>
                    <a:pt x="224" y="78"/>
                    <a:pt x="222" y="80"/>
                    <a:pt x="220" y="84"/>
                  </a:cubicBezTo>
                  <a:cubicBezTo>
                    <a:pt x="217" y="88"/>
                    <a:pt x="215" y="92"/>
                    <a:pt x="210" y="92"/>
                  </a:cubicBezTo>
                  <a:cubicBezTo>
                    <a:pt x="207" y="92"/>
                    <a:pt x="205" y="91"/>
                    <a:pt x="202" y="91"/>
                  </a:cubicBezTo>
                  <a:cubicBezTo>
                    <a:pt x="199" y="100"/>
                    <a:pt x="193" y="104"/>
                    <a:pt x="190" y="113"/>
                  </a:cubicBezTo>
                  <a:cubicBezTo>
                    <a:pt x="188" y="118"/>
                    <a:pt x="188" y="121"/>
                    <a:pt x="185" y="125"/>
                  </a:cubicBezTo>
                  <a:cubicBezTo>
                    <a:pt x="181" y="133"/>
                    <a:pt x="178" y="137"/>
                    <a:pt x="174" y="145"/>
                  </a:cubicBezTo>
                  <a:cubicBezTo>
                    <a:pt x="172" y="150"/>
                    <a:pt x="170" y="152"/>
                    <a:pt x="170" y="157"/>
                  </a:cubicBezTo>
                  <a:cubicBezTo>
                    <a:pt x="170" y="159"/>
                    <a:pt x="171" y="161"/>
                    <a:pt x="171" y="163"/>
                  </a:cubicBezTo>
                  <a:cubicBezTo>
                    <a:pt x="172" y="167"/>
                    <a:pt x="172" y="169"/>
                    <a:pt x="172" y="173"/>
                  </a:cubicBezTo>
                  <a:cubicBezTo>
                    <a:pt x="173" y="176"/>
                    <a:pt x="174" y="178"/>
                    <a:pt x="174" y="181"/>
                  </a:cubicBezTo>
                  <a:cubicBezTo>
                    <a:pt x="174" y="188"/>
                    <a:pt x="174" y="188"/>
                    <a:pt x="174" y="188"/>
                  </a:cubicBezTo>
                  <a:cubicBezTo>
                    <a:pt x="171" y="188"/>
                    <a:pt x="169" y="188"/>
                    <a:pt x="167" y="189"/>
                  </a:cubicBezTo>
                  <a:cubicBezTo>
                    <a:pt x="164" y="189"/>
                    <a:pt x="164" y="189"/>
                    <a:pt x="164" y="189"/>
                  </a:cubicBezTo>
                  <a:cubicBezTo>
                    <a:pt x="160" y="190"/>
                    <a:pt x="158" y="191"/>
                    <a:pt x="154" y="192"/>
                  </a:cubicBezTo>
                  <a:cubicBezTo>
                    <a:pt x="151" y="194"/>
                    <a:pt x="149" y="197"/>
                    <a:pt x="145" y="198"/>
                  </a:cubicBezTo>
                  <a:cubicBezTo>
                    <a:pt x="139" y="200"/>
                    <a:pt x="135" y="200"/>
                    <a:pt x="129" y="202"/>
                  </a:cubicBezTo>
                  <a:cubicBezTo>
                    <a:pt x="124" y="204"/>
                    <a:pt x="121" y="206"/>
                    <a:pt x="116" y="206"/>
                  </a:cubicBezTo>
                  <a:cubicBezTo>
                    <a:pt x="116" y="208"/>
                    <a:pt x="115" y="209"/>
                    <a:pt x="115" y="211"/>
                  </a:cubicBezTo>
                  <a:cubicBezTo>
                    <a:pt x="115" y="223"/>
                    <a:pt x="115" y="223"/>
                    <a:pt x="115" y="223"/>
                  </a:cubicBezTo>
                  <a:cubicBezTo>
                    <a:pt x="112" y="222"/>
                    <a:pt x="110" y="222"/>
                    <a:pt x="107" y="221"/>
                  </a:cubicBezTo>
                  <a:cubicBezTo>
                    <a:pt x="105" y="220"/>
                    <a:pt x="105" y="219"/>
                    <a:pt x="103" y="218"/>
                  </a:cubicBezTo>
                  <a:cubicBezTo>
                    <a:pt x="100" y="216"/>
                    <a:pt x="97" y="215"/>
                    <a:pt x="93" y="213"/>
                  </a:cubicBezTo>
                  <a:cubicBezTo>
                    <a:pt x="89" y="211"/>
                    <a:pt x="86" y="210"/>
                    <a:pt x="84" y="207"/>
                  </a:cubicBezTo>
                  <a:cubicBezTo>
                    <a:pt x="82" y="203"/>
                    <a:pt x="82" y="199"/>
                    <a:pt x="79" y="197"/>
                  </a:cubicBezTo>
                  <a:cubicBezTo>
                    <a:pt x="78" y="196"/>
                    <a:pt x="75" y="197"/>
                    <a:pt x="74" y="197"/>
                  </a:cubicBezTo>
                  <a:cubicBezTo>
                    <a:pt x="74" y="197"/>
                    <a:pt x="74" y="197"/>
                    <a:pt x="74" y="197"/>
                  </a:cubicBezTo>
                  <a:cubicBezTo>
                    <a:pt x="73" y="204"/>
                    <a:pt x="72" y="209"/>
                    <a:pt x="68" y="216"/>
                  </a:cubicBezTo>
                  <a:cubicBezTo>
                    <a:pt x="67" y="218"/>
                    <a:pt x="66" y="218"/>
                    <a:pt x="65" y="220"/>
                  </a:cubicBezTo>
                  <a:cubicBezTo>
                    <a:pt x="64" y="221"/>
                    <a:pt x="64" y="222"/>
                    <a:pt x="63" y="224"/>
                  </a:cubicBezTo>
                  <a:cubicBezTo>
                    <a:pt x="60" y="227"/>
                    <a:pt x="57" y="229"/>
                    <a:pt x="53" y="231"/>
                  </a:cubicBezTo>
                  <a:cubicBezTo>
                    <a:pt x="52" y="232"/>
                    <a:pt x="50" y="233"/>
                    <a:pt x="49" y="234"/>
                  </a:cubicBezTo>
                  <a:cubicBezTo>
                    <a:pt x="47" y="239"/>
                    <a:pt x="49" y="243"/>
                    <a:pt x="47" y="248"/>
                  </a:cubicBezTo>
                  <a:cubicBezTo>
                    <a:pt x="45" y="250"/>
                    <a:pt x="43" y="250"/>
                    <a:pt x="41" y="253"/>
                  </a:cubicBezTo>
                  <a:cubicBezTo>
                    <a:pt x="40" y="255"/>
                    <a:pt x="40" y="258"/>
                    <a:pt x="38" y="260"/>
                  </a:cubicBezTo>
                  <a:cubicBezTo>
                    <a:pt x="37" y="262"/>
                    <a:pt x="36" y="262"/>
                    <a:pt x="34" y="263"/>
                  </a:cubicBezTo>
                  <a:cubicBezTo>
                    <a:pt x="29" y="269"/>
                    <a:pt x="24" y="271"/>
                    <a:pt x="18" y="276"/>
                  </a:cubicBezTo>
                  <a:cubicBezTo>
                    <a:pt x="10" y="282"/>
                    <a:pt x="6" y="286"/>
                    <a:pt x="0" y="293"/>
                  </a:cubicBezTo>
                  <a:cubicBezTo>
                    <a:pt x="0" y="293"/>
                    <a:pt x="0" y="293"/>
                    <a:pt x="0" y="293"/>
                  </a:cubicBezTo>
                  <a:cubicBezTo>
                    <a:pt x="106" y="266"/>
                    <a:pt x="106" y="266"/>
                    <a:pt x="106" y="266"/>
                  </a:cubicBezTo>
                  <a:cubicBezTo>
                    <a:pt x="106" y="266"/>
                    <a:pt x="106" y="266"/>
                    <a:pt x="106" y="266"/>
                  </a:cubicBezTo>
                  <a:cubicBezTo>
                    <a:pt x="427" y="167"/>
                    <a:pt x="427" y="167"/>
                    <a:pt x="427" y="167"/>
                  </a:cubicBezTo>
                  <a:cubicBezTo>
                    <a:pt x="427" y="167"/>
                    <a:pt x="427" y="167"/>
                    <a:pt x="427" y="167"/>
                  </a:cubicBezTo>
                  <a:cubicBezTo>
                    <a:pt x="426" y="164"/>
                    <a:pt x="426" y="164"/>
                    <a:pt x="426" y="164"/>
                  </a:cubicBezTo>
                  <a:cubicBezTo>
                    <a:pt x="426" y="162"/>
                    <a:pt x="426" y="162"/>
                    <a:pt x="426" y="162"/>
                  </a:cubicBezTo>
                  <a:cubicBezTo>
                    <a:pt x="429" y="162"/>
                    <a:pt x="430" y="161"/>
                    <a:pt x="432" y="160"/>
                  </a:cubicBezTo>
                  <a:cubicBezTo>
                    <a:pt x="430" y="156"/>
                    <a:pt x="427" y="155"/>
                    <a:pt x="424" y="152"/>
                  </a:cubicBezTo>
                  <a:cubicBezTo>
                    <a:pt x="422" y="150"/>
                    <a:pt x="422" y="148"/>
                    <a:pt x="420" y="146"/>
                  </a:cubicBezTo>
                  <a:cubicBezTo>
                    <a:pt x="420" y="145"/>
                    <a:pt x="420" y="144"/>
                    <a:pt x="420" y="144"/>
                  </a:cubicBezTo>
                  <a:cubicBezTo>
                    <a:pt x="419" y="143"/>
                    <a:pt x="417" y="143"/>
                    <a:pt x="416" y="143"/>
                  </a:cubicBezTo>
                  <a:cubicBezTo>
                    <a:pt x="411" y="143"/>
                    <a:pt x="409" y="145"/>
                    <a:pt x="404" y="145"/>
                  </a:cubicBezTo>
                  <a:cubicBezTo>
                    <a:pt x="400" y="145"/>
                    <a:pt x="397" y="145"/>
                    <a:pt x="393" y="145"/>
                  </a:cubicBezTo>
                  <a:cubicBezTo>
                    <a:pt x="391" y="145"/>
                    <a:pt x="391" y="143"/>
                    <a:pt x="389" y="143"/>
                  </a:cubicBezTo>
                  <a:cubicBezTo>
                    <a:pt x="388" y="143"/>
                    <a:pt x="386" y="143"/>
                    <a:pt x="385" y="142"/>
                  </a:cubicBezTo>
                  <a:cubicBezTo>
                    <a:pt x="380" y="141"/>
                    <a:pt x="377" y="139"/>
                    <a:pt x="371" y="138"/>
                  </a:cubicBezTo>
                  <a:cubicBezTo>
                    <a:pt x="374" y="136"/>
                    <a:pt x="377" y="136"/>
                    <a:pt x="381" y="136"/>
                  </a:cubicBezTo>
                  <a:cubicBezTo>
                    <a:pt x="383" y="135"/>
                    <a:pt x="384" y="134"/>
                    <a:pt x="387" y="134"/>
                  </a:cubicBezTo>
                  <a:cubicBezTo>
                    <a:pt x="390" y="134"/>
                    <a:pt x="392" y="136"/>
                    <a:pt x="395" y="136"/>
                  </a:cubicBezTo>
                  <a:cubicBezTo>
                    <a:pt x="395" y="136"/>
                    <a:pt x="396" y="137"/>
                    <a:pt x="397" y="137"/>
                  </a:cubicBezTo>
                  <a:cubicBezTo>
                    <a:pt x="398" y="137"/>
                    <a:pt x="398" y="136"/>
                    <a:pt x="399" y="136"/>
                  </a:cubicBezTo>
                  <a:cubicBezTo>
                    <a:pt x="395" y="129"/>
                    <a:pt x="391" y="126"/>
                    <a:pt x="385" y="123"/>
                  </a:cubicBezTo>
                  <a:cubicBezTo>
                    <a:pt x="382" y="121"/>
                    <a:pt x="380" y="121"/>
                    <a:pt x="377" y="119"/>
                  </a:cubicBezTo>
                  <a:cubicBezTo>
                    <a:pt x="382" y="119"/>
                    <a:pt x="384" y="117"/>
                    <a:pt x="388" y="114"/>
                  </a:cubicBezTo>
                  <a:cubicBezTo>
                    <a:pt x="389" y="114"/>
                    <a:pt x="389" y="114"/>
                    <a:pt x="390" y="114"/>
                  </a:cubicBezTo>
                  <a:cubicBezTo>
                    <a:pt x="392" y="112"/>
                    <a:pt x="393" y="110"/>
                    <a:pt x="393" y="107"/>
                  </a:cubicBezTo>
                  <a:cubicBezTo>
                    <a:pt x="393" y="105"/>
                    <a:pt x="390" y="104"/>
                    <a:pt x="388" y="103"/>
                  </a:cubicBezTo>
                  <a:cubicBezTo>
                    <a:pt x="385" y="101"/>
                    <a:pt x="383" y="101"/>
                    <a:pt x="380" y="99"/>
                  </a:cubicBezTo>
                  <a:cubicBezTo>
                    <a:pt x="376" y="96"/>
                    <a:pt x="373" y="94"/>
                    <a:pt x="369" y="92"/>
                  </a:cubicBezTo>
                  <a:cubicBezTo>
                    <a:pt x="367" y="91"/>
                    <a:pt x="366" y="91"/>
                    <a:pt x="365" y="90"/>
                  </a:cubicBezTo>
                  <a:cubicBezTo>
                    <a:pt x="364" y="90"/>
                    <a:pt x="365" y="89"/>
                    <a:pt x="364" y="88"/>
                  </a:cubicBezTo>
                  <a:cubicBezTo>
                    <a:pt x="366" y="87"/>
                    <a:pt x="366" y="86"/>
                    <a:pt x="368" y="86"/>
                  </a:cubicBezTo>
                  <a:cubicBezTo>
                    <a:pt x="371" y="86"/>
                    <a:pt x="373" y="86"/>
                    <a:pt x="376" y="87"/>
                  </a:cubicBezTo>
                  <a:cubicBezTo>
                    <a:pt x="377" y="88"/>
                    <a:pt x="378" y="90"/>
                    <a:pt x="380" y="90"/>
                  </a:cubicBezTo>
                  <a:cubicBezTo>
                    <a:pt x="388" y="90"/>
                    <a:pt x="388" y="90"/>
                    <a:pt x="388" y="90"/>
                  </a:cubicBezTo>
                  <a:cubicBezTo>
                    <a:pt x="388" y="80"/>
                    <a:pt x="388" y="80"/>
                    <a:pt x="388" y="80"/>
                  </a:cubicBezTo>
                  <a:cubicBezTo>
                    <a:pt x="388" y="76"/>
                    <a:pt x="384" y="73"/>
                    <a:pt x="380" y="71"/>
                  </a:cubicBezTo>
                  <a:cubicBezTo>
                    <a:pt x="379" y="70"/>
                    <a:pt x="378" y="71"/>
                    <a:pt x="378" y="70"/>
                  </a:cubicBezTo>
                  <a:cubicBezTo>
                    <a:pt x="373" y="67"/>
                    <a:pt x="372" y="63"/>
                    <a:pt x="367" y="61"/>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3" name="Freeform 39">
              <a:extLst>
                <a:ext uri="{FF2B5EF4-FFF2-40B4-BE49-F238E27FC236}">
                  <a16:creationId xmlns:a16="http://schemas.microsoft.com/office/drawing/2014/main" id="{88B8E2A6-BE95-D70E-FAC5-00296EF0FB56}"/>
                </a:ext>
              </a:extLst>
            </p:cNvPr>
            <p:cNvSpPr>
              <a:spLocks/>
            </p:cNvSpPr>
            <p:nvPr/>
          </p:nvSpPr>
          <p:spPr bwMode="auto">
            <a:xfrm>
              <a:off x="3849688" y="1573213"/>
              <a:ext cx="566738" cy="663575"/>
            </a:xfrm>
            <a:custGeom>
              <a:avLst/>
              <a:gdLst/>
              <a:ahLst/>
              <a:cxnLst>
                <a:cxn ang="0">
                  <a:pos x="259" y="176"/>
                </a:cxn>
                <a:cxn ang="0">
                  <a:pos x="253" y="181"/>
                </a:cxn>
                <a:cxn ang="0">
                  <a:pos x="249" y="194"/>
                </a:cxn>
                <a:cxn ang="0">
                  <a:pos x="250" y="224"/>
                </a:cxn>
                <a:cxn ang="0">
                  <a:pos x="238" y="236"/>
                </a:cxn>
                <a:cxn ang="0">
                  <a:pos x="237" y="276"/>
                </a:cxn>
                <a:cxn ang="0">
                  <a:pos x="237" y="295"/>
                </a:cxn>
                <a:cxn ang="0">
                  <a:pos x="236" y="313"/>
                </a:cxn>
                <a:cxn ang="0">
                  <a:pos x="237" y="323"/>
                </a:cxn>
                <a:cxn ang="0">
                  <a:pos x="266" y="335"/>
                </a:cxn>
                <a:cxn ang="0">
                  <a:pos x="289" y="355"/>
                </a:cxn>
                <a:cxn ang="0">
                  <a:pos x="316" y="370"/>
                </a:cxn>
                <a:cxn ang="0">
                  <a:pos x="328" y="407"/>
                </a:cxn>
                <a:cxn ang="0">
                  <a:pos x="56" y="430"/>
                </a:cxn>
                <a:cxn ang="0">
                  <a:pos x="59" y="420"/>
                </a:cxn>
                <a:cxn ang="0">
                  <a:pos x="37" y="278"/>
                </a:cxn>
                <a:cxn ang="0">
                  <a:pos x="38" y="252"/>
                </a:cxn>
                <a:cxn ang="0">
                  <a:pos x="36" y="228"/>
                </a:cxn>
                <a:cxn ang="0">
                  <a:pos x="30" y="199"/>
                </a:cxn>
                <a:cxn ang="0">
                  <a:pos x="31" y="172"/>
                </a:cxn>
                <a:cxn ang="0">
                  <a:pos x="25" y="135"/>
                </a:cxn>
                <a:cxn ang="0">
                  <a:pos x="14" y="114"/>
                </a:cxn>
                <a:cxn ang="0">
                  <a:pos x="7" y="88"/>
                </a:cxn>
                <a:cxn ang="0">
                  <a:pos x="5" y="73"/>
                </a:cxn>
                <a:cxn ang="0">
                  <a:pos x="5" y="58"/>
                </a:cxn>
                <a:cxn ang="0">
                  <a:pos x="1" y="42"/>
                </a:cxn>
                <a:cxn ang="0">
                  <a:pos x="1" y="32"/>
                </a:cxn>
                <a:cxn ang="0">
                  <a:pos x="91" y="25"/>
                </a:cxn>
                <a:cxn ang="0">
                  <a:pos x="95" y="12"/>
                </a:cxn>
                <a:cxn ang="0">
                  <a:pos x="103" y="0"/>
                </a:cxn>
                <a:cxn ang="0">
                  <a:pos x="114" y="20"/>
                </a:cxn>
                <a:cxn ang="0">
                  <a:pos x="132" y="43"/>
                </a:cxn>
                <a:cxn ang="0">
                  <a:pos x="151" y="42"/>
                </a:cxn>
                <a:cxn ang="0">
                  <a:pos x="166" y="46"/>
                </a:cxn>
                <a:cxn ang="0">
                  <a:pos x="176" y="49"/>
                </a:cxn>
                <a:cxn ang="0">
                  <a:pos x="183" y="47"/>
                </a:cxn>
                <a:cxn ang="0">
                  <a:pos x="207" y="48"/>
                </a:cxn>
                <a:cxn ang="0">
                  <a:pos x="228" y="56"/>
                </a:cxn>
                <a:cxn ang="0">
                  <a:pos x="239" y="58"/>
                </a:cxn>
                <a:cxn ang="0">
                  <a:pos x="252" y="61"/>
                </a:cxn>
                <a:cxn ang="0">
                  <a:pos x="269" y="67"/>
                </a:cxn>
                <a:cxn ang="0">
                  <a:pos x="281" y="74"/>
                </a:cxn>
                <a:cxn ang="0">
                  <a:pos x="297" y="65"/>
                </a:cxn>
                <a:cxn ang="0">
                  <a:pos x="307" y="66"/>
                </a:cxn>
                <a:cxn ang="0">
                  <a:pos x="327" y="70"/>
                </a:cxn>
                <a:cxn ang="0">
                  <a:pos x="367" y="72"/>
                </a:cxn>
                <a:cxn ang="0">
                  <a:pos x="353" y="84"/>
                </a:cxn>
                <a:cxn ang="0">
                  <a:pos x="331" y="95"/>
                </a:cxn>
                <a:cxn ang="0">
                  <a:pos x="318" y="103"/>
                </a:cxn>
                <a:cxn ang="0">
                  <a:pos x="303" y="121"/>
                </a:cxn>
                <a:cxn ang="0">
                  <a:pos x="282" y="149"/>
                </a:cxn>
                <a:cxn ang="0">
                  <a:pos x="277" y="153"/>
                </a:cxn>
                <a:cxn ang="0">
                  <a:pos x="263" y="169"/>
                </a:cxn>
              </a:cxnLst>
              <a:rect l="0" t="0" r="r" b="b"/>
              <a:pathLst>
                <a:path w="367" h="430">
                  <a:moveTo>
                    <a:pt x="263" y="173"/>
                  </a:moveTo>
                  <a:cubicBezTo>
                    <a:pt x="261" y="174"/>
                    <a:pt x="260" y="174"/>
                    <a:pt x="259" y="176"/>
                  </a:cubicBezTo>
                  <a:cubicBezTo>
                    <a:pt x="258" y="177"/>
                    <a:pt x="258" y="178"/>
                    <a:pt x="256" y="179"/>
                  </a:cubicBezTo>
                  <a:cubicBezTo>
                    <a:pt x="255" y="180"/>
                    <a:pt x="254" y="180"/>
                    <a:pt x="253" y="181"/>
                  </a:cubicBezTo>
                  <a:cubicBezTo>
                    <a:pt x="251" y="183"/>
                    <a:pt x="251" y="185"/>
                    <a:pt x="251" y="187"/>
                  </a:cubicBezTo>
                  <a:cubicBezTo>
                    <a:pt x="250" y="190"/>
                    <a:pt x="249" y="191"/>
                    <a:pt x="249" y="194"/>
                  </a:cubicBezTo>
                  <a:cubicBezTo>
                    <a:pt x="249" y="201"/>
                    <a:pt x="252" y="205"/>
                    <a:pt x="252" y="212"/>
                  </a:cubicBezTo>
                  <a:cubicBezTo>
                    <a:pt x="252" y="217"/>
                    <a:pt x="252" y="220"/>
                    <a:pt x="250" y="224"/>
                  </a:cubicBezTo>
                  <a:cubicBezTo>
                    <a:pt x="248" y="226"/>
                    <a:pt x="246" y="227"/>
                    <a:pt x="244" y="229"/>
                  </a:cubicBezTo>
                  <a:cubicBezTo>
                    <a:pt x="241" y="231"/>
                    <a:pt x="240" y="233"/>
                    <a:pt x="238" y="236"/>
                  </a:cubicBezTo>
                  <a:cubicBezTo>
                    <a:pt x="231" y="244"/>
                    <a:pt x="231" y="251"/>
                    <a:pt x="224" y="259"/>
                  </a:cubicBezTo>
                  <a:cubicBezTo>
                    <a:pt x="230" y="265"/>
                    <a:pt x="233" y="269"/>
                    <a:pt x="237" y="276"/>
                  </a:cubicBezTo>
                  <a:cubicBezTo>
                    <a:pt x="239" y="280"/>
                    <a:pt x="241" y="283"/>
                    <a:pt x="241" y="288"/>
                  </a:cubicBezTo>
                  <a:cubicBezTo>
                    <a:pt x="241" y="291"/>
                    <a:pt x="238" y="292"/>
                    <a:pt x="237" y="295"/>
                  </a:cubicBezTo>
                  <a:cubicBezTo>
                    <a:pt x="235" y="299"/>
                    <a:pt x="235" y="301"/>
                    <a:pt x="235" y="304"/>
                  </a:cubicBezTo>
                  <a:cubicBezTo>
                    <a:pt x="235" y="308"/>
                    <a:pt x="236" y="309"/>
                    <a:pt x="236" y="313"/>
                  </a:cubicBezTo>
                  <a:cubicBezTo>
                    <a:pt x="236" y="317"/>
                    <a:pt x="236" y="319"/>
                    <a:pt x="237" y="323"/>
                  </a:cubicBezTo>
                  <a:cubicBezTo>
                    <a:pt x="237" y="323"/>
                    <a:pt x="237" y="323"/>
                    <a:pt x="237" y="323"/>
                  </a:cubicBezTo>
                  <a:cubicBezTo>
                    <a:pt x="238" y="324"/>
                    <a:pt x="238" y="325"/>
                    <a:pt x="239" y="325"/>
                  </a:cubicBezTo>
                  <a:cubicBezTo>
                    <a:pt x="249" y="328"/>
                    <a:pt x="256" y="330"/>
                    <a:pt x="266" y="335"/>
                  </a:cubicBezTo>
                  <a:cubicBezTo>
                    <a:pt x="272" y="338"/>
                    <a:pt x="277" y="338"/>
                    <a:pt x="282" y="344"/>
                  </a:cubicBezTo>
                  <a:cubicBezTo>
                    <a:pt x="285" y="348"/>
                    <a:pt x="285" y="352"/>
                    <a:pt x="289" y="355"/>
                  </a:cubicBezTo>
                  <a:cubicBezTo>
                    <a:pt x="291" y="357"/>
                    <a:pt x="292" y="357"/>
                    <a:pt x="295" y="359"/>
                  </a:cubicBezTo>
                  <a:cubicBezTo>
                    <a:pt x="303" y="364"/>
                    <a:pt x="308" y="366"/>
                    <a:pt x="316" y="370"/>
                  </a:cubicBezTo>
                  <a:cubicBezTo>
                    <a:pt x="326" y="375"/>
                    <a:pt x="331" y="384"/>
                    <a:pt x="330" y="395"/>
                  </a:cubicBezTo>
                  <a:cubicBezTo>
                    <a:pt x="329" y="399"/>
                    <a:pt x="329" y="403"/>
                    <a:pt x="328" y="407"/>
                  </a:cubicBezTo>
                  <a:cubicBezTo>
                    <a:pt x="328" y="407"/>
                    <a:pt x="328" y="407"/>
                    <a:pt x="328" y="407"/>
                  </a:cubicBezTo>
                  <a:cubicBezTo>
                    <a:pt x="242" y="417"/>
                    <a:pt x="152" y="425"/>
                    <a:pt x="56" y="430"/>
                  </a:cubicBezTo>
                  <a:cubicBezTo>
                    <a:pt x="56" y="430"/>
                    <a:pt x="56" y="430"/>
                    <a:pt x="56" y="430"/>
                  </a:cubicBezTo>
                  <a:cubicBezTo>
                    <a:pt x="56" y="425"/>
                    <a:pt x="57" y="425"/>
                    <a:pt x="59" y="420"/>
                  </a:cubicBezTo>
                  <a:cubicBezTo>
                    <a:pt x="53" y="297"/>
                    <a:pt x="53" y="297"/>
                    <a:pt x="53" y="297"/>
                  </a:cubicBezTo>
                  <a:cubicBezTo>
                    <a:pt x="46" y="292"/>
                    <a:pt x="37" y="287"/>
                    <a:pt x="37" y="278"/>
                  </a:cubicBezTo>
                  <a:cubicBezTo>
                    <a:pt x="37" y="270"/>
                    <a:pt x="40" y="266"/>
                    <a:pt x="40" y="258"/>
                  </a:cubicBezTo>
                  <a:cubicBezTo>
                    <a:pt x="40" y="256"/>
                    <a:pt x="39" y="254"/>
                    <a:pt x="38" y="252"/>
                  </a:cubicBezTo>
                  <a:cubicBezTo>
                    <a:pt x="38" y="252"/>
                    <a:pt x="38" y="252"/>
                    <a:pt x="38" y="252"/>
                  </a:cubicBezTo>
                  <a:cubicBezTo>
                    <a:pt x="38" y="243"/>
                    <a:pt x="38" y="237"/>
                    <a:pt x="36" y="228"/>
                  </a:cubicBezTo>
                  <a:cubicBezTo>
                    <a:pt x="36" y="226"/>
                    <a:pt x="35" y="224"/>
                    <a:pt x="35" y="222"/>
                  </a:cubicBezTo>
                  <a:cubicBezTo>
                    <a:pt x="33" y="213"/>
                    <a:pt x="32" y="207"/>
                    <a:pt x="30" y="199"/>
                  </a:cubicBezTo>
                  <a:cubicBezTo>
                    <a:pt x="29" y="196"/>
                    <a:pt x="28" y="194"/>
                    <a:pt x="28" y="191"/>
                  </a:cubicBezTo>
                  <a:cubicBezTo>
                    <a:pt x="28" y="183"/>
                    <a:pt x="31" y="179"/>
                    <a:pt x="31" y="172"/>
                  </a:cubicBezTo>
                  <a:cubicBezTo>
                    <a:pt x="31" y="166"/>
                    <a:pt x="29" y="163"/>
                    <a:pt x="28" y="158"/>
                  </a:cubicBezTo>
                  <a:cubicBezTo>
                    <a:pt x="27" y="149"/>
                    <a:pt x="27" y="144"/>
                    <a:pt x="25" y="135"/>
                  </a:cubicBezTo>
                  <a:cubicBezTo>
                    <a:pt x="24" y="131"/>
                    <a:pt x="23" y="129"/>
                    <a:pt x="21" y="125"/>
                  </a:cubicBezTo>
                  <a:cubicBezTo>
                    <a:pt x="18" y="121"/>
                    <a:pt x="17" y="118"/>
                    <a:pt x="14" y="114"/>
                  </a:cubicBezTo>
                  <a:cubicBezTo>
                    <a:pt x="10" y="107"/>
                    <a:pt x="7" y="103"/>
                    <a:pt x="7" y="95"/>
                  </a:cubicBezTo>
                  <a:cubicBezTo>
                    <a:pt x="7" y="93"/>
                    <a:pt x="7" y="91"/>
                    <a:pt x="7" y="88"/>
                  </a:cubicBezTo>
                  <a:cubicBezTo>
                    <a:pt x="8" y="87"/>
                    <a:pt x="9" y="86"/>
                    <a:pt x="9" y="85"/>
                  </a:cubicBezTo>
                  <a:cubicBezTo>
                    <a:pt x="9" y="80"/>
                    <a:pt x="7" y="77"/>
                    <a:pt x="5" y="73"/>
                  </a:cubicBezTo>
                  <a:cubicBezTo>
                    <a:pt x="5" y="71"/>
                    <a:pt x="3" y="70"/>
                    <a:pt x="3" y="68"/>
                  </a:cubicBezTo>
                  <a:cubicBezTo>
                    <a:pt x="3" y="64"/>
                    <a:pt x="5" y="62"/>
                    <a:pt x="5" y="58"/>
                  </a:cubicBezTo>
                  <a:cubicBezTo>
                    <a:pt x="5" y="52"/>
                    <a:pt x="3" y="49"/>
                    <a:pt x="2" y="44"/>
                  </a:cubicBezTo>
                  <a:cubicBezTo>
                    <a:pt x="1" y="43"/>
                    <a:pt x="1" y="43"/>
                    <a:pt x="1" y="42"/>
                  </a:cubicBezTo>
                  <a:cubicBezTo>
                    <a:pt x="1" y="38"/>
                    <a:pt x="0" y="36"/>
                    <a:pt x="1" y="32"/>
                  </a:cubicBezTo>
                  <a:cubicBezTo>
                    <a:pt x="1" y="32"/>
                    <a:pt x="1" y="32"/>
                    <a:pt x="1" y="32"/>
                  </a:cubicBezTo>
                  <a:cubicBezTo>
                    <a:pt x="31" y="31"/>
                    <a:pt x="60" y="29"/>
                    <a:pt x="90" y="27"/>
                  </a:cubicBezTo>
                  <a:cubicBezTo>
                    <a:pt x="90" y="27"/>
                    <a:pt x="91" y="26"/>
                    <a:pt x="91" y="25"/>
                  </a:cubicBezTo>
                  <a:cubicBezTo>
                    <a:pt x="91" y="25"/>
                    <a:pt x="91" y="23"/>
                    <a:pt x="91" y="23"/>
                  </a:cubicBezTo>
                  <a:cubicBezTo>
                    <a:pt x="93" y="21"/>
                    <a:pt x="94" y="15"/>
                    <a:pt x="95" y="12"/>
                  </a:cubicBezTo>
                  <a:cubicBezTo>
                    <a:pt x="97" y="8"/>
                    <a:pt x="98" y="3"/>
                    <a:pt x="102" y="0"/>
                  </a:cubicBezTo>
                  <a:cubicBezTo>
                    <a:pt x="102" y="0"/>
                    <a:pt x="102" y="0"/>
                    <a:pt x="103" y="0"/>
                  </a:cubicBezTo>
                  <a:cubicBezTo>
                    <a:pt x="105" y="1"/>
                    <a:pt x="106" y="4"/>
                    <a:pt x="108" y="6"/>
                  </a:cubicBezTo>
                  <a:cubicBezTo>
                    <a:pt x="111" y="9"/>
                    <a:pt x="113" y="16"/>
                    <a:pt x="114" y="20"/>
                  </a:cubicBezTo>
                  <a:cubicBezTo>
                    <a:pt x="116" y="25"/>
                    <a:pt x="118" y="30"/>
                    <a:pt x="121" y="35"/>
                  </a:cubicBezTo>
                  <a:cubicBezTo>
                    <a:pt x="124" y="40"/>
                    <a:pt x="127" y="43"/>
                    <a:pt x="132" y="43"/>
                  </a:cubicBezTo>
                  <a:cubicBezTo>
                    <a:pt x="137" y="43"/>
                    <a:pt x="139" y="40"/>
                    <a:pt x="144" y="40"/>
                  </a:cubicBezTo>
                  <a:cubicBezTo>
                    <a:pt x="147" y="40"/>
                    <a:pt x="148" y="41"/>
                    <a:pt x="151" y="42"/>
                  </a:cubicBezTo>
                  <a:cubicBezTo>
                    <a:pt x="155" y="42"/>
                    <a:pt x="157" y="42"/>
                    <a:pt x="161" y="43"/>
                  </a:cubicBezTo>
                  <a:cubicBezTo>
                    <a:pt x="163" y="44"/>
                    <a:pt x="165" y="44"/>
                    <a:pt x="166" y="46"/>
                  </a:cubicBezTo>
                  <a:cubicBezTo>
                    <a:pt x="168" y="49"/>
                    <a:pt x="169" y="52"/>
                    <a:pt x="172" y="52"/>
                  </a:cubicBezTo>
                  <a:cubicBezTo>
                    <a:pt x="174" y="52"/>
                    <a:pt x="175" y="50"/>
                    <a:pt x="176" y="49"/>
                  </a:cubicBezTo>
                  <a:cubicBezTo>
                    <a:pt x="178" y="48"/>
                    <a:pt x="179" y="48"/>
                    <a:pt x="182" y="47"/>
                  </a:cubicBezTo>
                  <a:cubicBezTo>
                    <a:pt x="183" y="47"/>
                    <a:pt x="182" y="47"/>
                    <a:pt x="183" y="47"/>
                  </a:cubicBezTo>
                  <a:cubicBezTo>
                    <a:pt x="185" y="48"/>
                    <a:pt x="188" y="49"/>
                    <a:pt x="190" y="50"/>
                  </a:cubicBezTo>
                  <a:cubicBezTo>
                    <a:pt x="196" y="51"/>
                    <a:pt x="201" y="49"/>
                    <a:pt x="207" y="48"/>
                  </a:cubicBezTo>
                  <a:cubicBezTo>
                    <a:pt x="212" y="46"/>
                    <a:pt x="217" y="41"/>
                    <a:pt x="223" y="42"/>
                  </a:cubicBezTo>
                  <a:cubicBezTo>
                    <a:pt x="226" y="47"/>
                    <a:pt x="226" y="52"/>
                    <a:pt x="228" y="56"/>
                  </a:cubicBezTo>
                  <a:cubicBezTo>
                    <a:pt x="229" y="60"/>
                    <a:pt x="230" y="62"/>
                    <a:pt x="233" y="65"/>
                  </a:cubicBezTo>
                  <a:cubicBezTo>
                    <a:pt x="235" y="62"/>
                    <a:pt x="236" y="58"/>
                    <a:pt x="239" y="58"/>
                  </a:cubicBezTo>
                  <a:cubicBezTo>
                    <a:pt x="243" y="58"/>
                    <a:pt x="245" y="57"/>
                    <a:pt x="248" y="58"/>
                  </a:cubicBezTo>
                  <a:cubicBezTo>
                    <a:pt x="250" y="58"/>
                    <a:pt x="250" y="61"/>
                    <a:pt x="252" y="61"/>
                  </a:cubicBezTo>
                  <a:cubicBezTo>
                    <a:pt x="255" y="63"/>
                    <a:pt x="258" y="64"/>
                    <a:pt x="262" y="65"/>
                  </a:cubicBezTo>
                  <a:cubicBezTo>
                    <a:pt x="265" y="65"/>
                    <a:pt x="267" y="65"/>
                    <a:pt x="269" y="67"/>
                  </a:cubicBezTo>
                  <a:cubicBezTo>
                    <a:pt x="271" y="68"/>
                    <a:pt x="271" y="70"/>
                    <a:pt x="272" y="71"/>
                  </a:cubicBezTo>
                  <a:cubicBezTo>
                    <a:pt x="275" y="73"/>
                    <a:pt x="277" y="74"/>
                    <a:pt x="281" y="74"/>
                  </a:cubicBezTo>
                  <a:cubicBezTo>
                    <a:pt x="287" y="74"/>
                    <a:pt x="289" y="71"/>
                    <a:pt x="294" y="68"/>
                  </a:cubicBezTo>
                  <a:cubicBezTo>
                    <a:pt x="295" y="67"/>
                    <a:pt x="296" y="65"/>
                    <a:pt x="297" y="65"/>
                  </a:cubicBezTo>
                  <a:cubicBezTo>
                    <a:pt x="299" y="65"/>
                    <a:pt x="300" y="66"/>
                    <a:pt x="301" y="66"/>
                  </a:cubicBezTo>
                  <a:cubicBezTo>
                    <a:pt x="304" y="66"/>
                    <a:pt x="305" y="65"/>
                    <a:pt x="307" y="66"/>
                  </a:cubicBezTo>
                  <a:cubicBezTo>
                    <a:pt x="311" y="68"/>
                    <a:pt x="312" y="73"/>
                    <a:pt x="317" y="73"/>
                  </a:cubicBezTo>
                  <a:cubicBezTo>
                    <a:pt x="321" y="73"/>
                    <a:pt x="323" y="71"/>
                    <a:pt x="327" y="70"/>
                  </a:cubicBezTo>
                  <a:cubicBezTo>
                    <a:pt x="330" y="68"/>
                    <a:pt x="332" y="68"/>
                    <a:pt x="336" y="68"/>
                  </a:cubicBezTo>
                  <a:cubicBezTo>
                    <a:pt x="367" y="72"/>
                    <a:pt x="367" y="72"/>
                    <a:pt x="367" y="72"/>
                  </a:cubicBezTo>
                  <a:cubicBezTo>
                    <a:pt x="367" y="72"/>
                    <a:pt x="367" y="72"/>
                    <a:pt x="367" y="72"/>
                  </a:cubicBezTo>
                  <a:cubicBezTo>
                    <a:pt x="362" y="77"/>
                    <a:pt x="359" y="81"/>
                    <a:pt x="353" y="84"/>
                  </a:cubicBezTo>
                  <a:cubicBezTo>
                    <a:pt x="351" y="85"/>
                    <a:pt x="350" y="86"/>
                    <a:pt x="349" y="87"/>
                  </a:cubicBezTo>
                  <a:cubicBezTo>
                    <a:pt x="342" y="90"/>
                    <a:pt x="338" y="91"/>
                    <a:pt x="331" y="95"/>
                  </a:cubicBezTo>
                  <a:cubicBezTo>
                    <a:pt x="327" y="97"/>
                    <a:pt x="326" y="99"/>
                    <a:pt x="322" y="101"/>
                  </a:cubicBezTo>
                  <a:cubicBezTo>
                    <a:pt x="320" y="102"/>
                    <a:pt x="319" y="102"/>
                    <a:pt x="318" y="103"/>
                  </a:cubicBezTo>
                  <a:cubicBezTo>
                    <a:pt x="315" y="105"/>
                    <a:pt x="315" y="107"/>
                    <a:pt x="313" y="110"/>
                  </a:cubicBezTo>
                  <a:cubicBezTo>
                    <a:pt x="310" y="115"/>
                    <a:pt x="307" y="118"/>
                    <a:pt x="303" y="121"/>
                  </a:cubicBezTo>
                  <a:cubicBezTo>
                    <a:pt x="297" y="127"/>
                    <a:pt x="297" y="132"/>
                    <a:pt x="292" y="139"/>
                  </a:cubicBezTo>
                  <a:cubicBezTo>
                    <a:pt x="288" y="143"/>
                    <a:pt x="286" y="145"/>
                    <a:pt x="282" y="149"/>
                  </a:cubicBezTo>
                  <a:cubicBezTo>
                    <a:pt x="281" y="150"/>
                    <a:pt x="281" y="152"/>
                    <a:pt x="279" y="153"/>
                  </a:cubicBezTo>
                  <a:cubicBezTo>
                    <a:pt x="279" y="153"/>
                    <a:pt x="278" y="153"/>
                    <a:pt x="277" y="153"/>
                  </a:cubicBezTo>
                  <a:cubicBezTo>
                    <a:pt x="273" y="156"/>
                    <a:pt x="272" y="159"/>
                    <a:pt x="269" y="162"/>
                  </a:cubicBezTo>
                  <a:cubicBezTo>
                    <a:pt x="266" y="165"/>
                    <a:pt x="264" y="166"/>
                    <a:pt x="263" y="169"/>
                  </a:cubicBezTo>
                  <a:cubicBezTo>
                    <a:pt x="263" y="173"/>
                    <a:pt x="263" y="173"/>
                    <a:pt x="263" y="173"/>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4" name="Freeform 40">
              <a:extLst>
                <a:ext uri="{FF2B5EF4-FFF2-40B4-BE49-F238E27FC236}">
                  <a16:creationId xmlns:a16="http://schemas.microsoft.com/office/drawing/2014/main" id="{4C6FBE5B-DFE8-8FAF-216E-97D8D89528D9}"/>
                </a:ext>
              </a:extLst>
            </p:cNvPr>
            <p:cNvSpPr>
              <a:spLocks/>
            </p:cNvSpPr>
            <p:nvPr/>
          </p:nvSpPr>
          <p:spPr bwMode="auto">
            <a:xfrm>
              <a:off x="3930650" y="2201863"/>
              <a:ext cx="530225" cy="361950"/>
            </a:xfrm>
            <a:custGeom>
              <a:avLst/>
              <a:gdLst/>
              <a:ahLst/>
              <a:cxnLst>
                <a:cxn ang="0">
                  <a:pos x="4" y="23"/>
                </a:cxn>
                <a:cxn ang="0">
                  <a:pos x="276" y="0"/>
                </a:cxn>
                <a:cxn ang="0">
                  <a:pos x="276" y="0"/>
                </a:cxn>
                <a:cxn ang="0">
                  <a:pos x="281" y="7"/>
                </a:cxn>
                <a:cxn ang="0">
                  <a:pos x="283" y="11"/>
                </a:cxn>
                <a:cxn ang="0">
                  <a:pos x="282" y="19"/>
                </a:cxn>
                <a:cxn ang="0">
                  <a:pos x="281" y="31"/>
                </a:cxn>
                <a:cxn ang="0">
                  <a:pos x="282" y="40"/>
                </a:cxn>
                <a:cxn ang="0">
                  <a:pos x="286" y="46"/>
                </a:cxn>
                <a:cxn ang="0">
                  <a:pos x="292" y="55"/>
                </a:cxn>
                <a:cxn ang="0">
                  <a:pos x="307" y="60"/>
                </a:cxn>
                <a:cxn ang="0">
                  <a:pos x="313" y="62"/>
                </a:cxn>
                <a:cxn ang="0">
                  <a:pos x="315" y="65"/>
                </a:cxn>
                <a:cxn ang="0">
                  <a:pos x="315" y="65"/>
                </a:cxn>
                <a:cxn ang="0">
                  <a:pos x="320" y="77"/>
                </a:cxn>
                <a:cxn ang="0">
                  <a:pos x="324" y="80"/>
                </a:cxn>
                <a:cxn ang="0">
                  <a:pos x="332" y="88"/>
                </a:cxn>
                <a:cxn ang="0">
                  <a:pos x="337" y="92"/>
                </a:cxn>
                <a:cxn ang="0">
                  <a:pos x="340" y="98"/>
                </a:cxn>
                <a:cxn ang="0">
                  <a:pos x="344" y="112"/>
                </a:cxn>
                <a:cxn ang="0">
                  <a:pos x="341" y="121"/>
                </a:cxn>
                <a:cxn ang="0">
                  <a:pos x="335" y="133"/>
                </a:cxn>
                <a:cxn ang="0">
                  <a:pos x="328" y="137"/>
                </a:cxn>
                <a:cxn ang="0">
                  <a:pos x="312" y="147"/>
                </a:cxn>
                <a:cxn ang="0">
                  <a:pos x="299" y="151"/>
                </a:cxn>
                <a:cxn ang="0">
                  <a:pos x="304" y="159"/>
                </a:cxn>
                <a:cxn ang="0">
                  <a:pos x="307" y="161"/>
                </a:cxn>
                <a:cxn ang="0">
                  <a:pos x="308" y="165"/>
                </a:cxn>
                <a:cxn ang="0">
                  <a:pos x="307" y="175"/>
                </a:cxn>
                <a:cxn ang="0">
                  <a:pos x="302" y="190"/>
                </a:cxn>
                <a:cxn ang="0">
                  <a:pos x="301" y="196"/>
                </a:cxn>
                <a:cxn ang="0">
                  <a:pos x="296" y="201"/>
                </a:cxn>
                <a:cxn ang="0">
                  <a:pos x="292" y="205"/>
                </a:cxn>
                <a:cxn ang="0">
                  <a:pos x="292" y="210"/>
                </a:cxn>
                <a:cxn ang="0">
                  <a:pos x="289" y="220"/>
                </a:cxn>
                <a:cxn ang="0">
                  <a:pos x="288" y="227"/>
                </a:cxn>
                <a:cxn ang="0">
                  <a:pos x="288" y="227"/>
                </a:cxn>
                <a:cxn ang="0">
                  <a:pos x="272" y="215"/>
                </a:cxn>
                <a:cxn ang="0">
                  <a:pos x="53" y="234"/>
                </a:cxn>
                <a:cxn ang="0">
                  <a:pos x="53" y="234"/>
                </a:cxn>
                <a:cxn ang="0">
                  <a:pos x="51" y="228"/>
                </a:cxn>
                <a:cxn ang="0">
                  <a:pos x="50" y="225"/>
                </a:cxn>
                <a:cxn ang="0">
                  <a:pos x="50" y="211"/>
                </a:cxn>
                <a:cxn ang="0">
                  <a:pos x="45" y="197"/>
                </a:cxn>
                <a:cxn ang="0">
                  <a:pos x="42" y="184"/>
                </a:cxn>
                <a:cxn ang="0">
                  <a:pos x="40" y="172"/>
                </a:cxn>
                <a:cxn ang="0">
                  <a:pos x="28" y="155"/>
                </a:cxn>
                <a:cxn ang="0">
                  <a:pos x="30" y="146"/>
                </a:cxn>
                <a:cxn ang="0">
                  <a:pos x="20" y="126"/>
                </a:cxn>
                <a:cxn ang="0">
                  <a:pos x="17" y="122"/>
                </a:cxn>
                <a:cxn ang="0">
                  <a:pos x="9" y="97"/>
                </a:cxn>
                <a:cxn ang="0">
                  <a:pos x="7" y="94"/>
                </a:cxn>
                <a:cxn ang="0">
                  <a:pos x="7" y="94"/>
                </a:cxn>
                <a:cxn ang="0">
                  <a:pos x="0" y="71"/>
                </a:cxn>
                <a:cxn ang="0">
                  <a:pos x="5" y="60"/>
                </a:cxn>
                <a:cxn ang="0">
                  <a:pos x="6" y="50"/>
                </a:cxn>
                <a:cxn ang="0">
                  <a:pos x="4" y="23"/>
                </a:cxn>
              </a:cxnLst>
              <a:rect l="0" t="0" r="r" b="b"/>
              <a:pathLst>
                <a:path w="344" h="234">
                  <a:moveTo>
                    <a:pt x="4" y="23"/>
                  </a:moveTo>
                  <a:cubicBezTo>
                    <a:pt x="100" y="18"/>
                    <a:pt x="190" y="10"/>
                    <a:pt x="276" y="0"/>
                  </a:cubicBezTo>
                  <a:cubicBezTo>
                    <a:pt x="276" y="0"/>
                    <a:pt x="276" y="0"/>
                    <a:pt x="276" y="0"/>
                  </a:cubicBezTo>
                  <a:cubicBezTo>
                    <a:pt x="276" y="3"/>
                    <a:pt x="279" y="4"/>
                    <a:pt x="281" y="7"/>
                  </a:cubicBezTo>
                  <a:cubicBezTo>
                    <a:pt x="282" y="9"/>
                    <a:pt x="283" y="10"/>
                    <a:pt x="283" y="11"/>
                  </a:cubicBezTo>
                  <a:cubicBezTo>
                    <a:pt x="283" y="14"/>
                    <a:pt x="282" y="16"/>
                    <a:pt x="282" y="19"/>
                  </a:cubicBezTo>
                  <a:cubicBezTo>
                    <a:pt x="281" y="23"/>
                    <a:pt x="281" y="26"/>
                    <a:pt x="281" y="31"/>
                  </a:cubicBezTo>
                  <a:cubicBezTo>
                    <a:pt x="280" y="34"/>
                    <a:pt x="281" y="37"/>
                    <a:pt x="282" y="40"/>
                  </a:cubicBezTo>
                  <a:cubicBezTo>
                    <a:pt x="283" y="43"/>
                    <a:pt x="285" y="44"/>
                    <a:pt x="286" y="46"/>
                  </a:cubicBezTo>
                  <a:cubicBezTo>
                    <a:pt x="288" y="50"/>
                    <a:pt x="289" y="52"/>
                    <a:pt x="292" y="55"/>
                  </a:cubicBezTo>
                  <a:cubicBezTo>
                    <a:pt x="296" y="60"/>
                    <a:pt x="301" y="59"/>
                    <a:pt x="307" y="60"/>
                  </a:cubicBezTo>
                  <a:cubicBezTo>
                    <a:pt x="310" y="60"/>
                    <a:pt x="311" y="60"/>
                    <a:pt x="313" y="62"/>
                  </a:cubicBezTo>
                  <a:cubicBezTo>
                    <a:pt x="314" y="63"/>
                    <a:pt x="315" y="64"/>
                    <a:pt x="315" y="65"/>
                  </a:cubicBezTo>
                  <a:cubicBezTo>
                    <a:pt x="315" y="65"/>
                    <a:pt x="315" y="65"/>
                    <a:pt x="315" y="65"/>
                  </a:cubicBezTo>
                  <a:cubicBezTo>
                    <a:pt x="317" y="70"/>
                    <a:pt x="318" y="73"/>
                    <a:pt x="320" y="77"/>
                  </a:cubicBezTo>
                  <a:cubicBezTo>
                    <a:pt x="322" y="78"/>
                    <a:pt x="323" y="79"/>
                    <a:pt x="324" y="80"/>
                  </a:cubicBezTo>
                  <a:cubicBezTo>
                    <a:pt x="327" y="83"/>
                    <a:pt x="329" y="85"/>
                    <a:pt x="332" y="88"/>
                  </a:cubicBezTo>
                  <a:cubicBezTo>
                    <a:pt x="334" y="89"/>
                    <a:pt x="336" y="90"/>
                    <a:pt x="337" y="92"/>
                  </a:cubicBezTo>
                  <a:cubicBezTo>
                    <a:pt x="339" y="94"/>
                    <a:pt x="339" y="96"/>
                    <a:pt x="340" y="98"/>
                  </a:cubicBezTo>
                  <a:cubicBezTo>
                    <a:pt x="342" y="103"/>
                    <a:pt x="344" y="106"/>
                    <a:pt x="344" y="112"/>
                  </a:cubicBezTo>
                  <a:cubicBezTo>
                    <a:pt x="344" y="116"/>
                    <a:pt x="342" y="118"/>
                    <a:pt x="341" y="121"/>
                  </a:cubicBezTo>
                  <a:cubicBezTo>
                    <a:pt x="340" y="126"/>
                    <a:pt x="340" y="131"/>
                    <a:pt x="335" y="133"/>
                  </a:cubicBezTo>
                  <a:cubicBezTo>
                    <a:pt x="333" y="135"/>
                    <a:pt x="330" y="136"/>
                    <a:pt x="328" y="137"/>
                  </a:cubicBezTo>
                  <a:cubicBezTo>
                    <a:pt x="322" y="141"/>
                    <a:pt x="319" y="146"/>
                    <a:pt x="312" y="147"/>
                  </a:cubicBezTo>
                  <a:cubicBezTo>
                    <a:pt x="307" y="148"/>
                    <a:pt x="301" y="146"/>
                    <a:pt x="299" y="151"/>
                  </a:cubicBezTo>
                  <a:cubicBezTo>
                    <a:pt x="298" y="155"/>
                    <a:pt x="301" y="157"/>
                    <a:pt x="304" y="159"/>
                  </a:cubicBezTo>
                  <a:cubicBezTo>
                    <a:pt x="305" y="160"/>
                    <a:pt x="306" y="160"/>
                    <a:pt x="307" y="161"/>
                  </a:cubicBezTo>
                  <a:cubicBezTo>
                    <a:pt x="308" y="162"/>
                    <a:pt x="308" y="164"/>
                    <a:pt x="308" y="165"/>
                  </a:cubicBezTo>
                  <a:cubicBezTo>
                    <a:pt x="308" y="169"/>
                    <a:pt x="307" y="171"/>
                    <a:pt x="307" y="175"/>
                  </a:cubicBezTo>
                  <a:cubicBezTo>
                    <a:pt x="306" y="181"/>
                    <a:pt x="305" y="184"/>
                    <a:pt x="302" y="190"/>
                  </a:cubicBezTo>
                  <a:cubicBezTo>
                    <a:pt x="301" y="192"/>
                    <a:pt x="301" y="194"/>
                    <a:pt x="301" y="196"/>
                  </a:cubicBezTo>
                  <a:cubicBezTo>
                    <a:pt x="300" y="199"/>
                    <a:pt x="298" y="200"/>
                    <a:pt x="296" y="201"/>
                  </a:cubicBezTo>
                  <a:cubicBezTo>
                    <a:pt x="294" y="202"/>
                    <a:pt x="293" y="203"/>
                    <a:pt x="292" y="205"/>
                  </a:cubicBezTo>
                  <a:cubicBezTo>
                    <a:pt x="291" y="207"/>
                    <a:pt x="292" y="208"/>
                    <a:pt x="292" y="210"/>
                  </a:cubicBezTo>
                  <a:cubicBezTo>
                    <a:pt x="291" y="214"/>
                    <a:pt x="290" y="216"/>
                    <a:pt x="289" y="220"/>
                  </a:cubicBezTo>
                  <a:cubicBezTo>
                    <a:pt x="288" y="223"/>
                    <a:pt x="288" y="225"/>
                    <a:pt x="288" y="227"/>
                  </a:cubicBezTo>
                  <a:cubicBezTo>
                    <a:pt x="288" y="227"/>
                    <a:pt x="288" y="227"/>
                    <a:pt x="288" y="227"/>
                  </a:cubicBezTo>
                  <a:cubicBezTo>
                    <a:pt x="280" y="223"/>
                    <a:pt x="276" y="223"/>
                    <a:pt x="272" y="215"/>
                  </a:cubicBezTo>
                  <a:cubicBezTo>
                    <a:pt x="272" y="215"/>
                    <a:pt x="179" y="227"/>
                    <a:pt x="53" y="234"/>
                  </a:cubicBezTo>
                  <a:cubicBezTo>
                    <a:pt x="53" y="234"/>
                    <a:pt x="53" y="234"/>
                    <a:pt x="53" y="234"/>
                  </a:cubicBezTo>
                  <a:cubicBezTo>
                    <a:pt x="53" y="232"/>
                    <a:pt x="52" y="230"/>
                    <a:pt x="51" y="228"/>
                  </a:cubicBezTo>
                  <a:cubicBezTo>
                    <a:pt x="51" y="227"/>
                    <a:pt x="50" y="226"/>
                    <a:pt x="50" y="225"/>
                  </a:cubicBezTo>
                  <a:cubicBezTo>
                    <a:pt x="50" y="220"/>
                    <a:pt x="50" y="215"/>
                    <a:pt x="50" y="211"/>
                  </a:cubicBezTo>
                  <a:cubicBezTo>
                    <a:pt x="50" y="205"/>
                    <a:pt x="47" y="202"/>
                    <a:pt x="45" y="197"/>
                  </a:cubicBezTo>
                  <a:cubicBezTo>
                    <a:pt x="43" y="193"/>
                    <a:pt x="43" y="189"/>
                    <a:pt x="42" y="184"/>
                  </a:cubicBezTo>
                  <a:cubicBezTo>
                    <a:pt x="42" y="179"/>
                    <a:pt x="42" y="176"/>
                    <a:pt x="40" y="172"/>
                  </a:cubicBezTo>
                  <a:cubicBezTo>
                    <a:pt x="36" y="165"/>
                    <a:pt x="27" y="163"/>
                    <a:pt x="28" y="155"/>
                  </a:cubicBezTo>
                  <a:cubicBezTo>
                    <a:pt x="29" y="152"/>
                    <a:pt x="29" y="149"/>
                    <a:pt x="30" y="146"/>
                  </a:cubicBezTo>
                  <a:cubicBezTo>
                    <a:pt x="31" y="137"/>
                    <a:pt x="26" y="132"/>
                    <a:pt x="20" y="126"/>
                  </a:cubicBezTo>
                  <a:cubicBezTo>
                    <a:pt x="19" y="125"/>
                    <a:pt x="18" y="124"/>
                    <a:pt x="17" y="122"/>
                  </a:cubicBezTo>
                  <a:cubicBezTo>
                    <a:pt x="11" y="114"/>
                    <a:pt x="15" y="105"/>
                    <a:pt x="9" y="97"/>
                  </a:cubicBezTo>
                  <a:cubicBezTo>
                    <a:pt x="8" y="96"/>
                    <a:pt x="8" y="95"/>
                    <a:pt x="7" y="94"/>
                  </a:cubicBezTo>
                  <a:cubicBezTo>
                    <a:pt x="7" y="94"/>
                    <a:pt x="7" y="94"/>
                    <a:pt x="7" y="94"/>
                  </a:cubicBezTo>
                  <a:cubicBezTo>
                    <a:pt x="6" y="85"/>
                    <a:pt x="0" y="81"/>
                    <a:pt x="0" y="71"/>
                  </a:cubicBezTo>
                  <a:cubicBezTo>
                    <a:pt x="0" y="66"/>
                    <a:pt x="3" y="64"/>
                    <a:pt x="5" y="60"/>
                  </a:cubicBezTo>
                  <a:cubicBezTo>
                    <a:pt x="6" y="56"/>
                    <a:pt x="6" y="54"/>
                    <a:pt x="6" y="50"/>
                  </a:cubicBezTo>
                  <a:cubicBezTo>
                    <a:pt x="6" y="39"/>
                    <a:pt x="4" y="33"/>
                    <a:pt x="4" y="23"/>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5" name="Freeform 41">
              <a:extLst>
                <a:ext uri="{FF2B5EF4-FFF2-40B4-BE49-F238E27FC236}">
                  <a16:creationId xmlns:a16="http://schemas.microsoft.com/office/drawing/2014/main" id="{DC3BF19B-DC09-21C6-D3FA-D1C4536974E5}"/>
                </a:ext>
              </a:extLst>
            </p:cNvPr>
            <p:cNvSpPr>
              <a:spLocks/>
            </p:cNvSpPr>
            <p:nvPr/>
          </p:nvSpPr>
          <p:spPr bwMode="auto">
            <a:xfrm>
              <a:off x="4195763" y="1817688"/>
              <a:ext cx="466725" cy="484188"/>
            </a:xfrm>
            <a:custGeom>
              <a:avLst/>
              <a:gdLst/>
              <a:ahLst/>
              <a:cxnLst>
                <a:cxn ang="0">
                  <a:pos x="35" y="18"/>
                </a:cxn>
                <a:cxn ang="0">
                  <a:pos x="29" y="23"/>
                </a:cxn>
                <a:cxn ang="0">
                  <a:pos x="25" y="36"/>
                </a:cxn>
                <a:cxn ang="0">
                  <a:pos x="26" y="66"/>
                </a:cxn>
                <a:cxn ang="0">
                  <a:pos x="14" y="78"/>
                </a:cxn>
                <a:cxn ang="0">
                  <a:pos x="13" y="118"/>
                </a:cxn>
                <a:cxn ang="0">
                  <a:pos x="13" y="137"/>
                </a:cxn>
                <a:cxn ang="0">
                  <a:pos x="12" y="155"/>
                </a:cxn>
                <a:cxn ang="0">
                  <a:pos x="13" y="165"/>
                </a:cxn>
                <a:cxn ang="0">
                  <a:pos x="42" y="177"/>
                </a:cxn>
                <a:cxn ang="0">
                  <a:pos x="65" y="197"/>
                </a:cxn>
                <a:cxn ang="0">
                  <a:pos x="92" y="212"/>
                </a:cxn>
                <a:cxn ang="0">
                  <a:pos x="104" y="249"/>
                </a:cxn>
                <a:cxn ang="0">
                  <a:pos x="109" y="256"/>
                </a:cxn>
                <a:cxn ang="0">
                  <a:pos x="110" y="268"/>
                </a:cxn>
                <a:cxn ang="0">
                  <a:pos x="110" y="289"/>
                </a:cxn>
                <a:cxn ang="0">
                  <a:pos x="120" y="304"/>
                </a:cxn>
                <a:cxn ang="0">
                  <a:pos x="141" y="311"/>
                </a:cxn>
                <a:cxn ang="0">
                  <a:pos x="143" y="314"/>
                </a:cxn>
                <a:cxn ang="0">
                  <a:pos x="293" y="290"/>
                </a:cxn>
                <a:cxn ang="0">
                  <a:pos x="293" y="273"/>
                </a:cxn>
                <a:cxn ang="0">
                  <a:pos x="283" y="252"/>
                </a:cxn>
                <a:cxn ang="0">
                  <a:pos x="279" y="223"/>
                </a:cxn>
                <a:cxn ang="0">
                  <a:pos x="286" y="202"/>
                </a:cxn>
                <a:cxn ang="0">
                  <a:pos x="282" y="185"/>
                </a:cxn>
                <a:cxn ang="0">
                  <a:pos x="290" y="161"/>
                </a:cxn>
                <a:cxn ang="0">
                  <a:pos x="292" y="136"/>
                </a:cxn>
                <a:cxn ang="0">
                  <a:pos x="299" y="115"/>
                </a:cxn>
                <a:cxn ang="0">
                  <a:pos x="302" y="100"/>
                </a:cxn>
                <a:cxn ang="0">
                  <a:pos x="290" y="104"/>
                </a:cxn>
                <a:cxn ang="0">
                  <a:pos x="282" y="123"/>
                </a:cxn>
                <a:cxn ang="0">
                  <a:pos x="274" y="133"/>
                </a:cxn>
                <a:cxn ang="0">
                  <a:pos x="260" y="143"/>
                </a:cxn>
                <a:cxn ang="0">
                  <a:pos x="265" y="122"/>
                </a:cxn>
                <a:cxn ang="0">
                  <a:pos x="270" y="104"/>
                </a:cxn>
                <a:cxn ang="0">
                  <a:pos x="266" y="92"/>
                </a:cxn>
                <a:cxn ang="0">
                  <a:pos x="256" y="62"/>
                </a:cxn>
                <a:cxn ang="0">
                  <a:pos x="243" y="57"/>
                </a:cxn>
                <a:cxn ang="0">
                  <a:pos x="233" y="50"/>
                </a:cxn>
                <a:cxn ang="0">
                  <a:pos x="188" y="42"/>
                </a:cxn>
                <a:cxn ang="0">
                  <a:pos x="170" y="38"/>
                </a:cxn>
                <a:cxn ang="0">
                  <a:pos x="135" y="32"/>
                </a:cxn>
                <a:cxn ang="0">
                  <a:pos x="124" y="17"/>
                </a:cxn>
                <a:cxn ang="0">
                  <a:pos x="95" y="21"/>
                </a:cxn>
                <a:cxn ang="0">
                  <a:pos x="95" y="3"/>
                </a:cxn>
                <a:cxn ang="0">
                  <a:pos x="70" y="8"/>
                </a:cxn>
                <a:cxn ang="0">
                  <a:pos x="39" y="15"/>
                </a:cxn>
              </a:cxnLst>
              <a:rect l="0" t="0" r="r" b="b"/>
              <a:pathLst>
                <a:path w="302" h="314">
                  <a:moveTo>
                    <a:pt x="39" y="15"/>
                  </a:moveTo>
                  <a:cubicBezTo>
                    <a:pt x="37" y="16"/>
                    <a:pt x="36" y="16"/>
                    <a:pt x="35" y="18"/>
                  </a:cubicBezTo>
                  <a:cubicBezTo>
                    <a:pt x="34" y="19"/>
                    <a:pt x="34" y="20"/>
                    <a:pt x="32" y="21"/>
                  </a:cubicBezTo>
                  <a:cubicBezTo>
                    <a:pt x="31" y="22"/>
                    <a:pt x="30" y="22"/>
                    <a:pt x="29" y="23"/>
                  </a:cubicBezTo>
                  <a:cubicBezTo>
                    <a:pt x="27" y="25"/>
                    <a:pt x="27" y="27"/>
                    <a:pt x="27" y="29"/>
                  </a:cubicBezTo>
                  <a:cubicBezTo>
                    <a:pt x="26" y="32"/>
                    <a:pt x="25" y="33"/>
                    <a:pt x="25" y="36"/>
                  </a:cubicBezTo>
                  <a:cubicBezTo>
                    <a:pt x="25" y="43"/>
                    <a:pt x="28" y="47"/>
                    <a:pt x="28" y="54"/>
                  </a:cubicBezTo>
                  <a:cubicBezTo>
                    <a:pt x="28" y="59"/>
                    <a:pt x="28" y="62"/>
                    <a:pt x="26" y="66"/>
                  </a:cubicBezTo>
                  <a:cubicBezTo>
                    <a:pt x="24" y="68"/>
                    <a:pt x="22" y="69"/>
                    <a:pt x="20" y="71"/>
                  </a:cubicBezTo>
                  <a:cubicBezTo>
                    <a:pt x="17" y="73"/>
                    <a:pt x="16" y="75"/>
                    <a:pt x="14" y="78"/>
                  </a:cubicBezTo>
                  <a:cubicBezTo>
                    <a:pt x="7" y="86"/>
                    <a:pt x="7" y="93"/>
                    <a:pt x="0" y="101"/>
                  </a:cubicBezTo>
                  <a:cubicBezTo>
                    <a:pt x="6" y="107"/>
                    <a:pt x="9" y="111"/>
                    <a:pt x="13" y="118"/>
                  </a:cubicBezTo>
                  <a:cubicBezTo>
                    <a:pt x="15" y="122"/>
                    <a:pt x="17" y="125"/>
                    <a:pt x="17" y="130"/>
                  </a:cubicBezTo>
                  <a:cubicBezTo>
                    <a:pt x="17" y="133"/>
                    <a:pt x="14" y="134"/>
                    <a:pt x="13" y="137"/>
                  </a:cubicBezTo>
                  <a:cubicBezTo>
                    <a:pt x="11" y="141"/>
                    <a:pt x="11" y="143"/>
                    <a:pt x="11" y="146"/>
                  </a:cubicBezTo>
                  <a:cubicBezTo>
                    <a:pt x="11" y="150"/>
                    <a:pt x="12" y="151"/>
                    <a:pt x="12" y="155"/>
                  </a:cubicBezTo>
                  <a:cubicBezTo>
                    <a:pt x="12" y="159"/>
                    <a:pt x="12" y="161"/>
                    <a:pt x="13" y="165"/>
                  </a:cubicBezTo>
                  <a:cubicBezTo>
                    <a:pt x="13" y="165"/>
                    <a:pt x="13" y="165"/>
                    <a:pt x="13" y="165"/>
                  </a:cubicBezTo>
                  <a:cubicBezTo>
                    <a:pt x="14" y="166"/>
                    <a:pt x="14" y="167"/>
                    <a:pt x="15" y="167"/>
                  </a:cubicBezTo>
                  <a:cubicBezTo>
                    <a:pt x="25" y="170"/>
                    <a:pt x="32" y="172"/>
                    <a:pt x="42" y="177"/>
                  </a:cubicBezTo>
                  <a:cubicBezTo>
                    <a:pt x="48" y="180"/>
                    <a:pt x="53" y="180"/>
                    <a:pt x="58" y="186"/>
                  </a:cubicBezTo>
                  <a:cubicBezTo>
                    <a:pt x="61" y="190"/>
                    <a:pt x="61" y="194"/>
                    <a:pt x="65" y="197"/>
                  </a:cubicBezTo>
                  <a:cubicBezTo>
                    <a:pt x="67" y="199"/>
                    <a:pt x="68" y="199"/>
                    <a:pt x="71" y="201"/>
                  </a:cubicBezTo>
                  <a:cubicBezTo>
                    <a:pt x="79" y="206"/>
                    <a:pt x="84" y="208"/>
                    <a:pt x="92" y="212"/>
                  </a:cubicBezTo>
                  <a:cubicBezTo>
                    <a:pt x="102" y="217"/>
                    <a:pt x="107" y="226"/>
                    <a:pt x="106" y="237"/>
                  </a:cubicBezTo>
                  <a:cubicBezTo>
                    <a:pt x="105" y="241"/>
                    <a:pt x="105" y="245"/>
                    <a:pt x="104" y="249"/>
                  </a:cubicBezTo>
                  <a:cubicBezTo>
                    <a:pt x="104" y="249"/>
                    <a:pt x="104" y="249"/>
                    <a:pt x="104" y="249"/>
                  </a:cubicBezTo>
                  <a:cubicBezTo>
                    <a:pt x="104" y="252"/>
                    <a:pt x="107" y="253"/>
                    <a:pt x="109" y="256"/>
                  </a:cubicBezTo>
                  <a:cubicBezTo>
                    <a:pt x="110" y="258"/>
                    <a:pt x="111" y="259"/>
                    <a:pt x="111" y="260"/>
                  </a:cubicBezTo>
                  <a:cubicBezTo>
                    <a:pt x="111" y="263"/>
                    <a:pt x="110" y="265"/>
                    <a:pt x="110" y="268"/>
                  </a:cubicBezTo>
                  <a:cubicBezTo>
                    <a:pt x="109" y="272"/>
                    <a:pt x="109" y="275"/>
                    <a:pt x="109" y="280"/>
                  </a:cubicBezTo>
                  <a:cubicBezTo>
                    <a:pt x="108" y="283"/>
                    <a:pt x="109" y="286"/>
                    <a:pt x="110" y="289"/>
                  </a:cubicBezTo>
                  <a:cubicBezTo>
                    <a:pt x="111" y="292"/>
                    <a:pt x="113" y="293"/>
                    <a:pt x="114" y="295"/>
                  </a:cubicBezTo>
                  <a:cubicBezTo>
                    <a:pt x="116" y="299"/>
                    <a:pt x="117" y="301"/>
                    <a:pt x="120" y="304"/>
                  </a:cubicBezTo>
                  <a:cubicBezTo>
                    <a:pt x="124" y="309"/>
                    <a:pt x="129" y="308"/>
                    <a:pt x="135" y="309"/>
                  </a:cubicBezTo>
                  <a:cubicBezTo>
                    <a:pt x="138" y="309"/>
                    <a:pt x="139" y="309"/>
                    <a:pt x="141" y="311"/>
                  </a:cubicBezTo>
                  <a:cubicBezTo>
                    <a:pt x="142" y="312"/>
                    <a:pt x="143" y="313"/>
                    <a:pt x="143" y="314"/>
                  </a:cubicBezTo>
                  <a:cubicBezTo>
                    <a:pt x="143" y="314"/>
                    <a:pt x="143" y="314"/>
                    <a:pt x="143" y="314"/>
                  </a:cubicBezTo>
                  <a:cubicBezTo>
                    <a:pt x="293" y="290"/>
                    <a:pt x="293" y="290"/>
                    <a:pt x="293" y="290"/>
                  </a:cubicBezTo>
                  <a:cubicBezTo>
                    <a:pt x="293" y="290"/>
                    <a:pt x="293" y="290"/>
                    <a:pt x="293" y="290"/>
                  </a:cubicBezTo>
                  <a:cubicBezTo>
                    <a:pt x="293" y="288"/>
                    <a:pt x="293" y="288"/>
                    <a:pt x="293" y="288"/>
                  </a:cubicBezTo>
                  <a:cubicBezTo>
                    <a:pt x="293" y="282"/>
                    <a:pt x="293" y="279"/>
                    <a:pt x="293" y="273"/>
                  </a:cubicBezTo>
                  <a:cubicBezTo>
                    <a:pt x="292" y="265"/>
                    <a:pt x="287" y="262"/>
                    <a:pt x="284" y="255"/>
                  </a:cubicBezTo>
                  <a:cubicBezTo>
                    <a:pt x="283" y="254"/>
                    <a:pt x="283" y="253"/>
                    <a:pt x="283" y="252"/>
                  </a:cubicBezTo>
                  <a:cubicBezTo>
                    <a:pt x="283" y="249"/>
                    <a:pt x="282" y="247"/>
                    <a:pt x="282" y="244"/>
                  </a:cubicBezTo>
                  <a:cubicBezTo>
                    <a:pt x="281" y="236"/>
                    <a:pt x="279" y="231"/>
                    <a:pt x="279" y="223"/>
                  </a:cubicBezTo>
                  <a:cubicBezTo>
                    <a:pt x="279" y="216"/>
                    <a:pt x="281" y="213"/>
                    <a:pt x="284" y="207"/>
                  </a:cubicBezTo>
                  <a:cubicBezTo>
                    <a:pt x="285" y="205"/>
                    <a:pt x="286" y="204"/>
                    <a:pt x="286" y="202"/>
                  </a:cubicBezTo>
                  <a:cubicBezTo>
                    <a:pt x="286" y="199"/>
                    <a:pt x="285" y="198"/>
                    <a:pt x="284" y="195"/>
                  </a:cubicBezTo>
                  <a:cubicBezTo>
                    <a:pt x="283" y="192"/>
                    <a:pt x="282" y="189"/>
                    <a:pt x="282" y="185"/>
                  </a:cubicBezTo>
                  <a:cubicBezTo>
                    <a:pt x="282" y="178"/>
                    <a:pt x="284" y="175"/>
                    <a:pt x="287" y="169"/>
                  </a:cubicBezTo>
                  <a:cubicBezTo>
                    <a:pt x="288" y="166"/>
                    <a:pt x="290" y="164"/>
                    <a:pt x="290" y="161"/>
                  </a:cubicBezTo>
                  <a:cubicBezTo>
                    <a:pt x="290" y="157"/>
                    <a:pt x="288" y="155"/>
                    <a:pt x="288" y="151"/>
                  </a:cubicBezTo>
                  <a:cubicBezTo>
                    <a:pt x="288" y="145"/>
                    <a:pt x="290" y="142"/>
                    <a:pt x="292" y="136"/>
                  </a:cubicBezTo>
                  <a:cubicBezTo>
                    <a:pt x="294" y="129"/>
                    <a:pt x="295" y="125"/>
                    <a:pt x="297" y="119"/>
                  </a:cubicBezTo>
                  <a:cubicBezTo>
                    <a:pt x="298" y="117"/>
                    <a:pt x="299" y="116"/>
                    <a:pt x="299" y="115"/>
                  </a:cubicBezTo>
                  <a:cubicBezTo>
                    <a:pt x="301" y="110"/>
                    <a:pt x="299" y="107"/>
                    <a:pt x="300" y="102"/>
                  </a:cubicBezTo>
                  <a:cubicBezTo>
                    <a:pt x="300" y="101"/>
                    <a:pt x="302" y="101"/>
                    <a:pt x="302" y="100"/>
                  </a:cubicBezTo>
                  <a:cubicBezTo>
                    <a:pt x="302" y="98"/>
                    <a:pt x="302" y="97"/>
                    <a:pt x="302" y="94"/>
                  </a:cubicBezTo>
                  <a:cubicBezTo>
                    <a:pt x="297" y="97"/>
                    <a:pt x="292" y="98"/>
                    <a:pt x="290" y="104"/>
                  </a:cubicBezTo>
                  <a:cubicBezTo>
                    <a:pt x="287" y="110"/>
                    <a:pt x="288" y="114"/>
                    <a:pt x="284" y="119"/>
                  </a:cubicBezTo>
                  <a:cubicBezTo>
                    <a:pt x="284" y="120"/>
                    <a:pt x="283" y="122"/>
                    <a:pt x="282" y="123"/>
                  </a:cubicBezTo>
                  <a:cubicBezTo>
                    <a:pt x="281" y="124"/>
                    <a:pt x="279" y="124"/>
                    <a:pt x="278" y="125"/>
                  </a:cubicBezTo>
                  <a:cubicBezTo>
                    <a:pt x="276" y="128"/>
                    <a:pt x="276" y="130"/>
                    <a:pt x="274" y="133"/>
                  </a:cubicBezTo>
                  <a:cubicBezTo>
                    <a:pt x="269" y="139"/>
                    <a:pt x="267" y="144"/>
                    <a:pt x="260" y="147"/>
                  </a:cubicBezTo>
                  <a:cubicBezTo>
                    <a:pt x="260" y="143"/>
                    <a:pt x="260" y="143"/>
                    <a:pt x="260" y="143"/>
                  </a:cubicBezTo>
                  <a:cubicBezTo>
                    <a:pt x="260" y="138"/>
                    <a:pt x="261" y="135"/>
                    <a:pt x="263" y="130"/>
                  </a:cubicBezTo>
                  <a:cubicBezTo>
                    <a:pt x="264" y="127"/>
                    <a:pt x="264" y="125"/>
                    <a:pt x="265" y="122"/>
                  </a:cubicBezTo>
                  <a:cubicBezTo>
                    <a:pt x="268" y="117"/>
                    <a:pt x="270" y="115"/>
                    <a:pt x="270" y="110"/>
                  </a:cubicBezTo>
                  <a:cubicBezTo>
                    <a:pt x="270" y="104"/>
                    <a:pt x="270" y="104"/>
                    <a:pt x="270" y="104"/>
                  </a:cubicBezTo>
                  <a:cubicBezTo>
                    <a:pt x="270" y="104"/>
                    <a:pt x="270" y="104"/>
                    <a:pt x="270" y="104"/>
                  </a:cubicBezTo>
                  <a:cubicBezTo>
                    <a:pt x="269" y="100"/>
                    <a:pt x="268" y="95"/>
                    <a:pt x="266" y="92"/>
                  </a:cubicBezTo>
                  <a:cubicBezTo>
                    <a:pt x="265" y="90"/>
                    <a:pt x="264" y="89"/>
                    <a:pt x="263" y="86"/>
                  </a:cubicBezTo>
                  <a:cubicBezTo>
                    <a:pt x="259" y="77"/>
                    <a:pt x="256" y="72"/>
                    <a:pt x="256" y="62"/>
                  </a:cubicBezTo>
                  <a:cubicBezTo>
                    <a:pt x="252" y="62"/>
                    <a:pt x="250" y="62"/>
                    <a:pt x="246" y="60"/>
                  </a:cubicBezTo>
                  <a:cubicBezTo>
                    <a:pt x="245" y="59"/>
                    <a:pt x="244" y="58"/>
                    <a:pt x="243" y="57"/>
                  </a:cubicBezTo>
                  <a:cubicBezTo>
                    <a:pt x="242" y="55"/>
                    <a:pt x="242" y="53"/>
                    <a:pt x="240" y="51"/>
                  </a:cubicBezTo>
                  <a:cubicBezTo>
                    <a:pt x="238" y="50"/>
                    <a:pt x="236" y="51"/>
                    <a:pt x="233" y="50"/>
                  </a:cubicBezTo>
                  <a:cubicBezTo>
                    <a:pt x="229" y="50"/>
                    <a:pt x="227" y="49"/>
                    <a:pt x="223" y="49"/>
                  </a:cubicBezTo>
                  <a:cubicBezTo>
                    <a:pt x="209" y="47"/>
                    <a:pt x="202" y="45"/>
                    <a:pt x="188" y="42"/>
                  </a:cubicBezTo>
                  <a:cubicBezTo>
                    <a:pt x="184" y="41"/>
                    <a:pt x="182" y="40"/>
                    <a:pt x="178" y="39"/>
                  </a:cubicBezTo>
                  <a:cubicBezTo>
                    <a:pt x="175" y="39"/>
                    <a:pt x="173" y="39"/>
                    <a:pt x="170" y="38"/>
                  </a:cubicBezTo>
                  <a:cubicBezTo>
                    <a:pt x="163" y="37"/>
                    <a:pt x="159" y="36"/>
                    <a:pt x="153" y="34"/>
                  </a:cubicBezTo>
                  <a:cubicBezTo>
                    <a:pt x="146" y="33"/>
                    <a:pt x="142" y="32"/>
                    <a:pt x="135" y="32"/>
                  </a:cubicBezTo>
                  <a:cubicBezTo>
                    <a:pt x="129" y="31"/>
                    <a:pt x="126" y="24"/>
                    <a:pt x="124" y="17"/>
                  </a:cubicBezTo>
                  <a:cubicBezTo>
                    <a:pt x="124" y="17"/>
                    <a:pt x="124" y="17"/>
                    <a:pt x="124" y="17"/>
                  </a:cubicBezTo>
                  <a:cubicBezTo>
                    <a:pt x="121" y="18"/>
                    <a:pt x="118" y="19"/>
                    <a:pt x="114" y="20"/>
                  </a:cubicBezTo>
                  <a:cubicBezTo>
                    <a:pt x="107" y="21"/>
                    <a:pt x="102" y="18"/>
                    <a:pt x="95" y="21"/>
                  </a:cubicBezTo>
                  <a:cubicBezTo>
                    <a:pt x="95" y="8"/>
                    <a:pt x="95" y="8"/>
                    <a:pt x="95" y="8"/>
                  </a:cubicBezTo>
                  <a:cubicBezTo>
                    <a:pt x="95" y="6"/>
                    <a:pt x="96" y="5"/>
                    <a:pt x="95" y="3"/>
                  </a:cubicBezTo>
                  <a:cubicBezTo>
                    <a:pt x="95" y="2"/>
                    <a:pt x="94" y="1"/>
                    <a:pt x="93" y="0"/>
                  </a:cubicBezTo>
                  <a:cubicBezTo>
                    <a:pt x="84" y="4"/>
                    <a:pt x="78" y="4"/>
                    <a:pt x="70" y="8"/>
                  </a:cubicBezTo>
                  <a:cubicBezTo>
                    <a:pt x="61" y="12"/>
                    <a:pt x="55" y="15"/>
                    <a:pt x="45" y="15"/>
                  </a:cubicBezTo>
                  <a:cubicBezTo>
                    <a:pt x="43" y="15"/>
                    <a:pt x="41" y="14"/>
                    <a:pt x="39" y="15"/>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6" name="Freeform 42">
              <a:extLst>
                <a:ext uri="{FF2B5EF4-FFF2-40B4-BE49-F238E27FC236}">
                  <a16:creationId xmlns:a16="http://schemas.microsoft.com/office/drawing/2014/main" id="{EDFB8749-5CBE-84CE-3D06-C17F06BB4E14}"/>
                </a:ext>
              </a:extLst>
            </p:cNvPr>
            <p:cNvSpPr>
              <a:spLocks noEditPoints="1"/>
            </p:cNvSpPr>
            <p:nvPr/>
          </p:nvSpPr>
          <p:spPr bwMode="auto">
            <a:xfrm>
              <a:off x="4387850" y="1658938"/>
              <a:ext cx="676275" cy="666750"/>
            </a:xfrm>
            <a:custGeom>
              <a:avLst/>
              <a:gdLst/>
              <a:ahLst/>
              <a:cxnLst>
                <a:cxn ang="0">
                  <a:pos x="54" y="16"/>
                </a:cxn>
                <a:cxn ang="0">
                  <a:pos x="55" y="7"/>
                </a:cxn>
                <a:cxn ang="0">
                  <a:pos x="0" y="119"/>
                </a:cxn>
                <a:cxn ang="0">
                  <a:pos x="54" y="141"/>
                </a:cxn>
                <a:cxn ang="0">
                  <a:pos x="116" y="153"/>
                </a:cxn>
                <a:cxn ang="0">
                  <a:pos x="139" y="188"/>
                </a:cxn>
                <a:cxn ang="0">
                  <a:pos x="146" y="203"/>
                </a:cxn>
                <a:cxn ang="0">
                  <a:pos x="169" y="156"/>
                </a:cxn>
                <a:cxn ang="0">
                  <a:pos x="181" y="153"/>
                </a:cxn>
                <a:cxn ang="0">
                  <a:pos x="190" y="153"/>
                </a:cxn>
                <a:cxn ang="0">
                  <a:pos x="214" y="134"/>
                </a:cxn>
                <a:cxn ang="0">
                  <a:pos x="241" y="115"/>
                </a:cxn>
                <a:cxn ang="0">
                  <a:pos x="265" y="115"/>
                </a:cxn>
                <a:cxn ang="0">
                  <a:pos x="285" y="113"/>
                </a:cxn>
                <a:cxn ang="0">
                  <a:pos x="310" y="107"/>
                </a:cxn>
                <a:cxn ang="0">
                  <a:pos x="293" y="88"/>
                </a:cxn>
                <a:cxn ang="0">
                  <a:pos x="265" y="93"/>
                </a:cxn>
                <a:cxn ang="0">
                  <a:pos x="254" y="65"/>
                </a:cxn>
                <a:cxn ang="0">
                  <a:pos x="214" y="83"/>
                </a:cxn>
                <a:cxn ang="0">
                  <a:pos x="178" y="106"/>
                </a:cxn>
                <a:cxn ang="0">
                  <a:pos x="130" y="89"/>
                </a:cxn>
                <a:cxn ang="0">
                  <a:pos x="91" y="88"/>
                </a:cxn>
                <a:cxn ang="0">
                  <a:pos x="110" y="55"/>
                </a:cxn>
                <a:cxn ang="0">
                  <a:pos x="111" y="41"/>
                </a:cxn>
                <a:cxn ang="0">
                  <a:pos x="71" y="63"/>
                </a:cxn>
                <a:cxn ang="0">
                  <a:pos x="43" y="90"/>
                </a:cxn>
                <a:cxn ang="0">
                  <a:pos x="15" y="112"/>
                </a:cxn>
                <a:cxn ang="0">
                  <a:pos x="0" y="119"/>
                </a:cxn>
                <a:cxn ang="0">
                  <a:pos x="224" y="431"/>
                </a:cxn>
                <a:cxn ang="0">
                  <a:pos x="236" y="408"/>
                </a:cxn>
                <a:cxn ang="0">
                  <a:pos x="243" y="372"/>
                </a:cxn>
                <a:cxn ang="0">
                  <a:pos x="236" y="316"/>
                </a:cxn>
                <a:cxn ang="0">
                  <a:pos x="221" y="249"/>
                </a:cxn>
                <a:cxn ang="0">
                  <a:pos x="221" y="221"/>
                </a:cxn>
                <a:cxn ang="0">
                  <a:pos x="238" y="193"/>
                </a:cxn>
                <a:cxn ang="0">
                  <a:pos x="253" y="198"/>
                </a:cxn>
                <a:cxn ang="0">
                  <a:pos x="266" y="168"/>
                </a:cxn>
                <a:cxn ang="0">
                  <a:pos x="280" y="137"/>
                </a:cxn>
                <a:cxn ang="0">
                  <a:pos x="312" y="140"/>
                </a:cxn>
                <a:cxn ang="0">
                  <a:pos x="352" y="153"/>
                </a:cxn>
                <a:cxn ang="0">
                  <a:pos x="360" y="176"/>
                </a:cxn>
                <a:cxn ang="0">
                  <a:pos x="366" y="223"/>
                </a:cxn>
                <a:cxn ang="0">
                  <a:pos x="349" y="257"/>
                </a:cxn>
                <a:cxn ang="0">
                  <a:pos x="361" y="267"/>
                </a:cxn>
                <a:cxn ang="0">
                  <a:pos x="375" y="253"/>
                </a:cxn>
                <a:cxn ang="0">
                  <a:pos x="390" y="236"/>
                </a:cxn>
                <a:cxn ang="0">
                  <a:pos x="412" y="245"/>
                </a:cxn>
                <a:cxn ang="0">
                  <a:pos x="439" y="300"/>
                </a:cxn>
                <a:cxn ang="0">
                  <a:pos x="421" y="327"/>
                </a:cxn>
                <a:cxn ang="0">
                  <a:pos x="415" y="355"/>
                </a:cxn>
                <a:cxn ang="0">
                  <a:pos x="412" y="378"/>
                </a:cxn>
                <a:cxn ang="0">
                  <a:pos x="333" y="418"/>
                </a:cxn>
              </a:cxnLst>
              <a:rect l="0" t="0" r="r" b="b"/>
              <a:pathLst>
                <a:path w="439" h="431">
                  <a:moveTo>
                    <a:pt x="40" y="21"/>
                  </a:moveTo>
                  <a:cubicBezTo>
                    <a:pt x="43" y="22"/>
                    <a:pt x="45" y="23"/>
                    <a:pt x="47" y="26"/>
                  </a:cubicBezTo>
                  <a:cubicBezTo>
                    <a:pt x="48" y="24"/>
                    <a:pt x="48" y="23"/>
                    <a:pt x="50" y="22"/>
                  </a:cubicBezTo>
                  <a:cubicBezTo>
                    <a:pt x="51" y="20"/>
                    <a:pt x="52" y="18"/>
                    <a:pt x="54" y="16"/>
                  </a:cubicBezTo>
                  <a:cubicBezTo>
                    <a:pt x="59" y="11"/>
                    <a:pt x="63" y="8"/>
                    <a:pt x="65" y="1"/>
                  </a:cubicBezTo>
                  <a:cubicBezTo>
                    <a:pt x="64" y="1"/>
                    <a:pt x="63" y="0"/>
                    <a:pt x="61" y="0"/>
                  </a:cubicBezTo>
                  <a:cubicBezTo>
                    <a:pt x="60" y="0"/>
                    <a:pt x="60" y="2"/>
                    <a:pt x="60" y="2"/>
                  </a:cubicBezTo>
                  <a:cubicBezTo>
                    <a:pt x="58" y="4"/>
                    <a:pt x="57" y="5"/>
                    <a:pt x="55" y="7"/>
                  </a:cubicBezTo>
                  <a:cubicBezTo>
                    <a:pt x="55" y="8"/>
                    <a:pt x="54" y="8"/>
                    <a:pt x="53" y="8"/>
                  </a:cubicBezTo>
                  <a:cubicBezTo>
                    <a:pt x="53" y="9"/>
                    <a:pt x="53" y="10"/>
                    <a:pt x="52" y="10"/>
                  </a:cubicBezTo>
                  <a:cubicBezTo>
                    <a:pt x="48" y="14"/>
                    <a:pt x="44" y="16"/>
                    <a:pt x="40" y="21"/>
                  </a:cubicBezTo>
                  <a:close/>
                  <a:moveTo>
                    <a:pt x="0" y="119"/>
                  </a:moveTo>
                  <a:cubicBezTo>
                    <a:pt x="2" y="126"/>
                    <a:pt x="5" y="133"/>
                    <a:pt x="11" y="134"/>
                  </a:cubicBezTo>
                  <a:cubicBezTo>
                    <a:pt x="18" y="134"/>
                    <a:pt x="22" y="135"/>
                    <a:pt x="29" y="136"/>
                  </a:cubicBezTo>
                  <a:cubicBezTo>
                    <a:pt x="35" y="138"/>
                    <a:pt x="39" y="139"/>
                    <a:pt x="46" y="140"/>
                  </a:cubicBezTo>
                  <a:cubicBezTo>
                    <a:pt x="49" y="141"/>
                    <a:pt x="51" y="141"/>
                    <a:pt x="54" y="141"/>
                  </a:cubicBezTo>
                  <a:cubicBezTo>
                    <a:pt x="58" y="142"/>
                    <a:pt x="60" y="143"/>
                    <a:pt x="64" y="144"/>
                  </a:cubicBezTo>
                  <a:cubicBezTo>
                    <a:pt x="78" y="147"/>
                    <a:pt x="85" y="149"/>
                    <a:pt x="99" y="151"/>
                  </a:cubicBezTo>
                  <a:cubicBezTo>
                    <a:pt x="103" y="151"/>
                    <a:pt x="105" y="152"/>
                    <a:pt x="109" y="152"/>
                  </a:cubicBezTo>
                  <a:cubicBezTo>
                    <a:pt x="112" y="153"/>
                    <a:pt x="114" y="152"/>
                    <a:pt x="116" y="153"/>
                  </a:cubicBezTo>
                  <a:cubicBezTo>
                    <a:pt x="118" y="155"/>
                    <a:pt x="118" y="157"/>
                    <a:pt x="119" y="159"/>
                  </a:cubicBezTo>
                  <a:cubicBezTo>
                    <a:pt x="120" y="160"/>
                    <a:pt x="121" y="161"/>
                    <a:pt x="122" y="162"/>
                  </a:cubicBezTo>
                  <a:cubicBezTo>
                    <a:pt x="126" y="164"/>
                    <a:pt x="128" y="164"/>
                    <a:pt x="132" y="164"/>
                  </a:cubicBezTo>
                  <a:cubicBezTo>
                    <a:pt x="132" y="174"/>
                    <a:pt x="135" y="179"/>
                    <a:pt x="139" y="188"/>
                  </a:cubicBezTo>
                  <a:cubicBezTo>
                    <a:pt x="140" y="191"/>
                    <a:pt x="141" y="192"/>
                    <a:pt x="142" y="194"/>
                  </a:cubicBezTo>
                  <a:cubicBezTo>
                    <a:pt x="144" y="197"/>
                    <a:pt x="145" y="202"/>
                    <a:pt x="146" y="206"/>
                  </a:cubicBezTo>
                  <a:cubicBezTo>
                    <a:pt x="146" y="206"/>
                    <a:pt x="146" y="206"/>
                    <a:pt x="146" y="206"/>
                  </a:cubicBezTo>
                  <a:cubicBezTo>
                    <a:pt x="146" y="203"/>
                    <a:pt x="146" y="203"/>
                    <a:pt x="146" y="203"/>
                  </a:cubicBezTo>
                  <a:cubicBezTo>
                    <a:pt x="146" y="197"/>
                    <a:pt x="149" y="194"/>
                    <a:pt x="152" y="189"/>
                  </a:cubicBezTo>
                  <a:cubicBezTo>
                    <a:pt x="155" y="183"/>
                    <a:pt x="157" y="179"/>
                    <a:pt x="160" y="173"/>
                  </a:cubicBezTo>
                  <a:cubicBezTo>
                    <a:pt x="162" y="169"/>
                    <a:pt x="163" y="166"/>
                    <a:pt x="166" y="162"/>
                  </a:cubicBezTo>
                  <a:cubicBezTo>
                    <a:pt x="167" y="160"/>
                    <a:pt x="169" y="158"/>
                    <a:pt x="169" y="156"/>
                  </a:cubicBezTo>
                  <a:cubicBezTo>
                    <a:pt x="170" y="151"/>
                    <a:pt x="168" y="148"/>
                    <a:pt x="169" y="142"/>
                  </a:cubicBezTo>
                  <a:cubicBezTo>
                    <a:pt x="171" y="143"/>
                    <a:pt x="171" y="143"/>
                    <a:pt x="171" y="143"/>
                  </a:cubicBezTo>
                  <a:cubicBezTo>
                    <a:pt x="172" y="146"/>
                    <a:pt x="172" y="149"/>
                    <a:pt x="175" y="151"/>
                  </a:cubicBezTo>
                  <a:cubicBezTo>
                    <a:pt x="177" y="152"/>
                    <a:pt x="178" y="153"/>
                    <a:pt x="181" y="153"/>
                  </a:cubicBezTo>
                  <a:cubicBezTo>
                    <a:pt x="182" y="148"/>
                    <a:pt x="186" y="145"/>
                    <a:pt x="191" y="145"/>
                  </a:cubicBezTo>
                  <a:cubicBezTo>
                    <a:pt x="192" y="145"/>
                    <a:pt x="192" y="146"/>
                    <a:pt x="193" y="146"/>
                  </a:cubicBezTo>
                  <a:cubicBezTo>
                    <a:pt x="193" y="147"/>
                    <a:pt x="193" y="148"/>
                    <a:pt x="192" y="149"/>
                  </a:cubicBezTo>
                  <a:cubicBezTo>
                    <a:pt x="192" y="151"/>
                    <a:pt x="190" y="152"/>
                    <a:pt x="190" y="153"/>
                  </a:cubicBezTo>
                  <a:cubicBezTo>
                    <a:pt x="190" y="156"/>
                    <a:pt x="192" y="158"/>
                    <a:pt x="194" y="160"/>
                  </a:cubicBezTo>
                  <a:cubicBezTo>
                    <a:pt x="197" y="155"/>
                    <a:pt x="199" y="152"/>
                    <a:pt x="201" y="148"/>
                  </a:cubicBezTo>
                  <a:cubicBezTo>
                    <a:pt x="203" y="145"/>
                    <a:pt x="205" y="144"/>
                    <a:pt x="206" y="142"/>
                  </a:cubicBezTo>
                  <a:cubicBezTo>
                    <a:pt x="208" y="138"/>
                    <a:pt x="210" y="135"/>
                    <a:pt x="214" y="134"/>
                  </a:cubicBezTo>
                  <a:cubicBezTo>
                    <a:pt x="215" y="134"/>
                    <a:pt x="217" y="134"/>
                    <a:pt x="218" y="134"/>
                  </a:cubicBezTo>
                  <a:cubicBezTo>
                    <a:pt x="220" y="133"/>
                    <a:pt x="222" y="131"/>
                    <a:pt x="224" y="130"/>
                  </a:cubicBezTo>
                  <a:cubicBezTo>
                    <a:pt x="229" y="127"/>
                    <a:pt x="231" y="125"/>
                    <a:pt x="235" y="120"/>
                  </a:cubicBezTo>
                  <a:cubicBezTo>
                    <a:pt x="237" y="118"/>
                    <a:pt x="239" y="117"/>
                    <a:pt x="241" y="115"/>
                  </a:cubicBezTo>
                  <a:cubicBezTo>
                    <a:pt x="241" y="115"/>
                    <a:pt x="241" y="114"/>
                    <a:pt x="242" y="113"/>
                  </a:cubicBezTo>
                  <a:cubicBezTo>
                    <a:pt x="243" y="112"/>
                    <a:pt x="245" y="112"/>
                    <a:pt x="247" y="112"/>
                  </a:cubicBezTo>
                  <a:cubicBezTo>
                    <a:pt x="253" y="112"/>
                    <a:pt x="257" y="113"/>
                    <a:pt x="263" y="114"/>
                  </a:cubicBezTo>
                  <a:cubicBezTo>
                    <a:pt x="264" y="114"/>
                    <a:pt x="264" y="115"/>
                    <a:pt x="265" y="115"/>
                  </a:cubicBezTo>
                  <a:cubicBezTo>
                    <a:pt x="268" y="116"/>
                    <a:pt x="270" y="116"/>
                    <a:pt x="273" y="117"/>
                  </a:cubicBezTo>
                  <a:cubicBezTo>
                    <a:pt x="276" y="118"/>
                    <a:pt x="277" y="122"/>
                    <a:pt x="280" y="122"/>
                  </a:cubicBezTo>
                  <a:cubicBezTo>
                    <a:pt x="282" y="122"/>
                    <a:pt x="282" y="120"/>
                    <a:pt x="283" y="119"/>
                  </a:cubicBezTo>
                  <a:cubicBezTo>
                    <a:pt x="284" y="117"/>
                    <a:pt x="284" y="115"/>
                    <a:pt x="285" y="113"/>
                  </a:cubicBezTo>
                  <a:cubicBezTo>
                    <a:pt x="285" y="111"/>
                    <a:pt x="286" y="109"/>
                    <a:pt x="286" y="107"/>
                  </a:cubicBezTo>
                  <a:cubicBezTo>
                    <a:pt x="291" y="107"/>
                    <a:pt x="291" y="107"/>
                    <a:pt x="291" y="107"/>
                  </a:cubicBezTo>
                  <a:cubicBezTo>
                    <a:pt x="305" y="112"/>
                    <a:pt x="305" y="112"/>
                    <a:pt x="305" y="112"/>
                  </a:cubicBezTo>
                  <a:cubicBezTo>
                    <a:pt x="307" y="110"/>
                    <a:pt x="308" y="109"/>
                    <a:pt x="310" y="107"/>
                  </a:cubicBezTo>
                  <a:cubicBezTo>
                    <a:pt x="311" y="106"/>
                    <a:pt x="312" y="105"/>
                    <a:pt x="312" y="103"/>
                  </a:cubicBezTo>
                  <a:cubicBezTo>
                    <a:pt x="312" y="101"/>
                    <a:pt x="310" y="101"/>
                    <a:pt x="308" y="100"/>
                  </a:cubicBezTo>
                  <a:cubicBezTo>
                    <a:pt x="306" y="99"/>
                    <a:pt x="305" y="98"/>
                    <a:pt x="303" y="97"/>
                  </a:cubicBezTo>
                  <a:cubicBezTo>
                    <a:pt x="298" y="95"/>
                    <a:pt x="297" y="91"/>
                    <a:pt x="293" y="88"/>
                  </a:cubicBezTo>
                  <a:cubicBezTo>
                    <a:pt x="292" y="87"/>
                    <a:pt x="292" y="86"/>
                    <a:pt x="291" y="86"/>
                  </a:cubicBezTo>
                  <a:cubicBezTo>
                    <a:pt x="290" y="86"/>
                    <a:pt x="289" y="87"/>
                    <a:pt x="288" y="87"/>
                  </a:cubicBezTo>
                  <a:cubicBezTo>
                    <a:pt x="285" y="88"/>
                    <a:pt x="284" y="88"/>
                    <a:pt x="282" y="89"/>
                  </a:cubicBezTo>
                  <a:cubicBezTo>
                    <a:pt x="276" y="91"/>
                    <a:pt x="272" y="93"/>
                    <a:pt x="265" y="93"/>
                  </a:cubicBezTo>
                  <a:cubicBezTo>
                    <a:pt x="262" y="93"/>
                    <a:pt x="260" y="91"/>
                    <a:pt x="257" y="89"/>
                  </a:cubicBezTo>
                  <a:cubicBezTo>
                    <a:pt x="255" y="87"/>
                    <a:pt x="252" y="86"/>
                    <a:pt x="252" y="83"/>
                  </a:cubicBezTo>
                  <a:cubicBezTo>
                    <a:pt x="252" y="71"/>
                    <a:pt x="252" y="71"/>
                    <a:pt x="252" y="71"/>
                  </a:cubicBezTo>
                  <a:cubicBezTo>
                    <a:pt x="252" y="69"/>
                    <a:pt x="253" y="67"/>
                    <a:pt x="254" y="65"/>
                  </a:cubicBezTo>
                  <a:cubicBezTo>
                    <a:pt x="252" y="66"/>
                    <a:pt x="252" y="66"/>
                    <a:pt x="252" y="66"/>
                  </a:cubicBezTo>
                  <a:cubicBezTo>
                    <a:pt x="245" y="69"/>
                    <a:pt x="242" y="72"/>
                    <a:pt x="236" y="75"/>
                  </a:cubicBezTo>
                  <a:cubicBezTo>
                    <a:pt x="232" y="76"/>
                    <a:pt x="230" y="76"/>
                    <a:pt x="226" y="77"/>
                  </a:cubicBezTo>
                  <a:cubicBezTo>
                    <a:pt x="221" y="79"/>
                    <a:pt x="219" y="82"/>
                    <a:pt x="214" y="83"/>
                  </a:cubicBezTo>
                  <a:cubicBezTo>
                    <a:pt x="208" y="86"/>
                    <a:pt x="203" y="86"/>
                    <a:pt x="197" y="91"/>
                  </a:cubicBezTo>
                  <a:cubicBezTo>
                    <a:pt x="195" y="93"/>
                    <a:pt x="194" y="95"/>
                    <a:pt x="193" y="97"/>
                  </a:cubicBezTo>
                  <a:cubicBezTo>
                    <a:pt x="190" y="99"/>
                    <a:pt x="188" y="100"/>
                    <a:pt x="185" y="102"/>
                  </a:cubicBezTo>
                  <a:cubicBezTo>
                    <a:pt x="182" y="103"/>
                    <a:pt x="181" y="105"/>
                    <a:pt x="178" y="106"/>
                  </a:cubicBezTo>
                  <a:cubicBezTo>
                    <a:pt x="162" y="102"/>
                    <a:pt x="162" y="102"/>
                    <a:pt x="162" y="102"/>
                  </a:cubicBezTo>
                  <a:cubicBezTo>
                    <a:pt x="152" y="104"/>
                    <a:pt x="152" y="104"/>
                    <a:pt x="152" y="104"/>
                  </a:cubicBezTo>
                  <a:cubicBezTo>
                    <a:pt x="144" y="103"/>
                    <a:pt x="140" y="99"/>
                    <a:pt x="135" y="93"/>
                  </a:cubicBezTo>
                  <a:cubicBezTo>
                    <a:pt x="133" y="91"/>
                    <a:pt x="133" y="90"/>
                    <a:pt x="130" y="89"/>
                  </a:cubicBezTo>
                  <a:cubicBezTo>
                    <a:pt x="123" y="84"/>
                    <a:pt x="118" y="83"/>
                    <a:pt x="109" y="82"/>
                  </a:cubicBezTo>
                  <a:cubicBezTo>
                    <a:pt x="107" y="82"/>
                    <a:pt x="106" y="81"/>
                    <a:pt x="104" y="81"/>
                  </a:cubicBezTo>
                  <a:cubicBezTo>
                    <a:pt x="99" y="81"/>
                    <a:pt x="98" y="86"/>
                    <a:pt x="94" y="88"/>
                  </a:cubicBezTo>
                  <a:cubicBezTo>
                    <a:pt x="93" y="88"/>
                    <a:pt x="92" y="87"/>
                    <a:pt x="91" y="88"/>
                  </a:cubicBezTo>
                  <a:cubicBezTo>
                    <a:pt x="91" y="85"/>
                    <a:pt x="91" y="84"/>
                    <a:pt x="91" y="82"/>
                  </a:cubicBezTo>
                  <a:cubicBezTo>
                    <a:pt x="91" y="76"/>
                    <a:pt x="92" y="72"/>
                    <a:pt x="95" y="66"/>
                  </a:cubicBezTo>
                  <a:cubicBezTo>
                    <a:pt x="96" y="64"/>
                    <a:pt x="98" y="64"/>
                    <a:pt x="100" y="63"/>
                  </a:cubicBezTo>
                  <a:cubicBezTo>
                    <a:pt x="105" y="61"/>
                    <a:pt x="107" y="59"/>
                    <a:pt x="110" y="55"/>
                  </a:cubicBezTo>
                  <a:cubicBezTo>
                    <a:pt x="112" y="53"/>
                    <a:pt x="112" y="50"/>
                    <a:pt x="113" y="47"/>
                  </a:cubicBezTo>
                  <a:cubicBezTo>
                    <a:pt x="115" y="45"/>
                    <a:pt x="116" y="43"/>
                    <a:pt x="116" y="40"/>
                  </a:cubicBezTo>
                  <a:cubicBezTo>
                    <a:pt x="113" y="40"/>
                    <a:pt x="113" y="40"/>
                    <a:pt x="113" y="40"/>
                  </a:cubicBezTo>
                  <a:cubicBezTo>
                    <a:pt x="112" y="40"/>
                    <a:pt x="111" y="41"/>
                    <a:pt x="111" y="41"/>
                  </a:cubicBezTo>
                  <a:cubicBezTo>
                    <a:pt x="107" y="42"/>
                    <a:pt x="105" y="43"/>
                    <a:pt x="101" y="44"/>
                  </a:cubicBezTo>
                  <a:cubicBezTo>
                    <a:pt x="98" y="45"/>
                    <a:pt x="96" y="45"/>
                    <a:pt x="93" y="46"/>
                  </a:cubicBezTo>
                  <a:cubicBezTo>
                    <a:pt x="85" y="50"/>
                    <a:pt x="82" y="55"/>
                    <a:pt x="75" y="61"/>
                  </a:cubicBezTo>
                  <a:cubicBezTo>
                    <a:pt x="74" y="61"/>
                    <a:pt x="73" y="62"/>
                    <a:pt x="71" y="63"/>
                  </a:cubicBezTo>
                  <a:cubicBezTo>
                    <a:pt x="67" y="66"/>
                    <a:pt x="66" y="70"/>
                    <a:pt x="62" y="75"/>
                  </a:cubicBezTo>
                  <a:cubicBezTo>
                    <a:pt x="62" y="75"/>
                    <a:pt x="61" y="75"/>
                    <a:pt x="60" y="76"/>
                  </a:cubicBezTo>
                  <a:cubicBezTo>
                    <a:pt x="60" y="77"/>
                    <a:pt x="60" y="77"/>
                    <a:pt x="60" y="78"/>
                  </a:cubicBezTo>
                  <a:cubicBezTo>
                    <a:pt x="55" y="85"/>
                    <a:pt x="47" y="83"/>
                    <a:pt x="43" y="90"/>
                  </a:cubicBezTo>
                  <a:cubicBezTo>
                    <a:pt x="41" y="95"/>
                    <a:pt x="40" y="99"/>
                    <a:pt x="35" y="100"/>
                  </a:cubicBezTo>
                  <a:cubicBezTo>
                    <a:pt x="32" y="101"/>
                    <a:pt x="30" y="99"/>
                    <a:pt x="27" y="100"/>
                  </a:cubicBezTo>
                  <a:cubicBezTo>
                    <a:pt x="25" y="101"/>
                    <a:pt x="25" y="102"/>
                    <a:pt x="23" y="103"/>
                  </a:cubicBezTo>
                  <a:cubicBezTo>
                    <a:pt x="20" y="106"/>
                    <a:pt x="19" y="109"/>
                    <a:pt x="15" y="112"/>
                  </a:cubicBezTo>
                  <a:cubicBezTo>
                    <a:pt x="13" y="114"/>
                    <a:pt x="12" y="116"/>
                    <a:pt x="10" y="117"/>
                  </a:cubicBezTo>
                  <a:cubicBezTo>
                    <a:pt x="9" y="117"/>
                    <a:pt x="7" y="117"/>
                    <a:pt x="6" y="118"/>
                  </a:cubicBezTo>
                  <a:cubicBezTo>
                    <a:pt x="4" y="118"/>
                    <a:pt x="2" y="119"/>
                    <a:pt x="0" y="119"/>
                  </a:cubicBezTo>
                  <a:cubicBezTo>
                    <a:pt x="0" y="119"/>
                    <a:pt x="0" y="119"/>
                    <a:pt x="0" y="119"/>
                  </a:cubicBezTo>
                  <a:close/>
                  <a:moveTo>
                    <a:pt x="333" y="418"/>
                  </a:moveTo>
                  <a:cubicBezTo>
                    <a:pt x="333" y="418"/>
                    <a:pt x="333" y="418"/>
                    <a:pt x="333" y="418"/>
                  </a:cubicBezTo>
                  <a:cubicBezTo>
                    <a:pt x="332" y="411"/>
                    <a:pt x="332" y="411"/>
                    <a:pt x="332" y="411"/>
                  </a:cubicBezTo>
                  <a:cubicBezTo>
                    <a:pt x="224" y="431"/>
                    <a:pt x="224" y="431"/>
                    <a:pt x="224" y="431"/>
                  </a:cubicBezTo>
                  <a:cubicBezTo>
                    <a:pt x="224" y="431"/>
                    <a:pt x="224" y="431"/>
                    <a:pt x="224" y="431"/>
                  </a:cubicBezTo>
                  <a:cubicBezTo>
                    <a:pt x="225" y="430"/>
                    <a:pt x="226" y="429"/>
                    <a:pt x="227" y="428"/>
                  </a:cubicBezTo>
                  <a:cubicBezTo>
                    <a:pt x="228" y="425"/>
                    <a:pt x="228" y="424"/>
                    <a:pt x="229" y="422"/>
                  </a:cubicBezTo>
                  <a:cubicBezTo>
                    <a:pt x="232" y="417"/>
                    <a:pt x="234" y="414"/>
                    <a:pt x="236" y="408"/>
                  </a:cubicBezTo>
                  <a:cubicBezTo>
                    <a:pt x="237" y="405"/>
                    <a:pt x="237" y="403"/>
                    <a:pt x="238" y="400"/>
                  </a:cubicBezTo>
                  <a:cubicBezTo>
                    <a:pt x="239" y="395"/>
                    <a:pt x="240" y="393"/>
                    <a:pt x="240" y="388"/>
                  </a:cubicBezTo>
                  <a:cubicBezTo>
                    <a:pt x="241" y="384"/>
                    <a:pt x="242" y="383"/>
                    <a:pt x="243" y="379"/>
                  </a:cubicBezTo>
                  <a:cubicBezTo>
                    <a:pt x="243" y="376"/>
                    <a:pt x="242" y="375"/>
                    <a:pt x="243" y="372"/>
                  </a:cubicBezTo>
                  <a:cubicBezTo>
                    <a:pt x="243" y="367"/>
                    <a:pt x="244" y="364"/>
                    <a:pt x="244" y="359"/>
                  </a:cubicBezTo>
                  <a:cubicBezTo>
                    <a:pt x="244" y="347"/>
                    <a:pt x="244" y="347"/>
                    <a:pt x="244" y="347"/>
                  </a:cubicBezTo>
                  <a:cubicBezTo>
                    <a:pt x="244" y="343"/>
                    <a:pt x="242" y="341"/>
                    <a:pt x="242" y="337"/>
                  </a:cubicBezTo>
                  <a:cubicBezTo>
                    <a:pt x="240" y="329"/>
                    <a:pt x="241" y="323"/>
                    <a:pt x="236" y="316"/>
                  </a:cubicBezTo>
                  <a:cubicBezTo>
                    <a:pt x="233" y="312"/>
                    <a:pt x="230" y="311"/>
                    <a:pt x="227" y="308"/>
                  </a:cubicBezTo>
                  <a:cubicBezTo>
                    <a:pt x="222" y="302"/>
                    <a:pt x="222" y="296"/>
                    <a:pt x="221" y="288"/>
                  </a:cubicBezTo>
                  <a:cubicBezTo>
                    <a:pt x="220" y="281"/>
                    <a:pt x="217" y="277"/>
                    <a:pt x="217" y="270"/>
                  </a:cubicBezTo>
                  <a:cubicBezTo>
                    <a:pt x="217" y="262"/>
                    <a:pt x="221" y="258"/>
                    <a:pt x="221" y="249"/>
                  </a:cubicBezTo>
                  <a:cubicBezTo>
                    <a:pt x="221" y="240"/>
                    <a:pt x="221" y="240"/>
                    <a:pt x="221" y="240"/>
                  </a:cubicBezTo>
                  <a:cubicBezTo>
                    <a:pt x="221" y="235"/>
                    <a:pt x="220" y="233"/>
                    <a:pt x="220" y="228"/>
                  </a:cubicBezTo>
                  <a:cubicBezTo>
                    <a:pt x="220" y="227"/>
                    <a:pt x="219" y="227"/>
                    <a:pt x="219" y="226"/>
                  </a:cubicBezTo>
                  <a:cubicBezTo>
                    <a:pt x="219" y="224"/>
                    <a:pt x="220" y="223"/>
                    <a:pt x="221" y="221"/>
                  </a:cubicBezTo>
                  <a:cubicBezTo>
                    <a:pt x="223" y="218"/>
                    <a:pt x="223" y="216"/>
                    <a:pt x="224" y="213"/>
                  </a:cubicBezTo>
                  <a:cubicBezTo>
                    <a:pt x="224" y="210"/>
                    <a:pt x="223" y="207"/>
                    <a:pt x="225" y="205"/>
                  </a:cubicBezTo>
                  <a:cubicBezTo>
                    <a:pt x="226" y="204"/>
                    <a:pt x="228" y="204"/>
                    <a:pt x="229" y="203"/>
                  </a:cubicBezTo>
                  <a:cubicBezTo>
                    <a:pt x="233" y="200"/>
                    <a:pt x="235" y="197"/>
                    <a:pt x="238" y="193"/>
                  </a:cubicBezTo>
                  <a:cubicBezTo>
                    <a:pt x="239" y="190"/>
                    <a:pt x="240" y="189"/>
                    <a:pt x="241" y="187"/>
                  </a:cubicBezTo>
                  <a:cubicBezTo>
                    <a:pt x="242" y="185"/>
                    <a:pt x="243" y="182"/>
                    <a:pt x="245" y="182"/>
                  </a:cubicBezTo>
                  <a:cubicBezTo>
                    <a:pt x="250" y="182"/>
                    <a:pt x="250" y="182"/>
                    <a:pt x="250" y="182"/>
                  </a:cubicBezTo>
                  <a:cubicBezTo>
                    <a:pt x="250" y="189"/>
                    <a:pt x="249" y="193"/>
                    <a:pt x="253" y="198"/>
                  </a:cubicBezTo>
                  <a:cubicBezTo>
                    <a:pt x="255" y="201"/>
                    <a:pt x="258" y="201"/>
                    <a:pt x="262" y="202"/>
                  </a:cubicBezTo>
                  <a:cubicBezTo>
                    <a:pt x="264" y="197"/>
                    <a:pt x="264" y="195"/>
                    <a:pt x="264" y="190"/>
                  </a:cubicBezTo>
                  <a:cubicBezTo>
                    <a:pt x="264" y="175"/>
                    <a:pt x="264" y="175"/>
                    <a:pt x="264" y="175"/>
                  </a:cubicBezTo>
                  <a:cubicBezTo>
                    <a:pt x="264" y="172"/>
                    <a:pt x="264" y="170"/>
                    <a:pt x="266" y="168"/>
                  </a:cubicBezTo>
                  <a:cubicBezTo>
                    <a:pt x="272" y="167"/>
                    <a:pt x="275" y="164"/>
                    <a:pt x="279" y="160"/>
                  </a:cubicBezTo>
                  <a:cubicBezTo>
                    <a:pt x="275" y="158"/>
                    <a:pt x="272" y="158"/>
                    <a:pt x="267" y="156"/>
                  </a:cubicBezTo>
                  <a:cubicBezTo>
                    <a:pt x="270" y="151"/>
                    <a:pt x="269" y="147"/>
                    <a:pt x="273" y="142"/>
                  </a:cubicBezTo>
                  <a:cubicBezTo>
                    <a:pt x="274" y="139"/>
                    <a:pt x="277" y="138"/>
                    <a:pt x="280" y="137"/>
                  </a:cubicBezTo>
                  <a:cubicBezTo>
                    <a:pt x="283" y="136"/>
                    <a:pt x="284" y="134"/>
                    <a:pt x="288" y="134"/>
                  </a:cubicBezTo>
                  <a:cubicBezTo>
                    <a:pt x="291" y="134"/>
                    <a:pt x="292" y="139"/>
                    <a:pt x="296" y="139"/>
                  </a:cubicBezTo>
                  <a:cubicBezTo>
                    <a:pt x="300" y="140"/>
                    <a:pt x="302" y="139"/>
                    <a:pt x="306" y="139"/>
                  </a:cubicBezTo>
                  <a:cubicBezTo>
                    <a:pt x="308" y="140"/>
                    <a:pt x="310" y="140"/>
                    <a:pt x="312" y="140"/>
                  </a:cubicBezTo>
                  <a:cubicBezTo>
                    <a:pt x="317" y="142"/>
                    <a:pt x="320" y="145"/>
                    <a:pt x="325" y="145"/>
                  </a:cubicBezTo>
                  <a:cubicBezTo>
                    <a:pt x="329" y="144"/>
                    <a:pt x="331" y="144"/>
                    <a:pt x="335" y="145"/>
                  </a:cubicBezTo>
                  <a:cubicBezTo>
                    <a:pt x="339" y="146"/>
                    <a:pt x="341" y="149"/>
                    <a:pt x="345" y="150"/>
                  </a:cubicBezTo>
                  <a:cubicBezTo>
                    <a:pt x="347" y="152"/>
                    <a:pt x="349" y="153"/>
                    <a:pt x="352" y="153"/>
                  </a:cubicBezTo>
                  <a:cubicBezTo>
                    <a:pt x="356" y="154"/>
                    <a:pt x="360" y="155"/>
                    <a:pt x="360" y="158"/>
                  </a:cubicBezTo>
                  <a:cubicBezTo>
                    <a:pt x="360" y="162"/>
                    <a:pt x="358" y="165"/>
                    <a:pt x="357" y="169"/>
                  </a:cubicBezTo>
                  <a:cubicBezTo>
                    <a:pt x="357" y="170"/>
                    <a:pt x="356" y="170"/>
                    <a:pt x="356" y="171"/>
                  </a:cubicBezTo>
                  <a:cubicBezTo>
                    <a:pt x="356" y="173"/>
                    <a:pt x="358" y="174"/>
                    <a:pt x="360" y="176"/>
                  </a:cubicBezTo>
                  <a:cubicBezTo>
                    <a:pt x="362" y="179"/>
                    <a:pt x="363" y="181"/>
                    <a:pt x="365" y="184"/>
                  </a:cubicBezTo>
                  <a:cubicBezTo>
                    <a:pt x="368" y="189"/>
                    <a:pt x="370" y="192"/>
                    <a:pt x="370" y="197"/>
                  </a:cubicBezTo>
                  <a:cubicBezTo>
                    <a:pt x="370" y="209"/>
                    <a:pt x="370" y="209"/>
                    <a:pt x="370" y="209"/>
                  </a:cubicBezTo>
                  <a:cubicBezTo>
                    <a:pt x="370" y="215"/>
                    <a:pt x="368" y="217"/>
                    <a:pt x="366" y="223"/>
                  </a:cubicBezTo>
                  <a:cubicBezTo>
                    <a:pt x="365" y="227"/>
                    <a:pt x="366" y="230"/>
                    <a:pt x="365" y="234"/>
                  </a:cubicBezTo>
                  <a:cubicBezTo>
                    <a:pt x="364" y="238"/>
                    <a:pt x="360" y="240"/>
                    <a:pt x="358" y="243"/>
                  </a:cubicBezTo>
                  <a:cubicBezTo>
                    <a:pt x="356" y="246"/>
                    <a:pt x="355" y="248"/>
                    <a:pt x="353" y="251"/>
                  </a:cubicBezTo>
                  <a:cubicBezTo>
                    <a:pt x="351" y="253"/>
                    <a:pt x="349" y="254"/>
                    <a:pt x="349" y="257"/>
                  </a:cubicBezTo>
                  <a:cubicBezTo>
                    <a:pt x="349" y="259"/>
                    <a:pt x="351" y="259"/>
                    <a:pt x="352" y="261"/>
                  </a:cubicBezTo>
                  <a:cubicBezTo>
                    <a:pt x="352" y="263"/>
                    <a:pt x="351" y="264"/>
                    <a:pt x="352" y="267"/>
                  </a:cubicBezTo>
                  <a:cubicBezTo>
                    <a:pt x="352" y="268"/>
                    <a:pt x="353" y="269"/>
                    <a:pt x="353" y="270"/>
                  </a:cubicBezTo>
                  <a:cubicBezTo>
                    <a:pt x="356" y="270"/>
                    <a:pt x="358" y="268"/>
                    <a:pt x="361" y="267"/>
                  </a:cubicBezTo>
                  <a:cubicBezTo>
                    <a:pt x="362" y="267"/>
                    <a:pt x="364" y="267"/>
                    <a:pt x="365" y="267"/>
                  </a:cubicBezTo>
                  <a:cubicBezTo>
                    <a:pt x="365" y="267"/>
                    <a:pt x="366" y="267"/>
                    <a:pt x="367" y="267"/>
                  </a:cubicBezTo>
                  <a:cubicBezTo>
                    <a:pt x="369" y="266"/>
                    <a:pt x="369" y="263"/>
                    <a:pt x="370" y="261"/>
                  </a:cubicBezTo>
                  <a:cubicBezTo>
                    <a:pt x="371" y="258"/>
                    <a:pt x="373" y="256"/>
                    <a:pt x="375" y="253"/>
                  </a:cubicBezTo>
                  <a:cubicBezTo>
                    <a:pt x="378" y="250"/>
                    <a:pt x="379" y="248"/>
                    <a:pt x="381" y="244"/>
                  </a:cubicBezTo>
                  <a:cubicBezTo>
                    <a:pt x="383" y="241"/>
                    <a:pt x="384" y="240"/>
                    <a:pt x="385" y="238"/>
                  </a:cubicBezTo>
                  <a:cubicBezTo>
                    <a:pt x="386" y="237"/>
                    <a:pt x="386" y="236"/>
                    <a:pt x="386" y="236"/>
                  </a:cubicBezTo>
                  <a:cubicBezTo>
                    <a:pt x="387" y="235"/>
                    <a:pt x="389" y="236"/>
                    <a:pt x="390" y="236"/>
                  </a:cubicBezTo>
                  <a:cubicBezTo>
                    <a:pt x="392" y="236"/>
                    <a:pt x="394" y="235"/>
                    <a:pt x="396" y="235"/>
                  </a:cubicBezTo>
                  <a:cubicBezTo>
                    <a:pt x="400" y="235"/>
                    <a:pt x="402" y="234"/>
                    <a:pt x="406" y="236"/>
                  </a:cubicBezTo>
                  <a:cubicBezTo>
                    <a:pt x="406" y="236"/>
                    <a:pt x="406" y="237"/>
                    <a:pt x="406" y="238"/>
                  </a:cubicBezTo>
                  <a:cubicBezTo>
                    <a:pt x="409" y="241"/>
                    <a:pt x="410" y="242"/>
                    <a:pt x="412" y="245"/>
                  </a:cubicBezTo>
                  <a:cubicBezTo>
                    <a:pt x="416" y="252"/>
                    <a:pt x="419" y="257"/>
                    <a:pt x="422" y="265"/>
                  </a:cubicBezTo>
                  <a:cubicBezTo>
                    <a:pt x="425" y="273"/>
                    <a:pt x="427" y="278"/>
                    <a:pt x="430" y="286"/>
                  </a:cubicBezTo>
                  <a:cubicBezTo>
                    <a:pt x="433" y="292"/>
                    <a:pt x="433" y="297"/>
                    <a:pt x="439" y="300"/>
                  </a:cubicBezTo>
                  <a:cubicBezTo>
                    <a:pt x="439" y="300"/>
                    <a:pt x="439" y="300"/>
                    <a:pt x="439" y="300"/>
                  </a:cubicBezTo>
                  <a:cubicBezTo>
                    <a:pt x="437" y="307"/>
                    <a:pt x="438" y="312"/>
                    <a:pt x="437" y="320"/>
                  </a:cubicBezTo>
                  <a:cubicBezTo>
                    <a:pt x="437" y="320"/>
                    <a:pt x="437" y="320"/>
                    <a:pt x="437" y="320"/>
                  </a:cubicBezTo>
                  <a:cubicBezTo>
                    <a:pt x="437" y="320"/>
                    <a:pt x="437" y="321"/>
                    <a:pt x="437" y="322"/>
                  </a:cubicBezTo>
                  <a:cubicBezTo>
                    <a:pt x="432" y="326"/>
                    <a:pt x="427" y="324"/>
                    <a:pt x="421" y="327"/>
                  </a:cubicBezTo>
                  <a:cubicBezTo>
                    <a:pt x="420" y="328"/>
                    <a:pt x="420" y="328"/>
                    <a:pt x="419" y="328"/>
                  </a:cubicBezTo>
                  <a:cubicBezTo>
                    <a:pt x="416" y="329"/>
                    <a:pt x="418" y="333"/>
                    <a:pt x="417" y="336"/>
                  </a:cubicBezTo>
                  <a:cubicBezTo>
                    <a:pt x="417" y="339"/>
                    <a:pt x="415" y="341"/>
                    <a:pt x="415" y="344"/>
                  </a:cubicBezTo>
                  <a:cubicBezTo>
                    <a:pt x="415" y="355"/>
                    <a:pt x="415" y="355"/>
                    <a:pt x="415" y="355"/>
                  </a:cubicBezTo>
                  <a:cubicBezTo>
                    <a:pt x="415" y="355"/>
                    <a:pt x="415" y="355"/>
                    <a:pt x="415" y="355"/>
                  </a:cubicBezTo>
                  <a:cubicBezTo>
                    <a:pt x="414" y="361"/>
                    <a:pt x="412" y="367"/>
                    <a:pt x="411" y="373"/>
                  </a:cubicBezTo>
                  <a:cubicBezTo>
                    <a:pt x="411" y="375"/>
                    <a:pt x="412" y="376"/>
                    <a:pt x="412" y="378"/>
                  </a:cubicBezTo>
                  <a:cubicBezTo>
                    <a:pt x="412" y="378"/>
                    <a:pt x="412" y="378"/>
                    <a:pt x="412" y="378"/>
                  </a:cubicBezTo>
                  <a:cubicBezTo>
                    <a:pt x="412" y="384"/>
                    <a:pt x="410" y="388"/>
                    <a:pt x="406" y="392"/>
                  </a:cubicBezTo>
                  <a:cubicBezTo>
                    <a:pt x="404" y="395"/>
                    <a:pt x="400" y="397"/>
                    <a:pt x="400" y="401"/>
                  </a:cubicBezTo>
                  <a:cubicBezTo>
                    <a:pt x="400" y="401"/>
                    <a:pt x="400" y="401"/>
                    <a:pt x="400" y="401"/>
                  </a:cubicBezTo>
                  <a:lnTo>
                    <a:pt x="333" y="418"/>
                  </a:ln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7" name="Freeform 43">
              <a:extLst>
                <a:ext uri="{FF2B5EF4-FFF2-40B4-BE49-F238E27FC236}">
                  <a16:creationId xmlns:a16="http://schemas.microsoft.com/office/drawing/2014/main" id="{1B8A2896-F0E3-0939-C496-4043411A1CE8}"/>
                </a:ext>
              </a:extLst>
            </p:cNvPr>
            <p:cNvSpPr>
              <a:spLocks/>
            </p:cNvSpPr>
            <p:nvPr/>
          </p:nvSpPr>
          <p:spPr bwMode="auto">
            <a:xfrm>
              <a:off x="2463800" y="1500188"/>
              <a:ext cx="890588" cy="566738"/>
            </a:xfrm>
            <a:custGeom>
              <a:avLst/>
              <a:gdLst/>
              <a:ahLst/>
              <a:cxnLst>
                <a:cxn ang="0">
                  <a:pos x="563" y="367"/>
                </a:cxn>
                <a:cxn ang="0">
                  <a:pos x="566" y="301"/>
                </a:cxn>
                <a:cxn ang="0">
                  <a:pos x="566" y="301"/>
                </a:cxn>
                <a:cxn ang="0">
                  <a:pos x="577" y="78"/>
                </a:cxn>
                <a:cxn ang="0">
                  <a:pos x="577" y="78"/>
                </a:cxn>
                <a:cxn ang="0">
                  <a:pos x="16" y="0"/>
                </a:cxn>
                <a:cxn ang="0">
                  <a:pos x="16" y="0"/>
                </a:cxn>
                <a:cxn ang="0">
                  <a:pos x="0" y="71"/>
                </a:cxn>
                <a:cxn ang="0">
                  <a:pos x="5" y="90"/>
                </a:cxn>
                <a:cxn ang="0">
                  <a:pos x="9" y="100"/>
                </a:cxn>
                <a:cxn ang="0">
                  <a:pos x="12" y="114"/>
                </a:cxn>
                <a:cxn ang="0">
                  <a:pos x="13" y="120"/>
                </a:cxn>
                <a:cxn ang="0">
                  <a:pos x="20" y="129"/>
                </a:cxn>
                <a:cxn ang="0">
                  <a:pos x="25" y="138"/>
                </a:cxn>
                <a:cxn ang="0">
                  <a:pos x="34" y="158"/>
                </a:cxn>
                <a:cxn ang="0">
                  <a:pos x="46" y="169"/>
                </a:cxn>
                <a:cxn ang="0">
                  <a:pos x="54" y="174"/>
                </a:cxn>
                <a:cxn ang="0">
                  <a:pos x="58" y="179"/>
                </a:cxn>
                <a:cxn ang="0">
                  <a:pos x="56" y="186"/>
                </a:cxn>
                <a:cxn ang="0">
                  <a:pos x="50" y="204"/>
                </a:cxn>
                <a:cxn ang="0">
                  <a:pos x="46" y="215"/>
                </a:cxn>
                <a:cxn ang="0">
                  <a:pos x="48" y="222"/>
                </a:cxn>
                <a:cxn ang="0">
                  <a:pos x="53" y="237"/>
                </a:cxn>
                <a:cxn ang="0">
                  <a:pos x="51" y="238"/>
                </a:cxn>
                <a:cxn ang="0">
                  <a:pos x="46" y="241"/>
                </a:cxn>
                <a:cxn ang="0">
                  <a:pos x="40" y="244"/>
                </a:cxn>
                <a:cxn ang="0">
                  <a:pos x="43" y="252"/>
                </a:cxn>
                <a:cxn ang="0">
                  <a:pos x="44" y="260"/>
                </a:cxn>
                <a:cxn ang="0">
                  <a:pos x="45" y="264"/>
                </a:cxn>
                <a:cxn ang="0">
                  <a:pos x="50" y="265"/>
                </a:cxn>
                <a:cxn ang="0">
                  <a:pos x="69" y="260"/>
                </a:cxn>
                <a:cxn ang="0">
                  <a:pos x="75" y="268"/>
                </a:cxn>
                <a:cxn ang="0">
                  <a:pos x="77" y="283"/>
                </a:cxn>
                <a:cxn ang="0">
                  <a:pos x="84" y="306"/>
                </a:cxn>
                <a:cxn ang="0">
                  <a:pos x="83" y="315"/>
                </a:cxn>
                <a:cxn ang="0">
                  <a:pos x="84" y="320"/>
                </a:cxn>
                <a:cxn ang="0">
                  <a:pos x="87" y="324"/>
                </a:cxn>
                <a:cxn ang="0">
                  <a:pos x="92" y="334"/>
                </a:cxn>
                <a:cxn ang="0">
                  <a:pos x="96" y="337"/>
                </a:cxn>
                <a:cxn ang="0">
                  <a:pos x="100" y="349"/>
                </a:cxn>
                <a:cxn ang="0">
                  <a:pos x="104" y="355"/>
                </a:cxn>
                <a:cxn ang="0">
                  <a:pos x="108" y="360"/>
                </a:cxn>
                <a:cxn ang="0">
                  <a:pos x="117" y="357"/>
                </a:cxn>
                <a:cxn ang="0">
                  <a:pos x="128" y="362"/>
                </a:cxn>
                <a:cxn ang="0">
                  <a:pos x="133" y="360"/>
                </a:cxn>
                <a:cxn ang="0">
                  <a:pos x="137" y="357"/>
                </a:cxn>
                <a:cxn ang="0">
                  <a:pos x="141" y="359"/>
                </a:cxn>
                <a:cxn ang="0">
                  <a:pos x="149" y="362"/>
                </a:cxn>
                <a:cxn ang="0">
                  <a:pos x="162" y="363"/>
                </a:cxn>
                <a:cxn ang="0">
                  <a:pos x="170" y="363"/>
                </a:cxn>
                <a:cxn ang="0">
                  <a:pos x="174" y="360"/>
                </a:cxn>
                <a:cxn ang="0">
                  <a:pos x="178" y="356"/>
                </a:cxn>
                <a:cxn ang="0">
                  <a:pos x="182" y="349"/>
                </a:cxn>
                <a:cxn ang="0">
                  <a:pos x="187" y="353"/>
                </a:cxn>
                <a:cxn ang="0">
                  <a:pos x="192" y="358"/>
                </a:cxn>
                <a:cxn ang="0">
                  <a:pos x="202" y="365"/>
                </a:cxn>
                <a:cxn ang="0">
                  <a:pos x="202" y="365"/>
                </a:cxn>
                <a:cxn ang="0">
                  <a:pos x="206" y="332"/>
                </a:cxn>
                <a:cxn ang="0">
                  <a:pos x="563" y="367"/>
                </a:cxn>
              </a:cxnLst>
              <a:rect l="0" t="0" r="r" b="b"/>
              <a:pathLst>
                <a:path w="577" h="367">
                  <a:moveTo>
                    <a:pt x="563" y="367"/>
                  </a:moveTo>
                  <a:cubicBezTo>
                    <a:pt x="566" y="301"/>
                    <a:pt x="566" y="301"/>
                    <a:pt x="566" y="301"/>
                  </a:cubicBezTo>
                  <a:cubicBezTo>
                    <a:pt x="566" y="301"/>
                    <a:pt x="566" y="301"/>
                    <a:pt x="566" y="301"/>
                  </a:cubicBezTo>
                  <a:cubicBezTo>
                    <a:pt x="577" y="78"/>
                    <a:pt x="577" y="78"/>
                    <a:pt x="577" y="78"/>
                  </a:cubicBezTo>
                  <a:cubicBezTo>
                    <a:pt x="577" y="78"/>
                    <a:pt x="577" y="78"/>
                    <a:pt x="577" y="78"/>
                  </a:cubicBezTo>
                  <a:cubicBezTo>
                    <a:pt x="389" y="69"/>
                    <a:pt x="202" y="43"/>
                    <a:pt x="16" y="0"/>
                  </a:cubicBezTo>
                  <a:cubicBezTo>
                    <a:pt x="16" y="0"/>
                    <a:pt x="16" y="0"/>
                    <a:pt x="16" y="0"/>
                  </a:cubicBezTo>
                  <a:cubicBezTo>
                    <a:pt x="0" y="71"/>
                    <a:pt x="0" y="71"/>
                    <a:pt x="0" y="71"/>
                  </a:cubicBezTo>
                  <a:cubicBezTo>
                    <a:pt x="2" y="79"/>
                    <a:pt x="4" y="83"/>
                    <a:pt x="5" y="90"/>
                  </a:cubicBezTo>
                  <a:cubicBezTo>
                    <a:pt x="6" y="94"/>
                    <a:pt x="8" y="96"/>
                    <a:pt x="9" y="100"/>
                  </a:cubicBezTo>
                  <a:cubicBezTo>
                    <a:pt x="10" y="105"/>
                    <a:pt x="11" y="108"/>
                    <a:pt x="12" y="114"/>
                  </a:cubicBezTo>
                  <a:cubicBezTo>
                    <a:pt x="13" y="116"/>
                    <a:pt x="12" y="117"/>
                    <a:pt x="13" y="120"/>
                  </a:cubicBezTo>
                  <a:cubicBezTo>
                    <a:pt x="15" y="124"/>
                    <a:pt x="17" y="126"/>
                    <a:pt x="20" y="129"/>
                  </a:cubicBezTo>
                  <a:cubicBezTo>
                    <a:pt x="22" y="132"/>
                    <a:pt x="23" y="135"/>
                    <a:pt x="25" y="138"/>
                  </a:cubicBezTo>
                  <a:cubicBezTo>
                    <a:pt x="28" y="146"/>
                    <a:pt x="30" y="151"/>
                    <a:pt x="34" y="158"/>
                  </a:cubicBezTo>
                  <a:cubicBezTo>
                    <a:pt x="37" y="163"/>
                    <a:pt x="41" y="165"/>
                    <a:pt x="46" y="169"/>
                  </a:cubicBezTo>
                  <a:cubicBezTo>
                    <a:pt x="49" y="171"/>
                    <a:pt x="51" y="172"/>
                    <a:pt x="54" y="174"/>
                  </a:cubicBezTo>
                  <a:cubicBezTo>
                    <a:pt x="56" y="175"/>
                    <a:pt x="58" y="176"/>
                    <a:pt x="58" y="179"/>
                  </a:cubicBezTo>
                  <a:cubicBezTo>
                    <a:pt x="58" y="182"/>
                    <a:pt x="57" y="183"/>
                    <a:pt x="56" y="186"/>
                  </a:cubicBezTo>
                  <a:cubicBezTo>
                    <a:pt x="55" y="193"/>
                    <a:pt x="52" y="197"/>
                    <a:pt x="50" y="204"/>
                  </a:cubicBezTo>
                  <a:cubicBezTo>
                    <a:pt x="49" y="208"/>
                    <a:pt x="46" y="210"/>
                    <a:pt x="46" y="215"/>
                  </a:cubicBezTo>
                  <a:cubicBezTo>
                    <a:pt x="46" y="218"/>
                    <a:pt x="47" y="219"/>
                    <a:pt x="48" y="222"/>
                  </a:cubicBezTo>
                  <a:cubicBezTo>
                    <a:pt x="51" y="227"/>
                    <a:pt x="53" y="231"/>
                    <a:pt x="53" y="237"/>
                  </a:cubicBezTo>
                  <a:cubicBezTo>
                    <a:pt x="53" y="238"/>
                    <a:pt x="52" y="238"/>
                    <a:pt x="51" y="238"/>
                  </a:cubicBezTo>
                  <a:cubicBezTo>
                    <a:pt x="49" y="240"/>
                    <a:pt x="48" y="240"/>
                    <a:pt x="46" y="241"/>
                  </a:cubicBezTo>
                  <a:cubicBezTo>
                    <a:pt x="43" y="243"/>
                    <a:pt x="42" y="244"/>
                    <a:pt x="40" y="244"/>
                  </a:cubicBezTo>
                  <a:cubicBezTo>
                    <a:pt x="40" y="247"/>
                    <a:pt x="42" y="249"/>
                    <a:pt x="43" y="252"/>
                  </a:cubicBezTo>
                  <a:cubicBezTo>
                    <a:pt x="43" y="255"/>
                    <a:pt x="43" y="257"/>
                    <a:pt x="44" y="260"/>
                  </a:cubicBezTo>
                  <a:cubicBezTo>
                    <a:pt x="44" y="261"/>
                    <a:pt x="44" y="263"/>
                    <a:pt x="45" y="264"/>
                  </a:cubicBezTo>
                  <a:cubicBezTo>
                    <a:pt x="46" y="265"/>
                    <a:pt x="48" y="265"/>
                    <a:pt x="50" y="265"/>
                  </a:cubicBezTo>
                  <a:cubicBezTo>
                    <a:pt x="58" y="265"/>
                    <a:pt x="61" y="260"/>
                    <a:pt x="69" y="260"/>
                  </a:cubicBezTo>
                  <a:cubicBezTo>
                    <a:pt x="73" y="260"/>
                    <a:pt x="74" y="264"/>
                    <a:pt x="75" y="268"/>
                  </a:cubicBezTo>
                  <a:cubicBezTo>
                    <a:pt x="75" y="274"/>
                    <a:pt x="75" y="278"/>
                    <a:pt x="77" y="283"/>
                  </a:cubicBezTo>
                  <a:cubicBezTo>
                    <a:pt x="80" y="292"/>
                    <a:pt x="84" y="297"/>
                    <a:pt x="84" y="306"/>
                  </a:cubicBezTo>
                  <a:cubicBezTo>
                    <a:pt x="84" y="309"/>
                    <a:pt x="83" y="311"/>
                    <a:pt x="83" y="315"/>
                  </a:cubicBezTo>
                  <a:cubicBezTo>
                    <a:pt x="83" y="317"/>
                    <a:pt x="83" y="318"/>
                    <a:pt x="84" y="320"/>
                  </a:cubicBezTo>
                  <a:cubicBezTo>
                    <a:pt x="84" y="322"/>
                    <a:pt x="86" y="322"/>
                    <a:pt x="87" y="324"/>
                  </a:cubicBezTo>
                  <a:cubicBezTo>
                    <a:pt x="89" y="328"/>
                    <a:pt x="90" y="330"/>
                    <a:pt x="92" y="334"/>
                  </a:cubicBezTo>
                  <a:cubicBezTo>
                    <a:pt x="94" y="335"/>
                    <a:pt x="95" y="336"/>
                    <a:pt x="96" y="337"/>
                  </a:cubicBezTo>
                  <a:cubicBezTo>
                    <a:pt x="98" y="341"/>
                    <a:pt x="98" y="345"/>
                    <a:pt x="100" y="349"/>
                  </a:cubicBezTo>
                  <a:cubicBezTo>
                    <a:pt x="101" y="351"/>
                    <a:pt x="102" y="352"/>
                    <a:pt x="104" y="355"/>
                  </a:cubicBezTo>
                  <a:cubicBezTo>
                    <a:pt x="105" y="357"/>
                    <a:pt x="105" y="360"/>
                    <a:pt x="108" y="360"/>
                  </a:cubicBezTo>
                  <a:cubicBezTo>
                    <a:pt x="111" y="360"/>
                    <a:pt x="113" y="357"/>
                    <a:pt x="117" y="357"/>
                  </a:cubicBezTo>
                  <a:cubicBezTo>
                    <a:pt x="122" y="357"/>
                    <a:pt x="123" y="362"/>
                    <a:pt x="128" y="362"/>
                  </a:cubicBezTo>
                  <a:cubicBezTo>
                    <a:pt x="130" y="362"/>
                    <a:pt x="132" y="361"/>
                    <a:pt x="133" y="360"/>
                  </a:cubicBezTo>
                  <a:cubicBezTo>
                    <a:pt x="134" y="359"/>
                    <a:pt x="135" y="357"/>
                    <a:pt x="137" y="357"/>
                  </a:cubicBezTo>
                  <a:cubicBezTo>
                    <a:pt x="139" y="357"/>
                    <a:pt x="139" y="358"/>
                    <a:pt x="141" y="359"/>
                  </a:cubicBezTo>
                  <a:cubicBezTo>
                    <a:pt x="144" y="360"/>
                    <a:pt x="145" y="361"/>
                    <a:pt x="149" y="362"/>
                  </a:cubicBezTo>
                  <a:cubicBezTo>
                    <a:pt x="154" y="363"/>
                    <a:pt x="157" y="363"/>
                    <a:pt x="162" y="363"/>
                  </a:cubicBezTo>
                  <a:cubicBezTo>
                    <a:pt x="165" y="363"/>
                    <a:pt x="167" y="363"/>
                    <a:pt x="170" y="363"/>
                  </a:cubicBezTo>
                  <a:cubicBezTo>
                    <a:pt x="172" y="362"/>
                    <a:pt x="172" y="361"/>
                    <a:pt x="174" y="360"/>
                  </a:cubicBezTo>
                  <a:cubicBezTo>
                    <a:pt x="175" y="359"/>
                    <a:pt x="177" y="358"/>
                    <a:pt x="178" y="356"/>
                  </a:cubicBezTo>
                  <a:cubicBezTo>
                    <a:pt x="179" y="354"/>
                    <a:pt x="179" y="349"/>
                    <a:pt x="182" y="349"/>
                  </a:cubicBezTo>
                  <a:cubicBezTo>
                    <a:pt x="184" y="349"/>
                    <a:pt x="186" y="351"/>
                    <a:pt x="187" y="353"/>
                  </a:cubicBezTo>
                  <a:cubicBezTo>
                    <a:pt x="189" y="355"/>
                    <a:pt x="190" y="357"/>
                    <a:pt x="192" y="358"/>
                  </a:cubicBezTo>
                  <a:cubicBezTo>
                    <a:pt x="195" y="361"/>
                    <a:pt x="199" y="362"/>
                    <a:pt x="202" y="365"/>
                  </a:cubicBezTo>
                  <a:cubicBezTo>
                    <a:pt x="202" y="365"/>
                    <a:pt x="202" y="365"/>
                    <a:pt x="202" y="365"/>
                  </a:cubicBezTo>
                  <a:cubicBezTo>
                    <a:pt x="206" y="332"/>
                    <a:pt x="206" y="332"/>
                    <a:pt x="206" y="332"/>
                  </a:cubicBezTo>
                  <a:cubicBezTo>
                    <a:pt x="321" y="347"/>
                    <a:pt x="441" y="359"/>
                    <a:pt x="563" y="367"/>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8" name="Freeform 44">
              <a:extLst>
                <a:ext uri="{FF2B5EF4-FFF2-40B4-BE49-F238E27FC236}">
                  <a16:creationId xmlns:a16="http://schemas.microsoft.com/office/drawing/2014/main" id="{67068922-D83C-CCF1-9471-70921A973E8D}"/>
                </a:ext>
              </a:extLst>
            </p:cNvPr>
            <p:cNvSpPr>
              <a:spLocks/>
            </p:cNvSpPr>
            <p:nvPr/>
          </p:nvSpPr>
          <p:spPr bwMode="auto">
            <a:xfrm>
              <a:off x="2724150" y="2012950"/>
              <a:ext cx="608013" cy="503238"/>
            </a:xfrm>
            <a:custGeom>
              <a:avLst/>
              <a:gdLst/>
              <a:ahLst/>
              <a:cxnLst>
                <a:cxn ang="0">
                  <a:pos x="33" y="33"/>
                </a:cxn>
                <a:cxn ang="0">
                  <a:pos x="37" y="0"/>
                </a:cxn>
                <a:cxn ang="0">
                  <a:pos x="394" y="35"/>
                </a:cxn>
                <a:cxn ang="0">
                  <a:pos x="394" y="35"/>
                </a:cxn>
                <a:cxn ang="0">
                  <a:pos x="389" y="180"/>
                </a:cxn>
                <a:cxn ang="0">
                  <a:pos x="389" y="180"/>
                </a:cxn>
                <a:cxn ang="0">
                  <a:pos x="382" y="326"/>
                </a:cxn>
                <a:cxn ang="0">
                  <a:pos x="382" y="326"/>
                </a:cxn>
                <a:cxn ang="0">
                  <a:pos x="111" y="302"/>
                </a:cxn>
                <a:cxn ang="0">
                  <a:pos x="111" y="302"/>
                </a:cxn>
                <a:cxn ang="0">
                  <a:pos x="0" y="288"/>
                </a:cxn>
                <a:cxn ang="0">
                  <a:pos x="10" y="216"/>
                </a:cxn>
                <a:cxn ang="0">
                  <a:pos x="10" y="216"/>
                </a:cxn>
                <a:cxn ang="0">
                  <a:pos x="33" y="33"/>
                </a:cxn>
              </a:cxnLst>
              <a:rect l="0" t="0" r="r" b="b"/>
              <a:pathLst>
                <a:path w="394" h="326">
                  <a:moveTo>
                    <a:pt x="33" y="33"/>
                  </a:moveTo>
                  <a:cubicBezTo>
                    <a:pt x="37" y="0"/>
                    <a:pt x="37" y="0"/>
                    <a:pt x="37" y="0"/>
                  </a:cubicBezTo>
                  <a:cubicBezTo>
                    <a:pt x="152" y="15"/>
                    <a:pt x="272" y="27"/>
                    <a:pt x="394" y="35"/>
                  </a:cubicBezTo>
                  <a:cubicBezTo>
                    <a:pt x="394" y="35"/>
                    <a:pt x="394" y="35"/>
                    <a:pt x="394" y="35"/>
                  </a:cubicBezTo>
                  <a:cubicBezTo>
                    <a:pt x="389" y="180"/>
                    <a:pt x="389" y="180"/>
                    <a:pt x="389" y="180"/>
                  </a:cubicBezTo>
                  <a:cubicBezTo>
                    <a:pt x="389" y="180"/>
                    <a:pt x="389" y="180"/>
                    <a:pt x="389" y="180"/>
                  </a:cubicBezTo>
                  <a:cubicBezTo>
                    <a:pt x="382" y="326"/>
                    <a:pt x="382" y="326"/>
                    <a:pt x="382" y="326"/>
                  </a:cubicBezTo>
                  <a:cubicBezTo>
                    <a:pt x="382" y="326"/>
                    <a:pt x="382" y="326"/>
                    <a:pt x="382" y="326"/>
                  </a:cubicBezTo>
                  <a:cubicBezTo>
                    <a:pt x="299" y="321"/>
                    <a:pt x="208" y="313"/>
                    <a:pt x="111" y="302"/>
                  </a:cubicBezTo>
                  <a:cubicBezTo>
                    <a:pt x="111" y="302"/>
                    <a:pt x="111" y="302"/>
                    <a:pt x="111" y="302"/>
                  </a:cubicBezTo>
                  <a:cubicBezTo>
                    <a:pt x="0" y="288"/>
                    <a:pt x="0" y="288"/>
                    <a:pt x="0" y="288"/>
                  </a:cubicBezTo>
                  <a:cubicBezTo>
                    <a:pt x="10" y="216"/>
                    <a:pt x="10" y="216"/>
                    <a:pt x="10" y="216"/>
                  </a:cubicBezTo>
                  <a:cubicBezTo>
                    <a:pt x="10" y="216"/>
                    <a:pt x="10" y="216"/>
                    <a:pt x="10" y="216"/>
                  </a:cubicBezTo>
                  <a:cubicBezTo>
                    <a:pt x="33" y="33"/>
                    <a:pt x="33" y="33"/>
                    <a:pt x="33" y="33"/>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9" name="Freeform 45">
              <a:extLst>
                <a:ext uri="{FF2B5EF4-FFF2-40B4-BE49-F238E27FC236}">
                  <a16:creationId xmlns:a16="http://schemas.microsoft.com/office/drawing/2014/main" id="{44DC14D3-8AC5-D744-A17E-5BF2943FD6FD}"/>
                </a:ext>
              </a:extLst>
            </p:cNvPr>
            <p:cNvSpPr>
              <a:spLocks/>
            </p:cNvSpPr>
            <p:nvPr/>
          </p:nvSpPr>
          <p:spPr bwMode="auto">
            <a:xfrm>
              <a:off x="3324225" y="1962150"/>
              <a:ext cx="615950" cy="384175"/>
            </a:xfrm>
            <a:custGeom>
              <a:avLst/>
              <a:gdLst/>
              <a:ahLst/>
              <a:cxnLst>
                <a:cxn ang="0">
                  <a:pos x="378" y="0"/>
                </a:cxn>
                <a:cxn ang="0">
                  <a:pos x="380" y="6"/>
                </a:cxn>
                <a:cxn ang="0">
                  <a:pos x="377" y="26"/>
                </a:cxn>
                <a:cxn ang="0">
                  <a:pos x="393" y="45"/>
                </a:cxn>
                <a:cxn ang="0">
                  <a:pos x="399" y="168"/>
                </a:cxn>
                <a:cxn ang="0">
                  <a:pos x="396" y="178"/>
                </a:cxn>
                <a:cxn ang="0">
                  <a:pos x="396" y="178"/>
                </a:cxn>
                <a:cxn ang="0">
                  <a:pos x="398" y="205"/>
                </a:cxn>
                <a:cxn ang="0">
                  <a:pos x="397" y="215"/>
                </a:cxn>
                <a:cxn ang="0">
                  <a:pos x="392" y="226"/>
                </a:cxn>
                <a:cxn ang="0">
                  <a:pos x="399" y="249"/>
                </a:cxn>
                <a:cxn ang="0">
                  <a:pos x="399" y="249"/>
                </a:cxn>
                <a:cxn ang="0">
                  <a:pos x="376" y="237"/>
                </a:cxn>
                <a:cxn ang="0">
                  <a:pos x="362" y="232"/>
                </a:cxn>
                <a:cxn ang="0">
                  <a:pos x="348" y="227"/>
                </a:cxn>
                <a:cxn ang="0">
                  <a:pos x="322" y="231"/>
                </a:cxn>
                <a:cxn ang="0">
                  <a:pos x="306" y="225"/>
                </a:cxn>
                <a:cxn ang="0">
                  <a:pos x="292" y="217"/>
                </a:cxn>
                <a:cxn ang="0">
                  <a:pos x="0" y="213"/>
                </a:cxn>
                <a:cxn ang="0">
                  <a:pos x="0" y="213"/>
                </a:cxn>
                <a:cxn ang="0">
                  <a:pos x="5" y="68"/>
                </a:cxn>
                <a:cxn ang="0">
                  <a:pos x="5" y="68"/>
                </a:cxn>
                <a:cxn ang="0">
                  <a:pos x="8" y="2"/>
                </a:cxn>
                <a:cxn ang="0">
                  <a:pos x="8" y="2"/>
                </a:cxn>
                <a:cxn ang="0">
                  <a:pos x="378" y="0"/>
                </a:cxn>
              </a:cxnLst>
              <a:rect l="0" t="0" r="r" b="b"/>
              <a:pathLst>
                <a:path w="399" h="249">
                  <a:moveTo>
                    <a:pt x="378" y="0"/>
                  </a:moveTo>
                  <a:cubicBezTo>
                    <a:pt x="379" y="2"/>
                    <a:pt x="380" y="4"/>
                    <a:pt x="380" y="6"/>
                  </a:cubicBezTo>
                  <a:cubicBezTo>
                    <a:pt x="380" y="14"/>
                    <a:pt x="377" y="18"/>
                    <a:pt x="377" y="26"/>
                  </a:cubicBezTo>
                  <a:cubicBezTo>
                    <a:pt x="377" y="35"/>
                    <a:pt x="386" y="40"/>
                    <a:pt x="393" y="45"/>
                  </a:cubicBezTo>
                  <a:cubicBezTo>
                    <a:pt x="399" y="168"/>
                    <a:pt x="399" y="168"/>
                    <a:pt x="399" y="168"/>
                  </a:cubicBezTo>
                  <a:cubicBezTo>
                    <a:pt x="397" y="173"/>
                    <a:pt x="396" y="173"/>
                    <a:pt x="396" y="178"/>
                  </a:cubicBezTo>
                  <a:cubicBezTo>
                    <a:pt x="396" y="178"/>
                    <a:pt x="396" y="178"/>
                    <a:pt x="396" y="178"/>
                  </a:cubicBezTo>
                  <a:cubicBezTo>
                    <a:pt x="396" y="188"/>
                    <a:pt x="398" y="194"/>
                    <a:pt x="398" y="205"/>
                  </a:cubicBezTo>
                  <a:cubicBezTo>
                    <a:pt x="398" y="209"/>
                    <a:pt x="398" y="211"/>
                    <a:pt x="397" y="215"/>
                  </a:cubicBezTo>
                  <a:cubicBezTo>
                    <a:pt x="395" y="219"/>
                    <a:pt x="392" y="221"/>
                    <a:pt x="392" y="226"/>
                  </a:cubicBezTo>
                  <a:cubicBezTo>
                    <a:pt x="392" y="236"/>
                    <a:pt x="398" y="240"/>
                    <a:pt x="399" y="249"/>
                  </a:cubicBezTo>
                  <a:cubicBezTo>
                    <a:pt x="399" y="249"/>
                    <a:pt x="399" y="249"/>
                    <a:pt x="399" y="249"/>
                  </a:cubicBezTo>
                  <a:cubicBezTo>
                    <a:pt x="393" y="242"/>
                    <a:pt x="385" y="241"/>
                    <a:pt x="376" y="237"/>
                  </a:cubicBezTo>
                  <a:cubicBezTo>
                    <a:pt x="371" y="235"/>
                    <a:pt x="368" y="234"/>
                    <a:pt x="362" y="232"/>
                  </a:cubicBezTo>
                  <a:cubicBezTo>
                    <a:pt x="357" y="231"/>
                    <a:pt x="354" y="227"/>
                    <a:pt x="348" y="227"/>
                  </a:cubicBezTo>
                  <a:cubicBezTo>
                    <a:pt x="338" y="227"/>
                    <a:pt x="332" y="231"/>
                    <a:pt x="322" y="231"/>
                  </a:cubicBezTo>
                  <a:cubicBezTo>
                    <a:pt x="315" y="231"/>
                    <a:pt x="312" y="228"/>
                    <a:pt x="306" y="225"/>
                  </a:cubicBezTo>
                  <a:cubicBezTo>
                    <a:pt x="300" y="223"/>
                    <a:pt x="296" y="221"/>
                    <a:pt x="292" y="217"/>
                  </a:cubicBezTo>
                  <a:cubicBezTo>
                    <a:pt x="204" y="219"/>
                    <a:pt x="106" y="218"/>
                    <a:pt x="0" y="213"/>
                  </a:cubicBezTo>
                  <a:cubicBezTo>
                    <a:pt x="0" y="213"/>
                    <a:pt x="0" y="213"/>
                    <a:pt x="0" y="213"/>
                  </a:cubicBezTo>
                  <a:cubicBezTo>
                    <a:pt x="5" y="68"/>
                    <a:pt x="5" y="68"/>
                    <a:pt x="5" y="68"/>
                  </a:cubicBezTo>
                  <a:cubicBezTo>
                    <a:pt x="5" y="68"/>
                    <a:pt x="5" y="68"/>
                    <a:pt x="5" y="68"/>
                  </a:cubicBezTo>
                  <a:cubicBezTo>
                    <a:pt x="8" y="2"/>
                    <a:pt x="8" y="2"/>
                    <a:pt x="8" y="2"/>
                  </a:cubicBezTo>
                  <a:cubicBezTo>
                    <a:pt x="8" y="2"/>
                    <a:pt x="8" y="2"/>
                    <a:pt x="8" y="2"/>
                  </a:cubicBezTo>
                  <a:cubicBezTo>
                    <a:pt x="131" y="6"/>
                    <a:pt x="254" y="5"/>
                    <a:pt x="378" y="0"/>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70" name="Freeform 46">
              <a:extLst>
                <a:ext uri="{FF2B5EF4-FFF2-40B4-BE49-F238E27FC236}">
                  <a16:creationId xmlns:a16="http://schemas.microsoft.com/office/drawing/2014/main" id="{172D3256-4D84-5770-404C-CD3082B02810}"/>
                </a:ext>
              </a:extLst>
            </p:cNvPr>
            <p:cNvSpPr>
              <a:spLocks/>
            </p:cNvSpPr>
            <p:nvPr/>
          </p:nvSpPr>
          <p:spPr bwMode="auto">
            <a:xfrm>
              <a:off x="3336925" y="1620838"/>
              <a:ext cx="571500" cy="350838"/>
            </a:xfrm>
            <a:custGeom>
              <a:avLst/>
              <a:gdLst/>
              <a:ahLst/>
              <a:cxnLst>
                <a:cxn ang="0">
                  <a:pos x="0" y="223"/>
                </a:cxn>
                <a:cxn ang="0">
                  <a:pos x="11" y="0"/>
                </a:cxn>
                <a:cxn ang="0">
                  <a:pos x="11" y="0"/>
                </a:cxn>
                <a:cxn ang="0">
                  <a:pos x="333" y="1"/>
                </a:cxn>
                <a:cxn ang="0">
                  <a:pos x="333" y="1"/>
                </a:cxn>
                <a:cxn ang="0">
                  <a:pos x="333" y="11"/>
                </a:cxn>
                <a:cxn ang="0">
                  <a:pos x="334" y="13"/>
                </a:cxn>
                <a:cxn ang="0">
                  <a:pos x="337" y="27"/>
                </a:cxn>
                <a:cxn ang="0">
                  <a:pos x="335" y="37"/>
                </a:cxn>
                <a:cxn ang="0">
                  <a:pos x="337" y="42"/>
                </a:cxn>
                <a:cxn ang="0">
                  <a:pos x="341" y="54"/>
                </a:cxn>
                <a:cxn ang="0">
                  <a:pos x="339" y="57"/>
                </a:cxn>
                <a:cxn ang="0">
                  <a:pos x="339" y="64"/>
                </a:cxn>
                <a:cxn ang="0">
                  <a:pos x="346" y="83"/>
                </a:cxn>
                <a:cxn ang="0">
                  <a:pos x="353" y="94"/>
                </a:cxn>
                <a:cxn ang="0">
                  <a:pos x="357" y="104"/>
                </a:cxn>
                <a:cxn ang="0">
                  <a:pos x="360" y="127"/>
                </a:cxn>
                <a:cxn ang="0">
                  <a:pos x="363" y="141"/>
                </a:cxn>
                <a:cxn ang="0">
                  <a:pos x="360" y="160"/>
                </a:cxn>
                <a:cxn ang="0">
                  <a:pos x="362" y="168"/>
                </a:cxn>
                <a:cxn ang="0">
                  <a:pos x="367" y="191"/>
                </a:cxn>
                <a:cxn ang="0">
                  <a:pos x="368" y="197"/>
                </a:cxn>
                <a:cxn ang="0">
                  <a:pos x="370" y="221"/>
                </a:cxn>
                <a:cxn ang="0">
                  <a:pos x="370" y="221"/>
                </a:cxn>
                <a:cxn ang="0">
                  <a:pos x="0" y="223"/>
                </a:cxn>
              </a:cxnLst>
              <a:rect l="0" t="0" r="r" b="b"/>
              <a:pathLst>
                <a:path w="370" h="227">
                  <a:moveTo>
                    <a:pt x="0" y="223"/>
                  </a:moveTo>
                  <a:cubicBezTo>
                    <a:pt x="11" y="0"/>
                    <a:pt x="11" y="0"/>
                    <a:pt x="11" y="0"/>
                  </a:cubicBezTo>
                  <a:cubicBezTo>
                    <a:pt x="11" y="0"/>
                    <a:pt x="11" y="0"/>
                    <a:pt x="11" y="0"/>
                  </a:cubicBezTo>
                  <a:cubicBezTo>
                    <a:pt x="118" y="6"/>
                    <a:pt x="225" y="6"/>
                    <a:pt x="333" y="1"/>
                  </a:cubicBezTo>
                  <a:cubicBezTo>
                    <a:pt x="333" y="1"/>
                    <a:pt x="333" y="1"/>
                    <a:pt x="333" y="1"/>
                  </a:cubicBezTo>
                  <a:cubicBezTo>
                    <a:pt x="332" y="5"/>
                    <a:pt x="333" y="7"/>
                    <a:pt x="333" y="11"/>
                  </a:cubicBezTo>
                  <a:cubicBezTo>
                    <a:pt x="333" y="12"/>
                    <a:pt x="333" y="12"/>
                    <a:pt x="334" y="13"/>
                  </a:cubicBezTo>
                  <a:cubicBezTo>
                    <a:pt x="335" y="18"/>
                    <a:pt x="337" y="21"/>
                    <a:pt x="337" y="27"/>
                  </a:cubicBezTo>
                  <a:cubicBezTo>
                    <a:pt x="337" y="31"/>
                    <a:pt x="335" y="33"/>
                    <a:pt x="335" y="37"/>
                  </a:cubicBezTo>
                  <a:cubicBezTo>
                    <a:pt x="335" y="39"/>
                    <a:pt x="337" y="40"/>
                    <a:pt x="337" y="42"/>
                  </a:cubicBezTo>
                  <a:cubicBezTo>
                    <a:pt x="339" y="46"/>
                    <a:pt x="341" y="49"/>
                    <a:pt x="341" y="54"/>
                  </a:cubicBezTo>
                  <a:cubicBezTo>
                    <a:pt x="341" y="55"/>
                    <a:pt x="340" y="56"/>
                    <a:pt x="339" y="57"/>
                  </a:cubicBezTo>
                  <a:cubicBezTo>
                    <a:pt x="339" y="60"/>
                    <a:pt x="339" y="62"/>
                    <a:pt x="339" y="64"/>
                  </a:cubicBezTo>
                  <a:cubicBezTo>
                    <a:pt x="339" y="72"/>
                    <a:pt x="342" y="76"/>
                    <a:pt x="346" y="83"/>
                  </a:cubicBezTo>
                  <a:cubicBezTo>
                    <a:pt x="349" y="87"/>
                    <a:pt x="350" y="90"/>
                    <a:pt x="353" y="94"/>
                  </a:cubicBezTo>
                  <a:cubicBezTo>
                    <a:pt x="355" y="98"/>
                    <a:pt x="356" y="100"/>
                    <a:pt x="357" y="104"/>
                  </a:cubicBezTo>
                  <a:cubicBezTo>
                    <a:pt x="359" y="113"/>
                    <a:pt x="359" y="118"/>
                    <a:pt x="360" y="127"/>
                  </a:cubicBezTo>
                  <a:cubicBezTo>
                    <a:pt x="361" y="132"/>
                    <a:pt x="363" y="135"/>
                    <a:pt x="363" y="141"/>
                  </a:cubicBezTo>
                  <a:cubicBezTo>
                    <a:pt x="363" y="148"/>
                    <a:pt x="360" y="152"/>
                    <a:pt x="360" y="160"/>
                  </a:cubicBezTo>
                  <a:cubicBezTo>
                    <a:pt x="360" y="163"/>
                    <a:pt x="361" y="165"/>
                    <a:pt x="362" y="168"/>
                  </a:cubicBezTo>
                  <a:cubicBezTo>
                    <a:pt x="364" y="176"/>
                    <a:pt x="365" y="182"/>
                    <a:pt x="367" y="191"/>
                  </a:cubicBezTo>
                  <a:cubicBezTo>
                    <a:pt x="367" y="193"/>
                    <a:pt x="368" y="195"/>
                    <a:pt x="368" y="197"/>
                  </a:cubicBezTo>
                  <a:cubicBezTo>
                    <a:pt x="370" y="206"/>
                    <a:pt x="370" y="212"/>
                    <a:pt x="370" y="221"/>
                  </a:cubicBezTo>
                  <a:cubicBezTo>
                    <a:pt x="370" y="221"/>
                    <a:pt x="370" y="221"/>
                    <a:pt x="370" y="221"/>
                  </a:cubicBezTo>
                  <a:cubicBezTo>
                    <a:pt x="246" y="226"/>
                    <a:pt x="123" y="227"/>
                    <a:pt x="0" y="223"/>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71" name="Freeform 47">
              <a:extLst>
                <a:ext uri="{FF2B5EF4-FFF2-40B4-BE49-F238E27FC236}">
                  <a16:creationId xmlns:a16="http://schemas.microsoft.com/office/drawing/2014/main" id="{27E152C6-BAA3-7E13-4262-A902E2CD0851}"/>
                </a:ext>
              </a:extLst>
            </p:cNvPr>
            <p:cNvSpPr>
              <a:spLocks/>
            </p:cNvSpPr>
            <p:nvPr/>
          </p:nvSpPr>
          <p:spPr bwMode="auto">
            <a:xfrm>
              <a:off x="1611313" y="2081213"/>
              <a:ext cx="747713" cy="1250950"/>
            </a:xfrm>
            <a:custGeom>
              <a:avLst/>
              <a:gdLst/>
              <a:ahLst/>
              <a:cxnLst>
                <a:cxn ang="0">
                  <a:pos x="431" y="803"/>
                </a:cxn>
                <a:cxn ang="0">
                  <a:pos x="447" y="795"/>
                </a:cxn>
                <a:cxn ang="0">
                  <a:pos x="441" y="760"/>
                </a:cxn>
                <a:cxn ang="0">
                  <a:pos x="448" y="748"/>
                </a:cxn>
                <a:cxn ang="0">
                  <a:pos x="458" y="723"/>
                </a:cxn>
                <a:cxn ang="0">
                  <a:pos x="472" y="708"/>
                </a:cxn>
                <a:cxn ang="0">
                  <a:pos x="476" y="688"/>
                </a:cxn>
                <a:cxn ang="0">
                  <a:pos x="465" y="669"/>
                </a:cxn>
                <a:cxn ang="0">
                  <a:pos x="462" y="645"/>
                </a:cxn>
                <a:cxn ang="0">
                  <a:pos x="210" y="279"/>
                </a:cxn>
                <a:cxn ang="0">
                  <a:pos x="258" y="69"/>
                </a:cxn>
                <a:cxn ang="0">
                  <a:pos x="37" y="0"/>
                </a:cxn>
                <a:cxn ang="0">
                  <a:pos x="34" y="10"/>
                </a:cxn>
                <a:cxn ang="0">
                  <a:pos x="37" y="34"/>
                </a:cxn>
                <a:cxn ang="0">
                  <a:pos x="27" y="64"/>
                </a:cxn>
                <a:cxn ang="0">
                  <a:pos x="23" y="78"/>
                </a:cxn>
                <a:cxn ang="0">
                  <a:pos x="5" y="97"/>
                </a:cxn>
                <a:cxn ang="0">
                  <a:pos x="1" y="108"/>
                </a:cxn>
                <a:cxn ang="0">
                  <a:pos x="4" y="128"/>
                </a:cxn>
                <a:cxn ang="0">
                  <a:pos x="15" y="147"/>
                </a:cxn>
                <a:cxn ang="0">
                  <a:pos x="16" y="180"/>
                </a:cxn>
                <a:cxn ang="0">
                  <a:pos x="12" y="195"/>
                </a:cxn>
                <a:cxn ang="0">
                  <a:pos x="13" y="202"/>
                </a:cxn>
                <a:cxn ang="0">
                  <a:pos x="8" y="219"/>
                </a:cxn>
                <a:cxn ang="0">
                  <a:pos x="12" y="236"/>
                </a:cxn>
                <a:cxn ang="0">
                  <a:pos x="23" y="263"/>
                </a:cxn>
                <a:cxn ang="0">
                  <a:pos x="28" y="294"/>
                </a:cxn>
                <a:cxn ang="0">
                  <a:pos x="35" y="313"/>
                </a:cxn>
                <a:cxn ang="0">
                  <a:pos x="46" y="322"/>
                </a:cxn>
                <a:cxn ang="0">
                  <a:pos x="57" y="310"/>
                </a:cxn>
                <a:cxn ang="0">
                  <a:pos x="60" y="330"/>
                </a:cxn>
                <a:cxn ang="0">
                  <a:pos x="61" y="342"/>
                </a:cxn>
                <a:cxn ang="0">
                  <a:pos x="47" y="359"/>
                </a:cxn>
                <a:cxn ang="0">
                  <a:pos x="54" y="388"/>
                </a:cxn>
                <a:cxn ang="0">
                  <a:pos x="77" y="412"/>
                </a:cxn>
                <a:cxn ang="0">
                  <a:pos x="63" y="436"/>
                </a:cxn>
                <a:cxn ang="0">
                  <a:pos x="79" y="468"/>
                </a:cxn>
                <a:cxn ang="0">
                  <a:pos x="87" y="497"/>
                </a:cxn>
                <a:cxn ang="0">
                  <a:pos x="102" y="516"/>
                </a:cxn>
                <a:cxn ang="0">
                  <a:pos x="110" y="537"/>
                </a:cxn>
                <a:cxn ang="0">
                  <a:pos x="113" y="545"/>
                </a:cxn>
                <a:cxn ang="0">
                  <a:pos x="110" y="585"/>
                </a:cxn>
                <a:cxn ang="0">
                  <a:pos x="125" y="600"/>
                </a:cxn>
                <a:cxn ang="0">
                  <a:pos x="154" y="613"/>
                </a:cxn>
                <a:cxn ang="0">
                  <a:pos x="168" y="618"/>
                </a:cxn>
                <a:cxn ang="0">
                  <a:pos x="188" y="643"/>
                </a:cxn>
                <a:cxn ang="0">
                  <a:pos x="196" y="649"/>
                </a:cxn>
                <a:cxn ang="0">
                  <a:pos x="221" y="662"/>
                </a:cxn>
                <a:cxn ang="0">
                  <a:pos x="227" y="668"/>
                </a:cxn>
                <a:cxn ang="0">
                  <a:pos x="234" y="686"/>
                </a:cxn>
                <a:cxn ang="0">
                  <a:pos x="262" y="704"/>
                </a:cxn>
                <a:cxn ang="0">
                  <a:pos x="274" y="725"/>
                </a:cxn>
                <a:cxn ang="0">
                  <a:pos x="283" y="762"/>
                </a:cxn>
                <a:cxn ang="0">
                  <a:pos x="283" y="772"/>
                </a:cxn>
                <a:cxn ang="0">
                  <a:pos x="288" y="784"/>
                </a:cxn>
                <a:cxn ang="0">
                  <a:pos x="288" y="789"/>
                </a:cxn>
                <a:cxn ang="0">
                  <a:pos x="304" y="792"/>
                </a:cxn>
                <a:cxn ang="0">
                  <a:pos x="343" y="799"/>
                </a:cxn>
                <a:cxn ang="0">
                  <a:pos x="387" y="804"/>
                </a:cxn>
                <a:cxn ang="0">
                  <a:pos x="412" y="807"/>
                </a:cxn>
              </a:cxnLst>
              <a:rect l="0" t="0" r="r" b="b"/>
              <a:pathLst>
                <a:path w="484" h="810">
                  <a:moveTo>
                    <a:pt x="427" y="810"/>
                  </a:moveTo>
                  <a:cubicBezTo>
                    <a:pt x="428" y="808"/>
                    <a:pt x="429" y="805"/>
                    <a:pt x="431" y="803"/>
                  </a:cubicBezTo>
                  <a:cubicBezTo>
                    <a:pt x="434" y="801"/>
                    <a:pt x="437" y="801"/>
                    <a:pt x="441" y="800"/>
                  </a:cubicBezTo>
                  <a:cubicBezTo>
                    <a:pt x="443" y="799"/>
                    <a:pt x="447" y="798"/>
                    <a:pt x="447" y="795"/>
                  </a:cubicBezTo>
                  <a:cubicBezTo>
                    <a:pt x="447" y="784"/>
                    <a:pt x="439" y="779"/>
                    <a:pt x="439" y="768"/>
                  </a:cubicBezTo>
                  <a:cubicBezTo>
                    <a:pt x="439" y="765"/>
                    <a:pt x="441" y="763"/>
                    <a:pt x="441" y="760"/>
                  </a:cubicBezTo>
                  <a:cubicBezTo>
                    <a:pt x="441" y="756"/>
                    <a:pt x="439" y="753"/>
                    <a:pt x="441" y="750"/>
                  </a:cubicBezTo>
                  <a:cubicBezTo>
                    <a:pt x="443" y="748"/>
                    <a:pt x="446" y="750"/>
                    <a:pt x="448" y="748"/>
                  </a:cubicBezTo>
                  <a:cubicBezTo>
                    <a:pt x="450" y="745"/>
                    <a:pt x="450" y="742"/>
                    <a:pt x="451" y="739"/>
                  </a:cubicBezTo>
                  <a:cubicBezTo>
                    <a:pt x="453" y="733"/>
                    <a:pt x="455" y="729"/>
                    <a:pt x="458" y="723"/>
                  </a:cubicBezTo>
                  <a:cubicBezTo>
                    <a:pt x="459" y="720"/>
                    <a:pt x="460" y="718"/>
                    <a:pt x="462" y="715"/>
                  </a:cubicBezTo>
                  <a:cubicBezTo>
                    <a:pt x="465" y="711"/>
                    <a:pt x="468" y="711"/>
                    <a:pt x="472" y="708"/>
                  </a:cubicBezTo>
                  <a:cubicBezTo>
                    <a:pt x="477" y="705"/>
                    <a:pt x="484" y="703"/>
                    <a:pt x="483" y="697"/>
                  </a:cubicBezTo>
                  <a:cubicBezTo>
                    <a:pt x="483" y="692"/>
                    <a:pt x="479" y="691"/>
                    <a:pt x="476" y="688"/>
                  </a:cubicBezTo>
                  <a:cubicBezTo>
                    <a:pt x="474" y="685"/>
                    <a:pt x="471" y="684"/>
                    <a:pt x="469" y="681"/>
                  </a:cubicBezTo>
                  <a:cubicBezTo>
                    <a:pt x="467" y="677"/>
                    <a:pt x="466" y="674"/>
                    <a:pt x="465" y="669"/>
                  </a:cubicBezTo>
                  <a:cubicBezTo>
                    <a:pt x="464" y="662"/>
                    <a:pt x="465" y="657"/>
                    <a:pt x="463" y="649"/>
                  </a:cubicBezTo>
                  <a:cubicBezTo>
                    <a:pt x="463" y="648"/>
                    <a:pt x="462" y="646"/>
                    <a:pt x="462" y="645"/>
                  </a:cubicBezTo>
                  <a:cubicBezTo>
                    <a:pt x="462" y="645"/>
                    <a:pt x="462" y="645"/>
                    <a:pt x="462" y="645"/>
                  </a:cubicBezTo>
                  <a:cubicBezTo>
                    <a:pt x="210" y="279"/>
                    <a:pt x="210" y="279"/>
                    <a:pt x="210" y="279"/>
                  </a:cubicBezTo>
                  <a:cubicBezTo>
                    <a:pt x="258" y="69"/>
                    <a:pt x="258" y="69"/>
                    <a:pt x="258" y="69"/>
                  </a:cubicBezTo>
                  <a:cubicBezTo>
                    <a:pt x="258" y="69"/>
                    <a:pt x="258" y="69"/>
                    <a:pt x="258" y="69"/>
                  </a:cubicBezTo>
                  <a:cubicBezTo>
                    <a:pt x="186" y="49"/>
                    <a:pt x="112" y="26"/>
                    <a:pt x="37" y="0"/>
                  </a:cubicBezTo>
                  <a:cubicBezTo>
                    <a:pt x="37" y="0"/>
                    <a:pt x="37" y="0"/>
                    <a:pt x="37" y="0"/>
                  </a:cubicBezTo>
                  <a:cubicBezTo>
                    <a:pt x="37" y="0"/>
                    <a:pt x="36" y="1"/>
                    <a:pt x="36" y="2"/>
                  </a:cubicBezTo>
                  <a:cubicBezTo>
                    <a:pt x="35" y="5"/>
                    <a:pt x="34" y="7"/>
                    <a:pt x="34" y="10"/>
                  </a:cubicBezTo>
                  <a:cubicBezTo>
                    <a:pt x="34" y="13"/>
                    <a:pt x="35" y="15"/>
                    <a:pt x="35" y="18"/>
                  </a:cubicBezTo>
                  <a:cubicBezTo>
                    <a:pt x="35" y="24"/>
                    <a:pt x="37" y="28"/>
                    <a:pt x="37" y="34"/>
                  </a:cubicBezTo>
                  <a:cubicBezTo>
                    <a:pt x="37" y="42"/>
                    <a:pt x="32" y="46"/>
                    <a:pt x="29" y="54"/>
                  </a:cubicBezTo>
                  <a:cubicBezTo>
                    <a:pt x="28" y="58"/>
                    <a:pt x="28" y="60"/>
                    <a:pt x="27" y="64"/>
                  </a:cubicBezTo>
                  <a:cubicBezTo>
                    <a:pt x="27" y="67"/>
                    <a:pt x="28" y="69"/>
                    <a:pt x="27" y="72"/>
                  </a:cubicBezTo>
                  <a:cubicBezTo>
                    <a:pt x="27" y="74"/>
                    <a:pt x="25" y="76"/>
                    <a:pt x="23" y="78"/>
                  </a:cubicBezTo>
                  <a:cubicBezTo>
                    <a:pt x="20" y="82"/>
                    <a:pt x="17" y="84"/>
                    <a:pt x="13" y="88"/>
                  </a:cubicBezTo>
                  <a:cubicBezTo>
                    <a:pt x="9" y="91"/>
                    <a:pt x="8" y="94"/>
                    <a:pt x="5" y="97"/>
                  </a:cubicBezTo>
                  <a:cubicBezTo>
                    <a:pt x="3" y="99"/>
                    <a:pt x="0" y="100"/>
                    <a:pt x="0" y="103"/>
                  </a:cubicBezTo>
                  <a:cubicBezTo>
                    <a:pt x="0" y="105"/>
                    <a:pt x="1" y="106"/>
                    <a:pt x="1" y="108"/>
                  </a:cubicBezTo>
                  <a:cubicBezTo>
                    <a:pt x="1" y="126"/>
                    <a:pt x="1" y="126"/>
                    <a:pt x="1" y="126"/>
                  </a:cubicBezTo>
                  <a:cubicBezTo>
                    <a:pt x="1" y="127"/>
                    <a:pt x="3" y="127"/>
                    <a:pt x="4" y="128"/>
                  </a:cubicBezTo>
                  <a:cubicBezTo>
                    <a:pt x="7" y="131"/>
                    <a:pt x="8" y="133"/>
                    <a:pt x="10" y="136"/>
                  </a:cubicBezTo>
                  <a:cubicBezTo>
                    <a:pt x="12" y="140"/>
                    <a:pt x="14" y="143"/>
                    <a:pt x="15" y="147"/>
                  </a:cubicBezTo>
                  <a:cubicBezTo>
                    <a:pt x="18" y="155"/>
                    <a:pt x="18" y="160"/>
                    <a:pt x="18" y="168"/>
                  </a:cubicBezTo>
                  <a:cubicBezTo>
                    <a:pt x="18" y="173"/>
                    <a:pt x="17" y="175"/>
                    <a:pt x="16" y="180"/>
                  </a:cubicBezTo>
                  <a:cubicBezTo>
                    <a:pt x="16" y="181"/>
                    <a:pt x="16" y="183"/>
                    <a:pt x="16" y="184"/>
                  </a:cubicBezTo>
                  <a:cubicBezTo>
                    <a:pt x="14" y="188"/>
                    <a:pt x="12" y="190"/>
                    <a:pt x="12" y="195"/>
                  </a:cubicBezTo>
                  <a:cubicBezTo>
                    <a:pt x="12" y="197"/>
                    <a:pt x="13" y="198"/>
                    <a:pt x="13" y="199"/>
                  </a:cubicBezTo>
                  <a:cubicBezTo>
                    <a:pt x="13" y="201"/>
                    <a:pt x="13" y="201"/>
                    <a:pt x="13" y="202"/>
                  </a:cubicBezTo>
                  <a:cubicBezTo>
                    <a:pt x="13" y="205"/>
                    <a:pt x="13" y="207"/>
                    <a:pt x="12" y="209"/>
                  </a:cubicBezTo>
                  <a:cubicBezTo>
                    <a:pt x="11" y="213"/>
                    <a:pt x="8" y="215"/>
                    <a:pt x="8" y="219"/>
                  </a:cubicBezTo>
                  <a:cubicBezTo>
                    <a:pt x="8" y="221"/>
                    <a:pt x="9" y="222"/>
                    <a:pt x="10" y="225"/>
                  </a:cubicBezTo>
                  <a:cubicBezTo>
                    <a:pt x="11" y="229"/>
                    <a:pt x="12" y="232"/>
                    <a:pt x="12" y="236"/>
                  </a:cubicBezTo>
                  <a:cubicBezTo>
                    <a:pt x="12" y="242"/>
                    <a:pt x="11" y="248"/>
                    <a:pt x="16" y="252"/>
                  </a:cubicBezTo>
                  <a:cubicBezTo>
                    <a:pt x="19" y="255"/>
                    <a:pt x="21" y="258"/>
                    <a:pt x="23" y="263"/>
                  </a:cubicBezTo>
                  <a:cubicBezTo>
                    <a:pt x="27" y="270"/>
                    <a:pt x="30" y="275"/>
                    <a:pt x="30" y="283"/>
                  </a:cubicBezTo>
                  <a:cubicBezTo>
                    <a:pt x="30" y="287"/>
                    <a:pt x="29" y="290"/>
                    <a:pt x="28" y="294"/>
                  </a:cubicBezTo>
                  <a:cubicBezTo>
                    <a:pt x="27" y="296"/>
                    <a:pt x="26" y="297"/>
                    <a:pt x="26" y="299"/>
                  </a:cubicBezTo>
                  <a:cubicBezTo>
                    <a:pt x="26" y="305"/>
                    <a:pt x="32" y="307"/>
                    <a:pt x="35" y="313"/>
                  </a:cubicBezTo>
                  <a:cubicBezTo>
                    <a:pt x="36" y="316"/>
                    <a:pt x="38" y="319"/>
                    <a:pt x="42" y="320"/>
                  </a:cubicBezTo>
                  <a:cubicBezTo>
                    <a:pt x="43" y="321"/>
                    <a:pt x="44" y="322"/>
                    <a:pt x="46" y="322"/>
                  </a:cubicBezTo>
                  <a:cubicBezTo>
                    <a:pt x="48" y="322"/>
                    <a:pt x="48" y="321"/>
                    <a:pt x="50" y="319"/>
                  </a:cubicBezTo>
                  <a:cubicBezTo>
                    <a:pt x="53" y="316"/>
                    <a:pt x="55" y="314"/>
                    <a:pt x="57" y="310"/>
                  </a:cubicBezTo>
                  <a:cubicBezTo>
                    <a:pt x="58" y="315"/>
                    <a:pt x="56" y="318"/>
                    <a:pt x="57" y="322"/>
                  </a:cubicBezTo>
                  <a:cubicBezTo>
                    <a:pt x="58" y="325"/>
                    <a:pt x="60" y="327"/>
                    <a:pt x="60" y="330"/>
                  </a:cubicBezTo>
                  <a:cubicBezTo>
                    <a:pt x="59" y="334"/>
                    <a:pt x="59" y="334"/>
                    <a:pt x="59" y="334"/>
                  </a:cubicBezTo>
                  <a:cubicBezTo>
                    <a:pt x="60" y="337"/>
                    <a:pt x="61" y="339"/>
                    <a:pt x="61" y="342"/>
                  </a:cubicBezTo>
                  <a:cubicBezTo>
                    <a:pt x="58" y="338"/>
                    <a:pt x="55" y="337"/>
                    <a:pt x="51" y="335"/>
                  </a:cubicBezTo>
                  <a:cubicBezTo>
                    <a:pt x="47" y="359"/>
                    <a:pt x="47" y="359"/>
                    <a:pt x="47" y="359"/>
                  </a:cubicBezTo>
                  <a:cubicBezTo>
                    <a:pt x="48" y="365"/>
                    <a:pt x="47" y="368"/>
                    <a:pt x="49" y="374"/>
                  </a:cubicBezTo>
                  <a:cubicBezTo>
                    <a:pt x="50" y="379"/>
                    <a:pt x="53" y="383"/>
                    <a:pt x="54" y="388"/>
                  </a:cubicBezTo>
                  <a:cubicBezTo>
                    <a:pt x="59" y="393"/>
                    <a:pt x="61" y="396"/>
                    <a:pt x="67" y="399"/>
                  </a:cubicBezTo>
                  <a:cubicBezTo>
                    <a:pt x="73" y="402"/>
                    <a:pt x="77" y="405"/>
                    <a:pt x="77" y="412"/>
                  </a:cubicBezTo>
                  <a:cubicBezTo>
                    <a:pt x="77" y="418"/>
                    <a:pt x="69" y="418"/>
                    <a:pt x="67" y="423"/>
                  </a:cubicBezTo>
                  <a:cubicBezTo>
                    <a:pt x="64" y="428"/>
                    <a:pt x="63" y="431"/>
                    <a:pt x="63" y="436"/>
                  </a:cubicBezTo>
                  <a:cubicBezTo>
                    <a:pt x="63" y="441"/>
                    <a:pt x="66" y="443"/>
                    <a:pt x="68" y="447"/>
                  </a:cubicBezTo>
                  <a:cubicBezTo>
                    <a:pt x="73" y="455"/>
                    <a:pt x="76" y="459"/>
                    <a:pt x="79" y="468"/>
                  </a:cubicBezTo>
                  <a:cubicBezTo>
                    <a:pt x="81" y="473"/>
                    <a:pt x="82" y="477"/>
                    <a:pt x="83" y="482"/>
                  </a:cubicBezTo>
                  <a:cubicBezTo>
                    <a:pt x="84" y="488"/>
                    <a:pt x="83" y="493"/>
                    <a:pt x="87" y="497"/>
                  </a:cubicBezTo>
                  <a:cubicBezTo>
                    <a:pt x="93" y="502"/>
                    <a:pt x="95" y="506"/>
                    <a:pt x="99" y="512"/>
                  </a:cubicBezTo>
                  <a:cubicBezTo>
                    <a:pt x="100" y="514"/>
                    <a:pt x="101" y="514"/>
                    <a:pt x="102" y="516"/>
                  </a:cubicBezTo>
                  <a:cubicBezTo>
                    <a:pt x="104" y="520"/>
                    <a:pt x="104" y="523"/>
                    <a:pt x="104" y="527"/>
                  </a:cubicBezTo>
                  <a:cubicBezTo>
                    <a:pt x="104" y="532"/>
                    <a:pt x="107" y="534"/>
                    <a:pt x="110" y="537"/>
                  </a:cubicBezTo>
                  <a:cubicBezTo>
                    <a:pt x="112" y="538"/>
                    <a:pt x="114" y="539"/>
                    <a:pt x="114" y="541"/>
                  </a:cubicBezTo>
                  <a:cubicBezTo>
                    <a:pt x="114" y="543"/>
                    <a:pt x="113" y="544"/>
                    <a:pt x="113" y="545"/>
                  </a:cubicBezTo>
                  <a:cubicBezTo>
                    <a:pt x="113" y="549"/>
                    <a:pt x="114" y="551"/>
                    <a:pt x="114" y="555"/>
                  </a:cubicBezTo>
                  <a:cubicBezTo>
                    <a:pt x="110" y="585"/>
                    <a:pt x="110" y="585"/>
                    <a:pt x="110" y="585"/>
                  </a:cubicBezTo>
                  <a:cubicBezTo>
                    <a:pt x="110" y="592"/>
                    <a:pt x="113" y="596"/>
                    <a:pt x="119" y="598"/>
                  </a:cubicBezTo>
                  <a:cubicBezTo>
                    <a:pt x="121" y="599"/>
                    <a:pt x="122" y="600"/>
                    <a:pt x="125" y="600"/>
                  </a:cubicBezTo>
                  <a:cubicBezTo>
                    <a:pt x="132" y="603"/>
                    <a:pt x="135" y="607"/>
                    <a:pt x="142" y="610"/>
                  </a:cubicBezTo>
                  <a:cubicBezTo>
                    <a:pt x="146" y="612"/>
                    <a:pt x="149" y="612"/>
                    <a:pt x="154" y="613"/>
                  </a:cubicBezTo>
                  <a:cubicBezTo>
                    <a:pt x="157" y="614"/>
                    <a:pt x="158" y="615"/>
                    <a:pt x="161" y="616"/>
                  </a:cubicBezTo>
                  <a:cubicBezTo>
                    <a:pt x="164" y="617"/>
                    <a:pt x="166" y="616"/>
                    <a:pt x="168" y="618"/>
                  </a:cubicBezTo>
                  <a:cubicBezTo>
                    <a:pt x="171" y="620"/>
                    <a:pt x="172" y="623"/>
                    <a:pt x="174" y="627"/>
                  </a:cubicBezTo>
                  <a:cubicBezTo>
                    <a:pt x="179" y="634"/>
                    <a:pt x="182" y="638"/>
                    <a:pt x="188" y="643"/>
                  </a:cubicBezTo>
                  <a:cubicBezTo>
                    <a:pt x="194" y="648"/>
                    <a:pt x="194" y="648"/>
                    <a:pt x="194" y="648"/>
                  </a:cubicBezTo>
                  <a:cubicBezTo>
                    <a:pt x="194" y="649"/>
                    <a:pt x="195" y="649"/>
                    <a:pt x="196" y="649"/>
                  </a:cubicBezTo>
                  <a:cubicBezTo>
                    <a:pt x="199" y="652"/>
                    <a:pt x="200" y="655"/>
                    <a:pt x="204" y="656"/>
                  </a:cubicBezTo>
                  <a:cubicBezTo>
                    <a:pt x="210" y="659"/>
                    <a:pt x="215" y="660"/>
                    <a:pt x="221" y="662"/>
                  </a:cubicBezTo>
                  <a:cubicBezTo>
                    <a:pt x="223" y="663"/>
                    <a:pt x="224" y="663"/>
                    <a:pt x="225" y="664"/>
                  </a:cubicBezTo>
                  <a:cubicBezTo>
                    <a:pt x="226" y="665"/>
                    <a:pt x="226" y="666"/>
                    <a:pt x="227" y="668"/>
                  </a:cubicBezTo>
                  <a:cubicBezTo>
                    <a:pt x="228" y="671"/>
                    <a:pt x="228" y="673"/>
                    <a:pt x="228" y="677"/>
                  </a:cubicBezTo>
                  <a:cubicBezTo>
                    <a:pt x="228" y="681"/>
                    <a:pt x="231" y="683"/>
                    <a:pt x="234" y="686"/>
                  </a:cubicBezTo>
                  <a:cubicBezTo>
                    <a:pt x="239" y="690"/>
                    <a:pt x="244" y="690"/>
                    <a:pt x="250" y="693"/>
                  </a:cubicBezTo>
                  <a:cubicBezTo>
                    <a:pt x="256" y="695"/>
                    <a:pt x="259" y="698"/>
                    <a:pt x="262" y="704"/>
                  </a:cubicBezTo>
                  <a:cubicBezTo>
                    <a:pt x="264" y="707"/>
                    <a:pt x="264" y="710"/>
                    <a:pt x="266" y="713"/>
                  </a:cubicBezTo>
                  <a:cubicBezTo>
                    <a:pt x="269" y="718"/>
                    <a:pt x="271" y="720"/>
                    <a:pt x="274" y="725"/>
                  </a:cubicBezTo>
                  <a:cubicBezTo>
                    <a:pt x="277" y="731"/>
                    <a:pt x="278" y="736"/>
                    <a:pt x="280" y="743"/>
                  </a:cubicBezTo>
                  <a:cubicBezTo>
                    <a:pt x="282" y="750"/>
                    <a:pt x="284" y="755"/>
                    <a:pt x="283" y="762"/>
                  </a:cubicBezTo>
                  <a:cubicBezTo>
                    <a:pt x="282" y="765"/>
                    <a:pt x="281" y="767"/>
                    <a:pt x="281" y="771"/>
                  </a:cubicBezTo>
                  <a:cubicBezTo>
                    <a:pt x="281" y="771"/>
                    <a:pt x="282" y="772"/>
                    <a:pt x="283" y="772"/>
                  </a:cubicBezTo>
                  <a:cubicBezTo>
                    <a:pt x="285" y="772"/>
                    <a:pt x="286" y="771"/>
                    <a:pt x="288" y="771"/>
                  </a:cubicBezTo>
                  <a:cubicBezTo>
                    <a:pt x="289" y="776"/>
                    <a:pt x="288" y="779"/>
                    <a:pt x="288" y="784"/>
                  </a:cubicBezTo>
                  <a:cubicBezTo>
                    <a:pt x="288" y="786"/>
                    <a:pt x="288" y="787"/>
                    <a:pt x="288" y="789"/>
                  </a:cubicBezTo>
                  <a:cubicBezTo>
                    <a:pt x="288" y="789"/>
                    <a:pt x="288" y="789"/>
                    <a:pt x="288" y="789"/>
                  </a:cubicBezTo>
                  <a:cubicBezTo>
                    <a:pt x="291" y="790"/>
                    <a:pt x="293" y="790"/>
                    <a:pt x="296" y="790"/>
                  </a:cubicBezTo>
                  <a:cubicBezTo>
                    <a:pt x="299" y="790"/>
                    <a:pt x="301" y="791"/>
                    <a:pt x="304" y="792"/>
                  </a:cubicBezTo>
                  <a:cubicBezTo>
                    <a:pt x="311" y="793"/>
                    <a:pt x="316" y="794"/>
                    <a:pt x="323" y="796"/>
                  </a:cubicBezTo>
                  <a:cubicBezTo>
                    <a:pt x="331" y="797"/>
                    <a:pt x="335" y="798"/>
                    <a:pt x="343" y="799"/>
                  </a:cubicBezTo>
                  <a:cubicBezTo>
                    <a:pt x="349" y="799"/>
                    <a:pt x="353" y="801"/>
                    <a:pt x="359" y="801"/>
                  </a:cubicBezTo>
                  <a:cubicBezTo>
                    <a:pt x="370" y="801"/>
                    <a:pt x="376" y="803"/>
                    <a:pt x="387" y="804"/>
                  </a:cubicBezTo>
                  <a:cubicBezTo>
                    <a:pt x="392" y="804"/>
                    <a:pt x="395" y="805"/>
                    <a:pt x="400" y="805"/>
                  </a:cubicBezTo>
                  <a:cubicBezTo>
                    <a:pt x="405" y="806"/>
                    <a:pt x="407" y="807"/>
                    <a:pt x="412" y="807"/>
                  </a:cubicBezTo>
                  <a:cubicBezTo>
                    <a:pt x="418" y="808"/>
                    <a:pt x="421" y="809"/>
                    <a:pt x="427" y="810"/>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72" name="Freeform 48">
              <a:extLst>
                <a:ext uri="{FF2B5EF4-FFF2-40B4-BE49-F238E27FC236}">
                  <a16:creationId xmlns:a16="http://schemas.microsoft.com/office/drawing/2014/main" id="{071816FE-0157-3895-930A-D317DC1EAB49}"/>
                </a:ext>
              </a:extLst>
            </p:cNvPr>
            <p:cNvSpPr>
              <a:spLocks/>
            </p:cNvSpPr>
            <p:nvPr/>
          </p:nvSpPr>
          <p:spPr bwMode="auto">
            <a:xfrm>
              <a:off x="2270125" y="2857500"/>
              <a:ext cx="581025" cy="706438"/>
            </a:xfrm>
            <a:custGeom>
              <a:avLst/>
              <a:gdLst/>
              <a:ahLst/>
              <a:cxnLst>
                <a:cxn ang="0">
                  <a:pos x="91" y="0"/>
                </a:cxn>
                <a:cxn ang="0">
                  <a:pos x="83" y="58"/>
                </a:cxn>
                <a:cxn ang="0">
                  <a:pos x="77" y="62"/>
                </a:cxn>
                <a:cxn ang="0">
                  <a:pos x="73" y="64"/>
                </a:cxn>
                <a:cxn ang="0">
                  <a:pos x="68" y="60"/>
                </a:cxn>
                <a:cxn ang="0">
                  <a:pos x="60" y="58"/>
                </a:cxn>
                <a:cxn ang="0">
                  <a:pos x="48" y="58"/>
                </a:cxn>
                <a:cxn ang="0">
                  <a:pos x="37" y="64"/>
                </a:cxn>
                <a:cxn ang="0">
                  <a:pos x="37" y="76"/>
                </a:cxn>
                <a:cxn ang="0">
                  <a:pos x="35" y="82"/>
                </a:cxn>
                <a:cxn ang="0">
                  <a:pos x="35" y="93"/>
                </a:cxn>
                <a:cxn ang="0">
                  <a:pos x="36" y="97"/>
                </a:cxn>
                <a:cxn ang="0">
                  <a:pos x="36" y="110"/>
                </a:cxn>
                <a:cxn ang="0">
                  <a:pos x="37" y="112"/>
                </a:cxn>
                <a:cxn ang="0">
                  <a:pos x="37" y="124"/>
                </a:cxn>
                <a:cxn ang="0">
                  <a:pos x="34" y="135"/>
                </a:cxn>
                <a:cxn ang="0">
                  <a:pos x="35" y="142"/>
                </a:cxn>
                <a:cxn ang="0">
                  <a:pos x="35" y="142"/>
                </a:cxn>
                <a:cxn ang="0">
                  <a:pos x="36" y="146"/>
                </a:cxn>
                <a:cxn ang="0">
                  <a:pos x="38" y="166"/>
                </a:cxn>
                <a:cxn ang="0">
                  <a:pos x="42" y="178"/>
                </a:cxn>
                <a:cxn ang="0">
                  <a:pos x="49" y="185"/>
                </a:cxn>
                <a:cxn ang="0">
                  <a:pos x="56" y="194"/>
                </a:cxn>
                <a:cxn ang="0">
                  <a:pos x="45" y="205"/>
                </a:cxn>
                <a:cxn ang="0">
                  <a:pos x="35" y="212"/>
                </a:cxn>
                <a:cxn ang="0">
                  <a:pos x="31" y="220"/>
                </a:cxn>
                <a:cxn ang="0">
                  <a:pos x="24" y="236"/>
                </a:cxn>
                <a:cxn ang="0">
                  <a:pos x="21" y="245"/>
                </a:cxn>
                <a:cxn ang="0">
                  <a:pos x="14" y="247"/>
                </a:cxn>
                <a:cxn ang="0">
                  <a:pos x="14" y="257"/>
                </a:cxn>
                <a:cxn ang="0">
                  <a:pos x="12" y="265"/>
                </a:cxn>
                <a:cxn ang="0">
                  <a:pos x="20" y="292"/>
                </a:cxn>
                <a:cxn ang="0">
                  <a:pos x="14" y="297"/>
                </a:cxn>
                <a:cxn ang="0">
                  <a:pos x="4" y="300"/>
                </a:cxn>
                <a:cxn ang="0">
                  <a:pos x="0" y="307"/>
                </a:cxn>
                <a:cxn ang="0">
                  <a:pos x="0" y="307"/>
                </a:cxn>
                <a:cxn ang="0">
                  <a:pos x="2" y="317"/>
                </a:cxn>
                <a:cxn ang="0">
                  <a:pos x="216" y="444"/>
                </a:cxn>
                <a:cxn ang="0">
                  <a:pos x="338" y="457"/>
                </a:cxn>
                <a:cxn ang="0">
                  <a:pos x="338" y="457"/>
                </a:cxn>
                <a:cxn ang="0">
                  <a:pos x="376" y="44"/>
                </a:cxn>
                <a:cxn ang="0">
                  <a:pos x="376" y="44"/>
                </a:cxn>
                <a:cxn ang="0">
                  <a:pos x="91" y="0"/>
                </a:cxn>
              </a:cxnLst>
              <a:rect l="0" t="0" r="r" b="b"/>
              <a:pathLst>
                <a:path w="376" h="457">
                  <a:moveTo>
                    <a:pt x="91" y="0"/>
                  </a:moveTo>
                  <a:cubicBezTo>
                    <a:pt x="83" y="58"/>
                    <a:pt x="83" y="58"/>
                    <a:pt x="83" y="58"/>
                  </a:cubicBezTo>
                  <a:cubicBezTo>
                    <a:pt x="81" y="59"/>
                    <a:pt x="79" y="60"/>
                    <a:pt x="77" y="62"/>
                  </a:cubicBezTo>
                  <a:cubicBezTo>
                    <a:pt x="76" y="62"/>
                    <a:pt x="75" y="64"/>
                    <a:pt x="73" y="64"/>
                  </a:cubicBezTo>
                  <a:cubicBezTo>
                    <a:pt x="71" y="64"/>
                    <a:pt x="70" y="61"/>
                    <a:pt x="68" y="60"/>
                  </a:cubicBezTo>
                  <a:cubicBezTo>
                    <a:pt x="64" y="59"/>
                    <a:pt x="63" y="58"/>
                    <a:pt x="60" y="58"/>
                  </a:cubicBezTo>
                  <a:cubicBezTo>
                    <a:pt x="56" y="58"/>
                    <a:pt x="52" y="58"/>
                    <a:pt x="48" y="58"/>
                  </a:cubicBezTo>
                  <a:cubicBezTo>
                    <a:pt x="43" y="58"/>
                    <a:pt x="39" y="60"/>
                    <a:pt x="37" y="64"/>
                  </a:cubicBezTo>
                  <a:cubicBezTo>
                    <a:pt x="34" y="68"/>
                    <a:pt x="37" y="71"/>
                    <a:pt x="37" y="76"/>
                  </a:cubicBezTo>
                  <a:cubicBezTo>
                    <a:pt x="36" y="78"/>
                    <a:pt x="35" y="79"/>
                    <a:pt x="35" y="82"/>
                  </a:cubicBezTo>
                  <a:cubicBezTo>
                    <a:pt x="35" y="85"/>
                    <a:pt x="35" y="89"/>
                    <a:pt x="35" y="93"/>
                  </a:cubicBezTo>
                  <a:cubicBezTo>
                    <a:pt x="35" y="94"/>
                    <a:pt x="36" y="95"/>
                    <a:pt x="36" y="97"/>
                  </a:cubicBezTo>
                  <a:cubicBezTo>
                    <a:pt x="36" y="102"/>
                    <a:pt x="36" y="105"/>
                    <a:pt x="36" y="110"/>
                  </a:cubicBezTo>
                  <a:cubicBezTo>
                    <a:pt x="36" y="111"/>
                    <a:pt x="37" y="112"/>
                    <a:pt x="37" y="112"/>
                  </a:cubicBezTo>
                  <a:cubicBezTo>
                    <a:pt x="37" y="116"/>
                    <a:pt x="37" y="120"/>
                    <a:pt x="37" y="124"/>
                  </a:cubicBezTo>
                  <a:cubicBezTo>
                    <a:pt x="37" y="128"/>
                    <a:pt x="33" y="130"/>
                    <a:pt x="34" y="135"/>
                  </a:cubicBezTo>
                  <a:cubicBezTo>
                    <a:pt x="34" y="136"/>
                    <a:pt x="34" y="140"/>
                    <a:pt x="35" y="142"/>
                  </a:cubicBezTo>
                  <a:cubicBezTo>
                    <a:pt x="35" y="142"/>
                    <a:pt x="35" y="142"/>
                    <a:pt x="35" y="142"/>
                  </a:cubicBezTo>
                  <a:cubicBezTo>
                    <a:pt x="35" y="143"/>
                    <a:pt x="36" y="145"/>
                    <a:pt x="36" y="146"/>
                  </a:cubicBezTo>
                  <a:cubicBezTo>
                    <a:pt x="38" y="154"/>
                    <a:pt x="37" y="159"/>
                    <a:pt x="38" y="166"/>
                  </a:cubicBezTo>
                  <a:cubicBezTo>
                    <a:pt x="39" y="171"/>
                    <a:pt x="40" y="174"/>
                    <a:pt x="42" y="178"/>
                  </a:cubicBezTo>
                  <a:cubicBezTo>
                    <a:pt x="44" y="181"/>
                    <a:pt x="47" y="182"/>
                    <a:pt x="49" y="185"/>
                  </a:cubicBezTo>
                  <a:cubicBezTo>
                    <a:pt x="52" y="188"/>
                    <a:pt x="56" y="189"/>
                    <a:pt x="56" y="194"/>
                  </a:cubicBezTo>
                  <a:cubicBezTo>
                    <a:pt x="57" y="200"/>
                    <a:pt x="50" y="202"/>
                    <a:pt x="45" y="205"/>
                  </a:cubicBezTo>
                  <a:cubicBezTo>
                    <a:pt x="41" y="208"/>
                    <a:pt x="38" y="208"/>
                    <a:pt x="35" y="212"/>
                  </a:cubicBezTo>
                  <a:cubicBezTo>
                    <a:pt x="33" y="215"/>
                    <a:pt x="32" y="217"/>
                    <a:pt x="31" y="220"/>
                  </a:cubicBezTo>
                  <a:cubicBezTo>
                    <a:pt x="28" y="226"/>
                    <a:pt x="26" y="230"/>
                    <a:pt x="24" y="236"/>
                  </a:cubicBezTo>
                  <a:cubicBezTo>
                    <a:pt x="23" y="239"/>
                    <a:pt x="23" y="242"/>
                    <a:pt x="21" y="245"/>
                  </a:cubicBezTo>
                  <a:cubicBezTo>
                    <a:pt x="19" y="247"/>
                    <a:pt x="16" y="245"/>
                    <a:pt x="14" y="247"/>
                  </a:cubicBezTo>
                  <a:cubicBezTo>
                    <a:pt x="12" y="250"/>
                    <a:pt x="14" y="253"/>
                    <a:pt x="14" y="257"/>
                  </a:cubicBezTo>
                  <a:cubicBezTo>
                    <a:pt x="14" y="260"/>
                    <a:pt x="12" y="262"/>
                    <a:pt x="12" y="265"/>
                  </a:cubicBezTo>
                  <a:cubicBezTo>
                    <a:pt x="12" y="276"/>
                    <a:pt x="20" y="281"/>
                    <a:pt x="20" y="292"/>
                  </a:cubicBezTo>
                  <a:cubicBezTo>
                    <a:pt x="20" y="295"/>
                    <a:pt x="16" y="296"/>
                    <a:pt x="14" y="297"/>
                  </a:cubicBezTo>
                  <a:cubicBezTo>
                    <a:pt x="10" y="298"/>
                    <a:pt x="7" y="298"/>
                    <a:pt x="4" y="300"/>
                  </a:cubicBezTo>
                  <a:cubicBezTo>
                    <a:pt x="2" y="302"/>
                    <a:pt x="1" y="305"/>
                    <a:pt x="0" y="307"/>
                  </a:cubicBezTo>
                  <a:cubicBezTo>
                    <a:pt x="0" y="307"/>
                    <a:pt x="0" y="307"/>
                    <a:pt x="0" y="307"/>
                  </a:cubicBezTo>
                  <a:cubicBezTo>
                    <a:pt x="1" y="311"/>
                    <a:pt x="1" y="313"/>
                    <a:pt x="2" y="317"/>
                  </a:cubicBezTo>
                  <a:cubicBezTo>
                    <a:pt x="216" y="444"/>
                    <a:pt x="216" y="444"/>
                    <a:pt x="216" y="444"/>
                  </a:cubicBezTo>
                  <a:cubicBezTo>
                    <a:pt x="338" y="457"/>
                    <a:pt x="338" y="457"/>
                    <a:pt x="338" y="457"/>
                  </a:cubicBezTo>
                  <a:cubicBezTo>
                    <a:pt x="338" y="457"/>
                    <a:pt x="338" y="457"/>
                    <a:pt x="338" y="457"/>
                  </a:cubicBezTo>
                  <a:cubicBezTo>
                    <a:pt x="376" y="44"/>
                    <a:pt x="376" y="44"/>
                    <a:pt x="376" y="44"/>
                  </a:cubicBezTo>
                  <a:cubicBezTo>
                    <a:pt x="376" y="44"/>
                    <a:pt x="376" y="44"/>
                    <a:pt x="376" y="44"/>
                  </a:cubicBezTo>
                  <a:cubicBezTo>
                    <a:pt x="284" y="32"/>
                    <a:pt x="190" y="17"/>
                    <a:pt x="91" y="0"/>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73" name="Freeform 49">
              <a:extLst>
                <a:ext uri="{FF2B5EF4-FFF2-40B4-BE49-F238E27FC236}">
                  <a16:creationId xmlns:a16="http://schemas.microsoft.com/office/drawing/2014/main" id="{50FFCBB3-6FD2-85EB-4091-56A9C2AAE12F}"/>
                </a:ext>
              </a:extLst>
            </p:cNvPr>
            <p:cNvSpPr>
              <a:spLocks/>
            </p:cNvSpPr>
            <p:nvPr/>
          </p:nvSpPr>
          <p:spPr bwMode="auto">
            <a:xfrm>
              <a:off x="1935163" y="2187575"/>
              <a:ext cx="560388" cy="890588"/>
            </a:xfrm>
            <a:custGeom>
              <a:avLst/>
              <a:gdLst/>
              <a:ahLst/>
              <a:cxnLst>
                <a:cxn ang="0">
                  <a:pos x="308" y="434"/>
                </a:cxn>
                <a:cxn ang="0">
                  <a:pos x="300" y="492"/>
                </a:cxn>
                <a:cxn ang="0">
                  <a:pos x="294" y="496"/>
                </a:cxn>
                <a:cxn ang="0">
                  <a:pos x="290" y="498"/>
                </a:cxn>
                <a:cxn ang="0">
                  <a:pos x="285" y="494"/>
                </a:cxn>
                <a:cxn ang="0">
                  <a:pos x="277" y="492"/>
                </a:cxn>
                <a:cxn ang="0">
                  <a:pos x="265" y="492"/>
                </a:cxn>
                <a:cxn ang="0">
                  <a:pos x="254" y="498"/>
                </a:cxn>
                <a:cxn ang="0">
                  <a:pos x="254" y="510"/>
                </a:cxn>
                <a:cxn ang="0">
                  <a:pos x="252" y="516"/>
                </a:cxn>
                <a:cxn ang="0">
                  <a:pos x="252" y="527"/>
                </a:cxn>
                <a:cxn ang="0">
                  <a:pos x="253" y="531"/>
                </a:cxn>
                <a:cxn ang="0">
                  <a:pos x="253" y="544"/>
                </a:cxn>
                <a:cxn ang="0">
                  <a:pos x="254" y="546"/>
                </a:cxn>
                <a:cxn ang="0">
                  <a:pos x="254" y="558"/>
                </a:cxn>
                <a:cxn ang="0">
                  <a:pos x="251" y="569"/>
                </a:cxn>
                <a:cxn ang="0">
                  <a:pos x="252" y="576"/>
                </a:cxn>
                <a:cxn ang="0">
                  <a:pos x="252" y="576"/>
                </a:cxn>
                <a:cxn ang="0">
                  <a:pos x="0" y="210"/>
                </a:cxn>
                <a:cxn ang="0">
                  <a:pos x="48" y="0"/>
                </a:cxn>
                <a:cxn ang="0">
                  <a:pos x="48" y="0"/>
                </a:cxn>
                <a:cxn ang="0">
                  <a:pos x="205" y="42"/>
                </a:cxn>
                <a:cxn ang="0">
                  <a:pos x="205" y="42"/>
                </a:cxn>
                <a:cxn ang="0">
                  <a:pos x="363" y="76"/>
                </a:cxn>
                <a:cxn ang="0">
                  <a:pos x="363" y="76"/>
                </a:cxn>
                <a:cxn ang="0">
                  <a:pos x="308" y="434"/>
                </a:cxn>
              </a:cxnLst>
              <a:rect l="0" t="0" r="r" b="b"/>
              <a:pathLst>
                <a:path w="363" h="576">
                  <a:moveTo>
                    <a:pt x="308" y="434"/>
                  </a:moveTo>
                  <a:cubicBezTo>
                    <a:pt x="300" y="492"/>
                    <a:pt x="300" y="492"/>
                    <a:pt x="300" y="492"/>
                  </a:cubicBezTo>
                  <a:cubicBezTo>
                    <a:pt x="298" y="493"/>
                    <a:pt x="296" y="494"/>
                    <a:pt x="294" y="496"/>
                  </a:cubicBezTo>
                  <a:cubicBezTo>
                    <a:pt x="293" y="496"/>
                    <a:pt x="292" y="498"/>
                    <a:pt x="290" y="498"/>
                  </a:cubicBezTo>
                  <a:cubicBezTo>
                    <a:pt x="288" y="498"/>
                    <a:pt x="287" y="495"/>
                    <a:pt x="285" y="494"/>
                  </a:cubicBezTo>
                  <a:cubicBezTo>
                    <a:pt x="281" y="493"/>
                    <a:pt x="280" y="492"/>
                    <a:pt x="277" y="492"/>
                  </a:cubicBezTo>
                  <a:cubicBezTo>
                    <a:pt x="273" y="492"/>
                    <a:pt x="269" y="492"/>
                    <a:pt x="265" y="492"/>
                  </a:cubicBezTo>
                  <a:cubicBezTo>
                    <a:pt x="260" y="492"/>
                    <a:pt x="256" y="494"/>
                    <a:pt x="254" y="498"/>
                  </a:cubicBezTo>
                  <a:cubicBezTo>
                    <a:pt x="251" y="502"/>
                    <a:pt x="254" y="505"/>
                    <a:pt x="254" y="510"/>
                  </a:cubicBezTo>
                  <a:cubicBezTo>
                    <a:pt x="253" y="512"/>
                    <a:pt x="252" y="513"/>
                    <a:pt x="252" y="516"/>
                  </a:cubicBezTo>
                  <a:cubicBezTo>
                    <a:pt x="252" y="519"/>
                    <a:pt x="252" y="523"/>
                    <a:pt x="252" y="527"/>
                  </a:cubicBezTo>
                  <a:cubicBezTo>
                    <a:pt x="252" y="528"/>
                    <a:pt x="253" y="529"/>
                    <a:pt x="253" y="531"/>
                  </a:cubicBezTo>
                  <a:cubicBezTo>
                    <a:pt x="253" y="536"/>
                    <a:pt x="253" y="539"/>
                    <a:pt x="253" y="544"/>
                  </a:cubicBezTo>
                  <a:cubicBezTo>
                    <a:pt x="253" y="545"/>
                    <a:pt x="254" y="546"/>
                    <a:pt x="254" y="546"/>
                  </a:cubicBezTo>
                  <a:cubicBezTo>
                    <a:pt x="254" y="550"/>
                    <a:pt x="254" y="554"/>
                    <a:pt x="254" y="558"/>
                  </a:cubicBezTo>
                  <a:cubicBezTo>
                    <a:pt x="254" y="562"/>
                    <a:pt x="250" y="564"/>
                    <a:pt x="251" y="569"/>
                  </a:cubicBezTo>
                  <a:cubicBezTo>
                    <a:pt x="251" y="570"/>
                    <a:pt x="251" y="574"/>
                    <a:pt x="252" y="576"/>
                  </a:cubicBezTo>
                  <a:cubicBezTo>
                    <a:pt x="252" y="576"/>
                    <a:pt x="252" y="576"/>
                    <a:pt x="252" y="576"/>
                  </a:cubicBezTo>
                  <a:cubicBezTo>
                    <a:pt x="0" y="210"/>
                    <a:pt x="0" y="210"/>
                    <a:pt x="0" y="210"/>
                  </a:cubicBezTo>
                  <a:cubicBezTo>
                    <a:pt x="48" y="0"/>
                    <a:pt x="48" y="0"/>
                    <a:pt x="48" y="0"/>
                  </a:cubicBezTo>
                  <a:cubicBezTo>
                    <a:pt x="48" y="0"/>
                    <a:pt x="48" y="0"/>
                    <a:pt x="48" y="0"/>
                  </a:cubicBezTo>
                  <a:cubicBezTo>
                    <a:pt x="99" y="15"/>
                    <a:pt x="151" y="29"/>
                    <a:pt x="205" y="42"/>
                  </a:cubicBezTo>
                  <a:cubicBezTo>
                    <a:pt x="205" y="42"/>
                    <a:pt x="205" y="42"/>
                    <a:pt x="205" y="42"/>
                  </a:cubicBezTo>
                  <a:cubicBezTo>
                    <a:pt x="363" y="76"/>
                    <a:pt x="363" y="76"/>
                    <a:pt x="363" y="76"/>
                  </a:cubicBezTo>
                  <a:cubicBezTo>
                    <a:pt x="363" y="76"/>
                    <a:pt x="363" y="76"/>
                    <a:pt x="363" y="76"/>
                  </a:cubicBezTo>
                  <a:cubicBezTo>
                    <a:pt x="308" y="434"/>
                    <a:pt x="308" y="434"/>
                    <a:pt x="308" y="434"/>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74" name="Freeform 50">
              <a:extLst>
                <a:ext uri="{FF2B5EF4-FFF2-40B4-BE49-F238E27FC236}">
                  <a16:creationId xmlns:a16="http://schemas.microsoft.com/office/drawing/2014/main" id="{E437C561-A7E0-9A80-7A47-FB5AC7A76F80}"/>
                </a:ext>
              </a:extLst>
            </p:cNvPr>
            <p:cNvSpPr>
              <a:spLocks/>
            </p:cNvSpPr>
            <p:nvPr/>
          </p:nvSpPr>
          <p:spPr bwMode="auto">
            <a:xfrm>
              <a:off x="1830388" y="1362075"/>
              <a:ext cx="584200" cy="457200"/>
            </a:xfrm>
            <a:custGeom>
              <a:avLst/>
              <a:gdLst/>
              <a:ahLst/>
              <a:cxnLst>
                <a:cxn ang="0">
                  <a:pos x="234" y="268"/>
                </a:cxn>
                <a:cxn ang="0">
                  <a:pos x="186" y="264"/>
                </a:cxn>
                <a:cxn ang="0">
                  <a:pos x="139" y="251"/>
                </a:cxn>
                <a:cxn ang="0">
                  <a:pos x="123" y="256"/>
                </a:cxn>
                <a:cxn ang="0">
                  <a:pos x="99" y="244"/>
                </a:cxn>
                <a:cxn ang="0">
                  <a:pos x="60" y="240"/>
                </a:cxn>
                <a:cxn ang="0">
                  <a:pos x="48" y="232"/>
                </a:cxn>
                <a:cxn ang="0">
                  <a:pos x="43" y="201"/>
                </a:cxn>
                <a:cxn ang="0">
                  <a:pos x="26" y="186"/>
                </a:cxn>
                <a:cxn ang="0">
                  <a:pos x="19" y="189"/>
                </a:cxn>
                <a:cxn ang="0">
                  <a:pos x="10" y="178"/>
                </a:cxn>
                <a:cxn ang="0">
                  <a:pos x="0" y="170"/>
                </a:cxn>
                <a:cxn ang="0">
                  <a:pos x="2" y="161"/>
                </a:cxn>
                <a:cxn ang="0">
                  <a:pos x="14" y="152"/>
                </a:cxn>
                <a:cxn ang="0">
                  <a:pos x="6" y="136"/>
                </a:cxn>
                <a:cxn ang="0">
                  <a:pos x="16" y="123"/>
                </a:cxn>
                <a:cxn ang="0">
                  <a:pos x="6" y="119"/>
                </a:cxn>
                <a:cxn ang="0">
                  <a:pos x="8" y="99"/>
                </a:cxn>
                <a:cxn ang="0">
                  <a:pos x="7" y="67"/>
                </a:cxn>
                <a:cxn ang="0">
                  <a:pos x="8" y="30"/>
                </a:cxn>
                <a:cxn ang="0">
                  <a:pos x="19" y="27"/>
                </a:cxn>
                <a:cxn ang="0">
                  <a:pos x="37" y="41"/>
                </a:cxn>
                <a:cxn ang="0">
                  <a:pos x="55" y="49"/>
                </a:cxn>
                <a:cxn ang="0">
                  <a:pos x="86" y="69"/>
                </a:cxn>
                <a:cxn ang="0">
                  <a:pos x="97" y="74"/>
                </a:cxn>
                <a:cxn ang="0">
                  <a:pos x="81" y="91"/>
                </a:cxn>
                <a:cxn ang="0">
                  <a:pos x="90" y="110"/>
                </a:cxn>
                <a:cxn ang="0">
                  <a:pos x="80" y="118"/>
                </a:cxn>
                <a:cxn ang="0">
                  <a:pos x="64" y="127"/>
                </a:cxn>
                <a:cxn ang="0">
                  <a:pos x="87" y="132"/>
                </a:cxn>
                <a:cxn ang="0">
                  <a:pos x="102" y="122"/>
                </a:cxn>
                <a:cxn ang="0">
                  <a:pos x="105" y="109"/>
                </a:cxn>
                <a:cxn ang="0">
                  <a:pos x="109" y="91"/>
                </a:cxn>
                <a:cxn ang="0">
                  <a:pos x="118" y="85"/>
                </a:cxn>
                <a:cxn ang="0">
                  <a:pos x="117" y="67"/>
                </a:cxn>
                <a:cxn ang="0">
                  <a:pos x="116" y="63"/>
                </a:cxn>
                <a:cxn ang="0">
                  <a:pos x="112" y="42"/>
                </a:cxn>
                <a:cxn ang="0">
                  <a:pos x="120" y="32"/>
                </a:cxn>
                <a:cxn ang="0">
                  <a:pos x="105" y="4"/>
                </a:cxn>
                <a:cxn ang="0">
                  <a:pos x="100" y="0"/>
                </a:cxn>
                <a:cxn ang="0">
                  <a:pos x="378" y="79"/>
                </a:cxn>
              </a:cxnLst>
              <a:rect l="0" t="0" r="r" b="b"/>
              <a:pathLst>
                <a:path w="378" h="296">
                  <a:moveTo>
                    <a:pt x="331" y="296"/>
                  </a:moveTo>
                  <a:cubicBezTo>
                    <a:pt x="234" y="268"/>
                    <a:pt x="234" y="268"/>
                    <a:pt x="234" y="268"/>
                  </a:cubicBezTo>
                  <a:cubicBezTo>
                    <a:pt x="232" y="268"/>
                    <a:pt x="231" y="269"/>
                    <a:pt x="230" y="270"/>
                  </a:cubicBezTo>
                  <a:cubicBezTo>
                    <a:pt x="214" y="277"/>
                    <a:pt x="203" y="267"/>
                    <a:pt x="186" y="264"/>
                  </a:cubicBezTo>
                  <a:cubicBezTo>
                    <a:pt x="177" y="263"/>
                    <a:pt x="172" y="264"/>
                    <a:pt x="163" y="262"/>
                  </a:cubicBezTo>
                  <a:cubicBezTo>
                    <a:pt x="153" y="261"/>
                    <a:pt x="149" y="251"/>
                    <a:pt x="139" y="251"/>
                  </a:cubicBezTo>
                  <a:cubicBezTo>
                    <a:pt x="135" y="251"/>
                    <a:pt x="132" y="251"/>
                    <a:pt x="129" y="253"/>
                  </a:cubicBezTo>
                  <a:cubicBezTo>
                    <a:pt x="127" y="254"/>
                    <a:pt x="126" y="256"/>
                    <a:pt x="123" y="256"/>
                  </a:cubicBezTo>
                  <a:cubicBezTo>
                    <a:pt x="117" y="256"/>
                    <a:pt x="116" y="250"/>
                    <a:pt x="111" y="248"/>
                  </a:cubicBezTo>
                  <a:cubicBezTo>
                    <a:pt x="106" y="246"/>
                    <a:pt x="104" y="244"/>
                    <a:pt x="99" y="244"/>
                  </a:cubicBezTo>
                  <a:cubicBezTo>
                    <a:pt x="91" y="244"/>
                    <a:pt x="84" y="244"/>
                    <a:pt x="76" y="244"/>
                  </a:cubicBezTo>
                  <a:cubicBezTo>
                    <a:pt x="70" y="244"/>
                    <a:pt x="66" y="242"/>
                    <a:pt x="60" y="240"/>
                  </a:cubicBezTo>
                  <a:cubicBezTo>
                    <a:pt x="56" y="238"/>
                    <a:pt x="52" y="240"/>
                    <a:pt x="49" y="236"/>
                  </a:cubicBezTo>
                  <a:cubicBezTo>
                    <a:pt x="48" y="235"/>
                    <a:pt x="48" y="233"/>
                    <a:pt x="48" y="232"/>
                  </a:cubicBezTo>
                  <a:cubicBezTo>
                    <a:pt x="46" y="228"/>
                    <a:pt x="46" y="225"/>
                    <a:pt x="46" y="221"/>
                  </a:cubicBezTo>
                  <a:cubicBezTo>
                    <a:pt x="46" y="213"/>
                    <a:pt x="47" y="208"/>
                    <a:pt x="43" y="201"/>
                  </a:cubicBezTo>
                  <a:cubicBezTo>
                    <a:pt x="41" y="197"/>
                    <a:pt x="36" y="196"/>
                    <a:pt x="32" y="194"/>
                  </a:cubicBezTo>
                  <a:cubicBezTo>
                    <a:pt x="29" y="192"/>
                    <a:pt x="29" y="187"/>
                    <a:pt x="26" y="186"/>
                  </a:cubicBezTo>
                  <a:cubicBezTo>
                    <a:pt x="23" y="185"/>
                    <a:pt x="22" y="189"/>
                    <a:pt x="19" y="189"/>
                  </a:cubicBezTo>
                  <a:cubicBezTo>
                    <a:pt x="19" y="189"/>
                    <a:pt x="19" y="189"/>
                    <a:pt x="19" y="189"/>
                  </a:cubicBezTo>
                  <a:cubicBezTo>
                    <a:pt x="18" y="187"/>
                    <a:pt x="18" y="187"/>
                    <a:pt x="18" y="187"/>
                  </a:cubicBezTo>
                  <a:cubicBezTo>
                    <a:pt x="15" y="183"/>
                    <a:pt x="14" y="180"/>
                    <a:pt x="10" y="178"/>
                  </a:cubicBezTo>
                  <a:cubicBezTo>
                    <a:pt x="8" y="176"/>
                    <a:pt x="6" y="176"/>
                    <a:pt x="4" y="175"/>
                  </a:cubicBezTo>
                  <a:cubicBezTo>
                    <a:pt x="2" y="174"/>
                    <a:pt x="0" y="173"/>
                    <a:pt x="0" y="170"/>
                  </a:cubicBezTo>
                  <a:cubicBezTo>
                    <a:pt x="0" y="169"/>
                    <a:pt x="2" y="168"/>
                    <a:pt x="2" y="166"/>
                  </a:cubicBezTo>
                  <a:cubicBezTo>
                    <a:pt x="2" y="164"/>
                    <a:pt x="2" y="163"/>
                    <a:pt x="2" y="161"/>
                  </a:cubicBezTo>
                  <a:cubicBezTo>
                    <a:pt x="6" y="161"/>
                    <a:pt x="10" y="158"/>
                    <a:pt x="12" y="155"/>
                  </a:cubicBezTo>
                  <a:cubicBezTo>
                    <a:pt x="13" y="154"/>
                    <a:pt x="14" y="153"/>
                    <a:pt x="14" y="152"/>
                  </a:cubicBezTo>
                  <a:cubicBezTo>
                    <a:pt x="14" y="149"/>
                    <a:pt x="11" y="148"/>
                    <a:pt x="10" y="146"/>
                  </a:cubicBezTo>
                  <a:cubicBezTo>
                    <a:pt x="7" y="143"/>
                    <a:pt x="6" y="140"/>
                    <a:pt x="6" y="136"/>
                  </a:cubicBezTo>
                  <a:cubicBezTo>
                    <a:pt x="7" y="133"/>
                    <a:pt x="11" y="129"/>
                    <a:pt x="14" y="126"/>
                  </a:cubicBezTo>
                  <a:cubicBezTo>
                    <a:pt x="14" y="125"/>
                    <a:pt x="16" y="125"/>
                    <a:pt x="16" y="123"/>
                  </a:cubicBezTo>
                  <a:cubicBezTo>
                    <a:pt x="16" y="121"/>
                    <a:pt x="14" y="121"/>
                    <a:pt x="12" y="121"/>
                  </a:cubicBezTo>
                  <a:cubicBezTo>
                    <a:pt x="10" y="120"/>
                    <a:pt x="8" y="120"/>
                    <a:pt x="6" y="119"/>
                  </a:cubicBezTo>
                  <a:cubicBezTo>
                    <a:pt x="8" y="114"/>
                    <a:pt x="9" y="111"/>
                    <a:pt x="9" y="106"/>
                  </a:cubicBezTo>
                  <a:cubicBezTo>
                    <a:pt x="9" y="103"/>
                    <a:pt x="8" y="102"/>
                    <a:pt x="8" y="99"/>
                  </a:cubicBezTo>
                  <a:cubicBezTo>
                    <a:pt x="6" y="93"/>
                    <a:pt x="5" y="89"/>
                    <a:pt x="5" y="83"/>
                  </a:cubicBezTo>
                  <a:cubicBezTo>
                    <a:pt x="5" y="77"/>
                    <a:pt x="7" y="73"/>
                    <a:pt x="7" y="67"/>
                  </a:cubicBezTo>
                  <a:cubicBezTo>
                    <a:pt x="7" y="56"/>
                    <a:pt x="3" y="50"/>
                    <a:pt x="3" y="39"/>
                  </a:cubicBezTo>
                  <a:cubicBezTo>
                    <a:pt x="3" y="35"/>
                    <a:pt x="6" y="33"/>
                    <a:pt x="8" y="30"/>
                  </a:cubicBezTo>
                  <a:cubicBezTo>
                    <a:pt x="10" y="27"/>
                    <a:pt x="11" y="25"/>
                    <a:pt x="14" y="22"/>
                  </a:cubicBezTo>
                  <a:cubicBezTo>
                    <a:pt x="16" y="24"/>
                    <a:pt x="17" y="25"/>
                    <a:pt x="19" y="27"/>
                  </a:cubicBezTo>
                  <a:cubicBezTo>
                    <a:pt x="21" y="30"/>
                    <a:pt x="22" y="33"/>
                    <a:pt x="26" y="34"/>
                  </a:cubicBezTo>
                  <a:cubicBezTo>
                    <a:pt x="30" y="37"/>
                    <a:pt x="33" y="38"/>
                    <a:pt x="37" y="41"/>
                  </a:cubicBezTo>
                  <a:cubicBezTo>
                    <a:pt x="41" y="44"/>
                    <a:pt x="43" y="46"/>
                    <a:pt x="47" y="48"/>
                  </a:cubicBezTo>
                  <a:cubicBezTo>
                    <a:pt x="50" y="48"/>
                    <a:pt x="52" y="48"/>
                    <a:pt x="55" y="49"/>
                  </a:cubicBezTo>
                  <a:cubicBezTo>
                    <a:pt x="64" y="53"/>
                    <a:pt x="67" y="58"/>
                    <a:pt x="76" y="60"/>
                  </a:cubicBezTo>
                  <a:cubicBezTo>
                    <a:pt x="81" y="61"/>
                    <a:pt x="83" y="65"/>
                    <a:pt x="86" y="69"/>
                  </a:cubicBezTo>
                  <a:cubicBezTo>
                    <a:pt x="86" y="70"/>
                    <a:pt x="87" y="70"/>
                    <a:pt x="87" y="70"/>
                  </a:cubicBezTo>
                  <a:cubicBezTo>
                    <a:pt x="90" y="73"/>
                    <a:pt x="93" y="74"/>
                    <a:pt x="97" y="74"/>
                  </a:cubicBezTo>
                  <a:cubicBezTo>
                    <a:pt x="95" y="79"/>
                    <a:pt x="92" y="81"/>
                    <a:pt x="87" y="84"/>
                  </a:cubicBezTo>
                  <a:cubicBezTo>
                    <a:pt x="84" y="86"/>
                    <a:pt x="83" y="88"/>
                    <a:pt x="81" y="91"/>
                  </a:cubicBezTo>
                  <a:cubicBezTo>
                    <a:pt x="86" y="94"/>
                    <a:pt x="89" y="96"/>
                    <a:pt x="94" y="98"/>
                  </a:cubicBezTo>
                  <a:cubicBezTo>
                    <a:pt x="94" y="103"/>
                    <a:pt x="92" y="106"/>
                    <a:pt x="90" y="110"/>
                  </a:cubicBezTo>
                  <a:cubicBezTo>
                    <a:pt x="89" y="113"/>
                    <a:pt x="89" y="116"/>
                    <a:pt x="86" y="117"/>
                  </a:cubicBezTo>
                  <a:cubicBezTo>
                    <a:pt x="84" y="118"/>
                    <a:pt x="83" y="118"/>
                    <a:pt x="80" y="118"/>
                  </a:cubicBezTo>
                  <a:cubicBezTo>
                    <a:pt x="74" y="118"/>
                    <a:pt x="71" y="115"/>
                    <a:pt x="64" y="114"/>
                  </a:cubicBezTo>
                  <a:cubicBezTo>
                    <a:pt x="64" y="127"/>
                    <a:pt x="64" y="127"/>
                    <a:pt x="64" y="127"/>
                  </a:cubicBezTo>
                  <a:cubicBezTo>
                    <a:pt x="68" y="131"/>
                    <a:pt x="71" y="135"/>
                    <a:pt x="76" y="135"/>
                  </a:cubicBezTo>
                  <a:cubicBezTo>
                    <a:pt x="80" y="135"/>
                    <a:pt x="83" y="133"/>
                    <a:pt x="87" y="132"/>
                  </a:cubicBezTo>
                  <a:cubicBezTo>
                    <a:pt x="90" y="131"/>
                    <a:pt x="91" y="128"/>
                    <a:pt x="94" y="126"/>
                  </a:cubicBezTo>
                  <a:cubicBezTo>
                    <a:pt x="97" y="124"/>
                    <a:pt x="100" y="124"/>
                    <a:pt x="102" y="122"/>
                  </a:cubicBezTo>
                  <a:cubicBezTo>
                    <a:pt x="104" y="120"/>
                    <a:pt x="103" y="118"/>
                    <a:pt x="104" y="116"/>
                  </a:cubicBezTo>
                  <a:cubicBezTo>
                    <a:pt x="105" y="113"/>
                    <a:pt x="105" y="112"/>
                    <a:pt x="105" y="109"/>
                  </a:cubicBezTo>
                  <a:cubicBezTo>
                    <a:pt x="105" y="107"/>
                    <a:pt x="104" y="106"/>
                    <a:pt x="104" y="104"/>
                  </a:cubicBezTo>
                  <a:cubicBezTo>
                    <a:pt x="104" y="99"/>
                    <a:pt x="105" y="94"/>
                    <a:pt x="109" y="91"/>
                  </a:cubicBezTo>
                  <a:cubicBezTo>
                    <a:pt x="111" y="89"/>
                    <a:pt x="113" y="90"/>
                    <a:pt x="115" y="89"/>
                  </a:cubicBezTo>
                  <a:cubicBezTo>
                    <a:pt x="117" y="88"/>
                    <a:pt x="117" y="86"/>
                    <a:pt x="118" y="85"/>
                  </a:cubicBezTo>
                  <a:cubicBezTo>
                    <a:pt x="120" y="82"/>
                    <a:pt x="121" y="81"/>
                    <a:pt x="121" y="78"/>
                  </a:cubicBezTo>
                  <a:cubicBezTo>
                    <a:pt x="121" y="74"/>
                    <a:pt x="118" y="72"/>
                    <a:pt x="117" y="67"/>
                  </a:cubicBezTo>
                  <a:cubicBezTo>
                    <a:pt x="116" y="66"/>
                    <a:pt x="117" y="66"/>
                    <a:pt x="117" y="64"/>
                  </a:cubicBezTo>
                  <a:cubicBezTo>
                    <a:pt x="117" y="64"/>
                    <a:pt x="116" y="64"/>
                    <a:pt x="116" y="63"/>
                  </a:cubicBezTo>
                  <a:cubicBezTo>
                    <a:pt x="116" y="62"/>
                    <a:pt x="117" y="61"/>
                    <a:pt x="117" y="59"/>
                  </a:cubicBezTo>
                  <a:cubicBezTo>
                    <a:pt x="117" y="52"/>
                    <a:pt x="112" y="49"/>
                    <a:pt x="112" y="42"/>
                  </a:cubicBezTo>
                  <a:cubicBezTo>
                    <a:pt x="112" y="40"/>
                    <a:pt x="115" y="40"/>
                    <a:pt x="117" y="38"/>
                  </a:cubicBezTo>
                  <a:cubicBezTo>
                    <a:pt x="119" y="37"/>
                    <a:pt x="120" y="35"/>
                    <a:pt x="120" y="32"/>
                  </a:cubicBezTo>
                  <a:cubicBezTo>
                    <a:pt x="120" y="24"/>
                    <a:pt x="113" y="21"/>
                    <a:pt x="109" y="14"/>
                  </a:cubicBezTo>
                  <a:cubicBezTo>
                    <a:pt x="107" y="11"/>
                    <a:pt x="107" y="8"/>
                    <a:pt x="105" y="4"/>
                  </a:cubicBezTo>
                  <a:cubicBezTo>
                    <a:pt x="103" y="2"/>
                    <a:pt x="101" y="1"/>
                    <a:pt x="100" y="0"/>
                  </a:cubicBezTo>
                  <a:cubicBezTo>
                    <a:pt x="100" y="0"/>
                    <a:pt x="100" y="0"/>
                    <a:pt x="100" y="0"/>
                  </a:cubicBezTo>
                  <a:cubicBezTo>
                    <a:pt x="192" y="30"/>
                    <a:pt x="285" y="57"/>
                    <a:pt x="378" y="79"/>
                  </a:cubicBezTo>
                  <a:cubicBezTo>
                    <a:pt x="378" y="79"/>
                    <a:pt x="378" y="79"/>
                    <a:pt x="378" y="79"/>
                  </a:cubicBezTo>
                  <a:cubicBezTo>
                    <a:pt x="331" y="296"/>
                    <a:pt x="331" y="296"/>
                    <a:pt x="331" y="296"/>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75" name="Freeform 51">
              <a:extLst>
                <a:ext uri="{FF2B5EF4-FFF2-40B4-BE49-F238E27FC236}">
                  <a16:creationId xmlns:a16="http://schemas.microsoft.com/office/drawing/2014/main" id="{4D388401-D5F7-974B-F9E1-0921D240AE95}"/>
                </a:ext>
              </a:extLst>
            </p:cNvPr>
            <p:cNvSpPr>
              <a:spLocks/>
            </p:cNvSpPr>
            <p:nvPr/>
          </p:nvSpPr>
          <p:spPr bwMode="auto">
            <a:xfrm>
              <a:off x="2252663" y="1482725"/>
              <a:ext cx="522288" cy="863600"/>
            </a:xfrm>
            <a:custGeom>
              <a:avLst/>
              <a:gdLst/>
              <a:ahLst/>
              <a:cxnLst>
                <a:cxn ang="0">
                  <a:pos x="153" y="11"/>
                </a:cxn>
                <a:cxn ang="0">
                  <a:pos x="137" y="82"/>
                </a:cxn>
                <a:cxn ang="0">
                  <a:pos x="146" y="111"/>
                </a:cxn>
                <a:cxn ang="0">
                  <a:pos x="150" y="131"/>
                </a:cxn>
                <a:cxn ang="0">
                  <a:pos x="162" y="149"/>
                </a:cxn>
                <a:cxn ang="0">
                  <a:pos x="183" y="180"/>
                </a:cxn>
                <a:cxn ang="0">
                  <a:pos x="195" y="190"/>
                </a:cxn>
                <a:cxn ang="0">
                  <a:pos x="187" y="215"/>
                </a:cxn>
                <a:cxn ang="0">
                  <a:pos x="185" y="233"/>
                </a:cxn>
                <a:cxn ang="0">
                  <a:pos x="188" y="249"/>
                </a:cxn>
                <a:cxn ang="0">
                  <a:pos x="177" y="255"/>
                </a:cxn>
                <a:cxn ang="0">
                  <a:pos x="181" y="271"/>
                </a:cxn>
                <a:cxn ang="0">
                  <a:pos x="187" y="276"/>
                </a:cxn>
                <a:cxn ang="0">
                  <a:pos x="212" y="279"/>
                </a:cxn>
                <a:cxn ang="0">
                  <a:pos x="221" y="317"/>
                </a:cxn>
                <a:cxn ang="0">
                  <a:pos x="221" y="331"/>
                </a:cxn>
                <a:cxn ang="0">
                  <a:pos x="229" y="345"/>
                </a:cxn>
                <a:cxn ang="0">
                  <a:pos x="237" y="360"/>
                </a:cxn>
                <a:cxn ang="0">
                  <a:pos x="245" y="371"/>
                </a:cxn>
                <a:cxn ang="0">
                  <a:pos x="265" y="373"/>
                </a:cxn>
                <a:cxn ang="0">
                  <a:pos x="274" y="368"/>
                </a:cxn>
                <a:cxn ang="0">
                  <a:pos x="286" y="373"/>
                </a:cxn>
                <a:cxn ang="0">
                  <a:pos x="307" y="374"/>
                </a:cxn>
                <a:cxn ang="0">
                  <a:pos x="315" y="367"/>
                </a:cxn>
                <a:cxn ang="0">
                  <a:pos x="324" y="364"/>
                </a:cxn>
                <a:cxn ang="0">
                  <a:pos x="339" y="376"/>
                </a:cxn>
                <a:cxn ang="0">
                  <a:pos x="316" y="559"/>
                </a:cxn>
                <a:cxn ang="0">
                  <a:pos x="158" y="532"/>
                </a:cxn>
                <a:cxn ang="0">
                  <a:pos x="0" y="498"/>
                </a:cxn>
                <a:cxn ang="0">
                  <a:pos x="24" y="378"/>
                </a:cxn>
                <a:cxn ang="0">
                  <a:pos x="32" y="352"/>
                </a:cxn>
                <a:cxn ang="0">
                  <a:pos x="32" y="341"/>
                </a:cxn>
                <a:cxn ang="0">
                  <a:pos x="31" y="313"/>
                </a:cxn>
                <a:cxn ang="0">
                  <a:pos x="45" y="300"/>
                </a:cxn>
                <a:cxn ang="0">
                  <a:pos x="55" y="284"/>
                </a:cxn>
                <a:cxn ang="0">
                  <a:pos x="61" y="266"/>
                </a:cxn>
                <a:cxn ang="0">
                  <a:pos x="73" y="238"/>
                </a:cxn>
                <a:cxn ang="0">
                  <a:pos x="66" y="218"/>
                </a:cxn>
                <a:cxn ang="0">
                  <a:pos x="58" y="217"/>
                </a:cxn>
              </a:cxnLst>
              <a:rect l="0" t="0" r="r" b="b"/>
              <a:pathLst>
                <a:path w="339" h="559">
                  <a:moveTo>
                    <a:pt x="105" y="0"/>
                  </a:moveTo>
                  <a:cubicBezTo>
                    <a:pt x="121" y="4"/>
                    <a:pt x="137" y="8"/>
                    <a:pt x="153" y="11"/>
                  </a:cubicBezTo>
                  <a:cubicBezTo>
                    <a:pt x="153" y="11"/>
                    <a:pt x="153" y="11"/>
                    <a:pt x="153" y="11"/>
                  </a:cubicBezTo>
                  <a:cubicBezTo>
                    <a:pt x="137" y="82"/>
                    <a:pt x="137" y="82"/>
                    <a:pt x="137" y="82"/>
                  </a:cubicBezTo>
                  <a:cubicBezTo>
                    <a:pt x="139" y="90"/>
                    <a:pt x="141" y="94"/>
                    <a:pt x="142" y="101"/>
                  </a:cubicBezTo>
                  <a:cubicBezTo>
                    <a:pt x="143" y="105"/>
                    <a:pt x="145" y="107"/>
                    <a:pt x="146" y="111"/>
                  </a:cubicBezTo>
                  <a:cubicBezTo>
                    <a:pt x="147" y="116"/>
                    <a:pt x="148" y="119"/>
                    <a:pt x="149" y="125"/>
                  </a:cubicBezTo>
                  <a:cubicBezTo>
                    <a:pt x="150" y="127"/>
                    <a:pt x="149" y="128"/>
                    <a:pt x="150" y="131"/>
                  </a:cubicBezTo>
                  <a:cubicBezTo>
                    <a:pt x="152" y="135"/>
                    <a:pt x="154" y="137"/>
                    <a:pt x="157" y="140"/>
                  </a:cubicBezTo>
                  <a:cubicBezTo>
                    <a:pt x="159" y="143"/>
                    <a:pt x="160" y="146"/>
                    <a:pt x="162" y="149"/>
                  </a:cubicBezTo>
                  <a:cubicBezTo>
                    <a:pt x="165" y="157"/>
                    <a:pt x="167" y="162"/>
                    <a:pt x="171" y="169"/>
                  </a:cubicBezTo>
                  <a:cubicBezTo>
                    <a:pt x="174" y="174"/>
                    <a:pt x="178" y="176"/>
                    <a:pt x="183" y="180"/>
                  </a:cubicBezTo>
                  <a:cubicBezTo>
                    <a:pt x="186" y="182"/>
                    <a:pt x="188" y="183"/>
                    <a:pt x="191" y="185"/>
                  </a:cubicBezTo>
                  <a:cubicBezTo>
                    <a:pt x="193" y="186"/>
                    <a:pt x="195" y="187"/>
                    <a:pt x="195" y="190"/>
                  </a:cubicBezTo>
                  <a:cubicBezTo>
                    <a:pt x="195" y="193"/>
                    <a:pt x="194" y="194"/>
                    <a:pt x="193" y="197"/>
                  </a:cubicBezTo>
                  <a:cubicBezTo>
                    <a:pt x="192" y="204"/>
                    <a:pt x="189" y="208"/>
                    <a:pt x="187" y="215"/>
                  </a:cubicBezTo>
                  <a:cubicBezTo>
                    <a:pt x="186" y="219"/>
                    <a:pt x="183" y="221"/>
                    <a:pt x="183" y="226"/>
                  </a:cubicBezTo>
                  <a:cubicBezTo>
                    <a:pt x="183" y="229"/>
                    <a:pt x="184" y="230"/>
                    <a:pt x="185" y="233"/>
                  </a:cubicBezTo>
                  <a:cubicBezTo>
                    <a:pt x="188" y="238"/>
                    <a:pt x="190" y="242"/>
                    <a:pt x="190" y="248"/>
                  </a:cubicBezTo>
                  <a:cubicBezTo>
                    <a:pt x="190" y="249"/>
                    <a:pt x="189" y="249"/>
                    <a:pt x="188" y="249"/>
                  </a:cubicBezTo>
                  <a:cubicBezTo>
                    <a:pt x="186" y="251"/>
                    <a:pt x="185" y="251"/>
                    <a:pt x="183" y="252"/>
                  </a:cubicBezTo>
                  <a:cubicBezTo>
                    <a:pt x="180" y="254"/>
                    <a:pt x="179" y="255"/>
                    <a:pt x="177" y="255"/>
                  </a:cubicBezTo>
                  <a:cubicBezTo>
                    <a:pt x="177" y="258"/>
                    <a:pt x="179" y="260"/>
                    <a:pt x="180" y="263"/>
                  </a:cubicBezTo>
                  <a:cubicBezTo>
                    <a:pt x="180" y="266"/>
                    <a:pt x="180" y="268"/>
                    <a:pt x="181" y="271"/>
                  </a:cubicBezTo>
                  <a:cubicBezTo>
                    <a:pt x="181" y="272"/>
                    <a:pt x="181" y="274"/>
                    <a:pt x="182" y="275"/>
                  </a:cubicBezTo>
                  <a:cubicBezTo>
                    <a:pt x="183" y="276"/>
                    <a:pt x="185" y="276"/>
                    <a:pt x="187" y="276"/>
                  </a:cubicBezTo>
                  <a:cubicBezTo>
                    <a:pt x="195" y="276"/>
                    <a:pt x="198" y="271"/>
                    <a:pt x="206" y="271"/>
                  </a:cubicBezTo>
                  <a:cubicBezTo>
                    <a:pt x="210" y="271"/>
                    <a:pt x="211" y="275"/>
                    <a:pt x="212" y="279"/>
                  </a:cubicBezTo>
                  <a:cubicBezTo>
                    <a:pt x="212" y="285"/>
                    <a:pt x="212" y="289"/>
                    <a:pt x="214" y="294"/>
                  </a:cubicBezTo>
                  <a:cubicBezTo>
                    <a:pt x="217" y="303"/>
                    <a:pt x="221" y="308"/>
                    <a:pt x="221" y="317"/>
                  </a:cubicBezTo>
                  <a:cubicBezTo>
                    <a:pt x="221" y="320"/>
                    <a:pt x="220" y="322"/>
                    <a:pt x="220" y="326"/>
                  </a:cubicBezTo>
                  <a:cubicBezTo>
                    <a:pt x="220" y="328"/>
                    <a:pt x="220" y="329"/>
                    <a:pt x="221" y="331"/>
                  </a:cubicBezTo>
                  <a:cubicBezTo>
                    <a:pt x="221" y="333"/>
                    <a:pt x="223" y="333"/>
                    <a:pt x="224" y="335"/>
                  </a:cubicBezTo>
                  <a:cubicBezTo>
                    <a:pt x="226" y="339"/>
                    <a:pt x="227" y="341"/>
                    <a:pt x="229" y="345"/>
                  </a:cubicBezTo>
                  <a:cubicBezTo>
                    <a:pt x="231" y="346"/>
                    <a:pt x="232" y="347"/>
                    <a:pt x="233" y="348"/>
                  </a:cubicBezTo>
                  <a:cubicBezTo>
                    <a:pt x="235" y="352"/>
                    <a:pt x="235" y="356"/>
                    <a:pt x="237" y="360"/>
                  </a:cubicBezTo>
                  <a:cubicBezTo>
                    <a:pt x="238" y="362"/>
                    <a:pt x="239" y="363"/>
                    <a:pt x="241" y="366"/>
                  </a:cubicBezTo>
                  <a:cubicBezTo>
                    <a:pt x="242" y="368"/>
                    <a:pt x="242" y="371"/>
                    <a:pt x="245" y="371"/>
                  </a:cubicBezTo>
                  <a:cubicBezTo>
                    <a:pt x="248" y="371"/>
                    <a:pt x="250" y="368"/>
                    <a:pt x="254" y="368"/>
                  </a:cubicBezTo>
                  <a:cubicBezTo>
                    <a:pt x="259" y="368"/>
                    <a:pt x="260" y="373"/>
                    <a:pt x="265" y="373"/>
                  </a:cubicBezTo>
                  <a:cubicBezTo>
                    <a:pt x="267" y="373"/>
                    <a:pt x="269" y="372"/>
                    <a:pt x="270" y="371"/>
                  </a:cubicBezTo>
                  <a:cubicBezTo>
                    <a:pt x="271" y="370"/>
                    <a:pt x="272" y="368"/>
                    <a:pt x="274" y="368"/>
                  </a:cubicBezTo>
                  <a:cubicBezTo>
                    <a:pt x="276" y="368"/>
                    <a:pt x="276" y="369"/>
                    <a:pt x="278" y="370"/>
                  </a:cubicBezTo>
                  <a:cubicBezTo>
                    <a:pt x="281" y="371"/>
                    <a:pt x="282" y="372"/>
                    <a:pt x="286" y="373"/>
                  </a:cubicBezTo>
                  <a:cubicBezTo>
                    <a:pt x="291" y="374"/>
                    <a:pt x="294" y="374"/>
                    <a:pt x="299" y="374"/>
                  </a:cubicBezTo>
                  <a:cubicBezTo>
                    <a:pt x="302" y="374"/>
                    <a:pt x="304" y="374"/>
                    <a:pt x="307" y="374"/>
                  </a:cubicBezTo>
                  <a:cubicBezTo>
                    <a:pt x="309" y="373"/>
                    <a:pt x="309" y="372"/>
                    <a:pt x="311" y="371"/>
                  </a:cubicBezTo>
                  <a:cubicBezTo>
                    <a:pt x="312" y="370"/>
                    <a:pt x="314" y="369"/>
                    <a:pt x="315" y="367"/>
                  </a:cubicBezTo>
                  <a:cubicBezTo>
                    <a:pt x="316" y="365"/>
                    <a:pt x="316" y="360"/>
                    <a:pt x="319" y="360"/>
                  </a:cubicBezTo>
                  <a:cubicBezTo>
                    <a:pt x="321" y="360"/>
                    <a:pt x="323" y="362"/>
                    <a:pt x="324" y="364"/>
                  </a:cubicBezTo>
                  <a:cubicBezTo>
                    <a:pt x="326" y="366"/>
                    <a:pt x="327" y="368"/>
                    <a:pt x="329" y="369"/>
                  </a:cubicBezTo>
                  <a:cubicBezTo>
                    <a:pt x="332" y="372"/>
                    <a:pt x="336" y="373"/>
                    <a:pt x="339" y="376"/>
                  </a:cubicBezTo>
                  <a:cubicBezTo>
                    <a:pt x="339" y="376"/>
                    <a:pt x="339" y="376"/>
                    <a:pt x="339" y="376"/>
                  </a:cubicBezTo>
                  <a:cubicBezTo>
                    <a:pt x="316" y="559"/>
                    <a:pt x="316" y="559"/>
                    <a:pt x="316" y="559"/>
                  </a:cubicBezTo>
                  <a:cubicBezTo>
                    <a:pt x="316" y="559"/>
                    <a:pt x="316" y="559"/>
                    <a:pt x="316" y="559"/>
                  </a:cubicBezTo>
                  <a:cubicBezTo>
                    <a:pt x="158" y="532"/>
                    <a:pt x="158" y="532"/>
                    <a:pt x="158" y="532"/>
                  </a:cubicBezTo>
                  <a:cubicBezTo>
                    <a:pt x="158" y="532"/>
                    <a:pt x="158" y="532"/>
                    <a:pt x="158" y="532"/>
                  </a:cubicBezTo>
                  <a:cubicBezTo>
                    <a:pt x="0" y="498"/>
                    <a:pt x="0" y="498"/>
                    <a:pt x="0" y="498"/>
                  </a:cubicBezTo>
                  <a:cubicBezTo>
                    <a:pt x="0" y="498"/>
                    <a:pt x="0" y="498"/>
                    <a:pt x="0" y="498"/>
                  </a:cubicBezTo>
                  <a:cubicBezTo>
                    <a:pt x="24" y="378"/>
                    <a:pt x="24" y="378"/>
                    <a:pt x="24" y="378"/>
                  </a:cubicBezTo>
                  <a:cubicBezTo>
                    <a:pt x="24" y="372"/>
                    <a:pt x="26" y="369"/>
                    <a:pt x="29" y="364"/>
                  </a:cubicBezTo>
                  <a:cubicBezTo>
                    <a:pt x="31" y="360"/>
                    <a:pt x="31" y="357"/>
                    <a:pt x="32" y="352"/>
                  </a:cubicBezTo>
                  <a:cubicBezTo>
                    <a:pt x="32" y="349"/>
                    <a:pt x="34" y="347"/>
                    <a:pt x="34" y="344"/>
                  </a:cubicBezTo>
                  <a:cubicBezTo>
                    <a:pt x="34" y="343"/>
                    <a:pt x="33" y="342"/>
                    <a:pt x="32" y="341"/>
                  </a:cubicBezTo>
                  <a:cubicBezTo>
                    <a:pt x="30" y="340"/>
                    <a:pt x="25" y="342"/>
                    <a:pt x="24" y="339"/>
                  </a:cubicBezTo>
                  <a:cubicBezTo>
                    <a:pt x="22" y="329"/>
                    <a:pt x="27" y="323"/>
                    <a:pt x="31" y="313"/>
                  </a:cubicBezTo>
                  <a:cubicBezTo>
                    <a:pt x="33" y="308"/>
                    <a:pt x="38" y="307"/>
                    <a:pt x="42" y="304"/>
                  </a:cubicBezTo>
                  <a:cubicBezTo>
                    <a:pt x="44" y="303"/>
                    <a:pt x="44" y="301"/>
                    <a:pt x="45" y="300"/>
                  </a:cubicBezTo>
                  <a:cubicBezTo>
                    <a:pt x="47" y="297"/>
                    <a:pt x="49" y="295"/>
                    <a:pt x="51" y="292"/>
                  </a:cubicBezTo>
                  <a:cubicBezTo>
                    <a:pt x="53" y="289"/>
                    <a:pt x="55" y="287"/>
                    <a:pt x="55" y="284"/>
                  </a:cubicBezTo>
                  <a:cubicBezTo>
                    <a:pt x="56" y="279"/>
                    <a:pt x="55" y="276"/>
                    <a:pt x="57" y="272"/>
                  </a:cubicBezTo>
                  <a:cubicBezTo>
                    <a:pt x="58" y="270"/>
                    <a:pt x="59" y="268"/>
                    <a:pt x="61" y="266"/>
                  </a:cubicBezTo>
                  <a:cubicBezTo>
                    <a:pt x="64" y="262"/>
                    <a:pt x="67" y="261"/>
                    <a:pt x="70" y="257"/>
                  </a:cubicBezTo>
                  <a:cubicBezTo>
                    <a:pt x="74" y="251"/>
                    <a:pt x="73" y="246"/>
                    <a:pt x="73" y="238"/>
                  </a:cubicBezTo>
                  <a:cubicBezTo>
                    <a:pt x="73" y="234"/>
                    <a:pt x="74" y="232"/>
                    <a:pt x="73" y="228"/>
                  </a:cubicBezTo>
                  <a:cubicBezTo>
                    <a:pt x="71" y="223"/>
                    <a:pt x="68" y="222"/>
                    <a:pt x="66" y="218"/>
                  </a:cubicBezTo>
                  <a:cubicBezTo>
                    <a:pt x="64" y="217"/>
                    <a:pt x="61" y="218"/>
                    <a:pt x="58" y="217"/>
                  </a:cubicBezTo>
                  <a:cubicBezTo>
                    <a:pt x="58" y="217"/>
                    <a:pt x="58" y="217"/>
                    <a:pt x="58" y="217"/>
                  </a:cubicBezTo>
                  <a:cubicBezTo>
                    <a:pt x="105" y="0"/>
                    <a:pt x="105" y="0"/>
                    <a:pt x="105" y="0"/>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76" name="Freeform 52">
              <a:extLst>
                <a:ext uri="{FF2B5EF4-FFF2-40B4-BE49-F238E27FC236}">
                  <a16:creationId xmlns:a16="http://schemas.microsoft.com/office/drawing/2014/main" id="{66D1EC52-FF20-F271-230E-DB99B1A7B045}"/>
                </a:ext>
              </a:extLst>
            </p:cNvPr>
            <p:cNvSpPr>
              <a:spLocks/>
            </p:cNvSpPr>
            <p:nvPr/>
          </p:nvSpPr>
          <p:spPr bwMode="auto">
            <a:xfrm>
              <a:off x="1666875" y="1644650"/>
              <a:ext cx="700088" cy="608013"/>
            </a:xfrm>
            <a:custGeom>
              <a:avLst/>
              <a:gdLst/>
              <a:ahLst/>
              <a:cxnLst>
                <a:cxn ang="0">
                  <a:pos x="403" y="274"/>
                </a:cxn>
                <a:cxn ang="0">
                  <a:pos x="411" y="248"/>
                </a:cxn>
                <a:cxn ang="0">
                  <a:pos x="411" y="237"/>
                </a:cxn>
                <a:cxn ang="0">
                  <a:pos x="410" y="209"/>
                </a:cxn>
                <a:cxn ang="0">
                  <a:pos x="424" y="196"/>
                </a:cxn>
                <a:cxn ang="0">
                  <a:pos x="434" y="180"/>
                </a:cxn>
                <a:cxn ang="0">
                  <a:pos x="440" y="162"/>
                </a:cxn>
                <a:cxn ang="0">
                  <a:pos x="452" y="134"/>
                </a:cxn>
                <a:cxn ang="0">
                  <a:pos x="445" y="114"/>
                </a:cxn>
                <a:cxn ang="0">
                  <a:pos x="437" y="113"/>
                </a:cxn>
                <a:cxn ang="0">
                  <a:pos x="336" y="87"/>
                </a:cxn>
                <a:cxn ang="0">
                  <a:pos x="269" y="79"/>
                </a:cxn>
                <a:cxn ang="0">
                  <a:pos x="235" y="70"/>
                </a:cxn>
                <a:cxn ang="0">
                  <a:pos x="217" y="65"/>
                </a:cxn>
                <a:cxn ang="0">
                  <a:pos x="182" y="61"/>
                </a:cxn>
                <a:cxn ang="0">
                  <a:pos x="155" y="53"/>
                </a:cxn>
                <a:cxn ang="0">
                  <a:pos x="152" y="38"/>
                </a:cxn>
                <a:cxn ang="0">
                  <a:pos x="138" y="11"/>
                </a:cxn>
                <a:cxn ang="0">
                  <a:pos x="125" y="6"/>
                </a:cxn>
                <a:cxn ang="0">
                  <a:pos x="105" y="0"/>
                </a:cxn>
                <a:cxn ang="0">
                  <a:pos x="96" y="26"/>
                </a:cxn>
                <a:cxn ang="0">
                  <a:pos x="93" y="41"/>
                </a:cxn>
                <a:cxn ang="0">
                  <a:pos x="90" y="51"/>
                </a:cxn>
                <a:cxn ang="0">
                  <a:pos x="82" y="67"/>
                </a:cxn>
                <a:cxn ang="0">
                  <a:pos x="69" y="94"/>
                </a:cxn>
                <a:cxn ang="0">
                  <a:pos x="49" y="141"/>
                </a:cxn>
                <a:cxn ang="0">
                  <a:pos x="44" y="152"/>
                </a:cxn>
                <a:cxn ang="0">
                  <a:pos x="30" y="175"/>
                </a:cxn>
                <a:cxn ang="0">
                  <a:pos x="21" y="184"/>
                </a:cxn>
                <a:cxn ang="0">
                  <a:pos x="18" y="198"/>
                </a:cxn>
                <a:cxn ang="0">
                  <a:pos x="6" y="219"/>
                </a:cxn>
                <a:cxn ang="0">
                  <a:pos x="4" y="243"/>
                </a:cxn>
                <a:cxn ang="0">
                  <a:pos x="0" y="269"/>
                </a:cxn>
                <a:cxn ang="0">
                  <a:pos x="1" y="283"/>
                </a:cxn>
                <a:cxn ang="0">
                  <a:pos x="222" y="352"/>
                </a:cxn>
                <a:cxn ang="0">
                  <a:pos x="379" y="394"/>
                </a:cxn>
              </a:cxnLst>
              <a:rect l="0" t="0" r="r" b="b"/>
              <a:pathLst>
                <a:path w="453" h="394">
                  <a:moveTo>
                    <a:pt x="379" y="394"/>
                  </a:moveTo>
                  <a:cubicBezTo>
                    <a:pt x="403" y="274"/>
                    <a:pt x="403" y="274"/>
                    <a:pt x="403" y="274"/>
                  </a:cubicBezTo>
                  <a:cubicBezTo>
                    <a:pt x="403" y="268"/>
                    <a:pt x="405" y="265"/>
                    <a:pt x="408" y="260"/>
                  </a:cubicBezTo>
                  <a:cubicBezTo>
                    <a:pt x="410" y="256"/>
                    <a:pt x="410" y="253"/>
                    <a:pt x="411" y="248"/>
                  </a:cubicBezTo>
                  <a:cubicBezTo>
                    <a:pt x="411" y="245"/>
                    <a:pt x="413" y="243"/>
                    <a:pt x="413" y="240"/>
                  </a:cubicBezTo>
                  <a:cubicBezTo>
                    <a:pt x="413" y="239"/>
                    <a:pt x="412" y="238"/>
                    <a:pt x="411" y="237"/>
                  </a:cubicBezTo>
                  <a:cubicBezTo>
                    <a:pt x="409" y="236"/>
                    <a:pt x="404" y="238"/>
                    <a:pt x="403" y="235"/>
                  </a:cubicBezTo>
                  <a:cubicBezTo>
                    <a:pt x="401" y="225"/>
                    <a:pt x="406" y="219"/>
                    <a:pt x="410" y="209"/>
                  </a:cubicBezTo>
                  <a:cubicBezTo>
                    <a:pt x="412" y="204"/>
                    <a:pt x="417" y="203"/>
                    <a:pt x="421" y="200"/>
                  </a:cubicBezTo>
                  <a:cubicBezTo>
                    <a:pt x="423" y="199"/>
                    <a:pt x="423" y="197"/>
                    <a:pt x="424" y="196"/>
                  </a:cubicBezTo>
                  <a:cubicBezTo>
                    <a:pt x="426" y="193"/>
                    <a:pt x="428" y="191"/>
                    <a:pt x="430" y="188"/>
                  </a:cubicBezTo>
                  <a:cubicBezTo>
                    <a:pt x="432" y="185"/>
                    <a:pt x="434" y="183"/>
                    <a:pt x="434" y="180"/>
                  </a:cubicBezTo>
                  <a:cubicBezTo>
                    <a:pt x="435" y="175"/>
                    <a:pt x="434" y="172"/>
                    <a:pt x="436" y="168"/>
                  </a:cubicBezTo>
                  <a:cubicBezTo>
                    <a:pt x="437" y="166"/>
                    <a:pt x="438" y="164"/>
                    <a:pt x="440" y="162"/>
                  </a:cubicBezTo>
                  <a:cubicBezTo>
                    <a:pt x="443" y="158"/>
                    <a:pt x="446" y="157"/>
                    <a:pt x="449" y="153"/>
                  </a:cubicBezTo>
                  <a:cubicBezTo>
                    <a:pt x="453" y="147"/>
                    <a:pt x="452" y="142"/>
                    <a:pt x="452" y="134"/>
                  </a:cubicBezTo>
                  <a:cubicBezTo>
                    <a:pt x="452" y="130"/>
                    <a:pt x="453" y="128"/>
                    <a:pt x="452" y="124"/>
                  </a:cubicBezTo>
                  <a:cubicBezTo>
                    <a:pt x="450" y="119"/>
                    <a:pt x="447" y="118"/>
                    <a:pt x="445" y="114"/>
                  </a:cubicBezTo>
                  <a:cubicBezTo>
                    <a:pt x="443" y="113"/>
                    <a:pt x="440" y="114"/>
                    <a:pt x="437" y="113"/>
                  </a:cubicBezTo>
                  <a:cubicBezTo>
                    <a:pt x="437" y="113"/>
                    <a:pt x="437" y="113"/>
                    <a:pt x="437" y="113"/>
                  </a:cubicBezTo>
                  <a:cubicBezTo>
                    <a:pt x="340" y="85"/>
                    <a:pt x="340" y="85"/>
                    <a:pt x="340" y="85"/>
                  </a:cubicBezTo>
                  <a:cubicBezTo>
                    <a:pt x="338" y="85"/>
                    <a:pt x="337" y="86"/>
                    <a:pt x="336" y="87"/>
                  </a:cubicBezTo>
                  <a:cubicBezTo>
                    <a:pt x="320" y="94"/>
                    <a:pt x="309" y="84"/>
                    <a:pt x="292" y="81"/>
                  </a:cubicBezTo>
                  <a:cubicBezTo>
                    <a:pt x="283" y="80"/>
                    <a:pt x="278" y="81"/>
                    <a:pt x="269" y="79"/>
                  </a:cubicBezTo>
                  <a:cubicBezTo>
                    <a:pt x="259" y="78"/>
                    <a:pt x="255" y="68"/>
                    <a:pt x="245" y="68"/>
                  </a:cubicBezTo>
                  <a:cubicBezTo>
                    <a:pt x="241" y="68"/>
                    <a:pt x="238" y="68"/>
                    <a:pt x="235" y="70"/>
                  </a:cubicBezTo>
                  <a:cubicBezTo>
                    <a:pt x="233" y="71"/>
                    <a:pt x="232" y="73"/>
                    <a:pt x="229" y="73"/>
                  </a:cubicBezTo>
                  <a:cubicBezTo>
                    <a:pt x="223" y="73"/>
                    <a:pt x="222" y="67"/>
                    <a:pt x="217" y="65"/>
                  </a:cubicBezTo>
                  <a:cubicBezTo>
                    <a:pt x="212" y="63"/>
                    <a:pt x="210" y="61"/>
                    <a:pt x="205" y="61"/>
                  </a:cubicBezTo>
                  <a:cubicBezTo>
                    <a:pt x="197" y="61"/>
                    <a:pt x="190" y="61"/>
                    <a:pt x="182" y="61"/>
                  </a:cubicBezTo>
                  <a:cubicBezTo>
                    <a:pt x="176" y="61"/>
                    <a:pt x="172" y="59"/>
                    <a:pt x="166" y="57"/>
                  </a:cubicBezTo>
                  <a:cubicBezTo>
                    <a:pt x="162" y="55"/>
                    <a:pt x="158" y="57"/>
                    <a:pt x="155" y="53"/>
                  </a:cubicBezTo>
                  <a:cubicBezTo>
                    <a:pt x="154" y="52"/>
                    <a:pt x="154" y="50"/>
                    <a:pt x="154" y="49"/>
                  </a:cubicBezTo>
                  <a:cubicBezTo>
                    <a:pt x="152" y="45"/>
                    <a:pt x="152" y="42"/>
                    <a:pt x="152" y="38"/>
                  </a:cubicBezTo>
                  <a:cubicBezTo>
                    <a:pt x="152" y="30"/>
                    <a:pt x="153" y="25"/>
                    <a:pt x="149" y="18"/>
                  </a:cubicBezTo>
                  <a:cubicBezTo>
                    <a:pt x="147" y="14"/>
                    <a:pt x="142" y="13"/>
                    <a:pt x="138" y="11"/>
                  </a:cubicBezTo>
                  <a:cubicBezTo>
                    <a:pt x="135" y="9"/>
                    <a:pt x="135" y="4"/>
                    <a:pt x="132" y="3"/>
                  </a:cubicBezTo>
                  <a:cubicBezTo>
                    <a:pt x="129" y="2"/>
                    <a:pt x="128" y="6"/>
                    <a:pt x="125" y="6"/>
                  </a:cubicBezTo>
                  <a:cubicBezTo>
                    <a:pt x="125" y="6"/>
                    <a:pt x="125" y="6"/>
                    <a:pt x="125" y="6"/>
                  </a:cubicBezTo>
                  <a:cubicBezTo>
                    <a:pt x="118" y="2"/>
                    <a:pt x="112" y="3"/>
                    <a:pt x="105" y="0"/>
                  </a:cubicBezTo>
                  <a:cubicBezTo>
                    <a:pt x="103" y="4"/>
                    <a:pt x="103" y="7"/>
                    <a:pt x="101" y="12"/>
                  </a:cubicBezTo>
                  <a:cubicBezTo>
                    <a:pt x="99" y="17"/>
                    <a:pt x="97" y="20"/>
                    <a:pt x="96" y="26"/>
                  </a:cubicBezTo>
                  <a:cubicBezTo>
                    <a:pt x="96" y="28"/>
                    <a:pt x="97" y="29"/>
                    <a:pt x="97" y="31"/>
                  </a:cubicBezTo>
                  <a:cubicBezTo>
                    <a:pt x="96" y="35"/>
                    <a:pt x="94" y="37"/>
                    <a:pt x="93" y="41"/>
                  </a:cubicBezTo>
                  <a:cubicBezTo>
                    <a:pt x="93" y="43"/>
                    <a:pt x="94" y="45"/>
                    <a:pt x="93" y="47"/>
                  </a:cubicBezTo>
                  <a:cubicBezTo>
                    <a:pt x="92" y="49"/>
                    <a:pt x="90" y="49"/>
                    <a:pt x="90" y="51"/>
                  </a:cubicBezTo>
                  <a:cubicBezTo>
                    <a:pt x="90" y="53"/>
                    <a:pt x="90" y="55"/>
                    <a:pt x="89" y="57"/>
                  </a:cubicBezTo>
                  <a:cubicBezTo>
                    <a:pt x="88" y="61"/>
                    <a:pt x="85" y="63"/>
                    <a:pt x="82" y="67"/>
                  </a:cubicBezTo>
                  <a:cubicBezTo>
                    <a:pt x="77" y="74"/>
                    <a:pt x="75" y="79"/>
                    <a:pt x="72" y="88"/>
                  </a:cubicBezTo>
                  <a:cubicBezTo>
                    <a:pt x="71" y="90"/>
                    <a:pt x="70" y="91"/>
                    <a:pt x="69" y="94"/>
                  </a:cubicBezTo>
                  <a:cubicBezTo>
                    <a:pt x="65" y="103"/>
                    <a:pt x="66" y="108"/>
                    <a:pt x="62" y="117"/>
                  </a:cubicBezTo>
                  <a:cubicBezTo>
                    <a:pt x="58" y="127"/>
                    <a:pt x="54" y="131"/>
                    <a:pt x="49" y="141"/>
                  </a:cubicBezTo>
                  <a:cubicBezTo>
                    <a:pt x="47" y="144"/>
                    <a:pt x="45" y="145"/>
                    <a:pt x="44" y="148"/>
                  </a:cubicBezTo>
                  <a:cubicBezTo>
                    <a:pt x="44" y="149"/>
                    <a:pt x="44" y="150"/>
                    <a:pt x="44" y="152"/>
                  </a:cubicBezTo>
                  <a:cubicBezTo>
                    <a:pt x="42" y="156"/>
                    <a:pt x="40" y="159"/>
                    <a:pt x="38" y="163"/>
                  </a:cubicBezTo>
                  <a:cubicBezTo>
                    <a:pt x="35" y="168"/>
                    <a:pt x="34" y="171"/>
                    <a:pt x="30" y="175"/>
                  </a:cubicBezTo>
                  <a:cubicBezTo>
                    <a:pt x="27" y="178"/>
                    <a:pt x="24" y="179"/>
                    <a:pt x="23" y="182"/>
                  </a:cubicBezTo>
                  <a:cubicBezTo>
                    <a:pt x="22" y="183"/>
                    <a:pt x="21" y="183"/>
                    <a:pt x="21" y="184"/>
                  </a:cubicBezTo>
                  <a:cubicBezTo>
                    <a:pt x="21" y="186"/>
                    <a:pt x="22" y="187"/>
                    <a:pt x="22" y="189"/>
                  </a:cubicBezTo>
                  <a:cubicBezTo>
                    <a:pt x="22" y="193"/>
                    <a:pt x="20" y="195"/>
                    <a:pt x="18" y="198"/>
                  </a:cubicBezTo>
                  <a:cubicBezTo>
                    <a:pt x="14" y="203"/>
                    <a:pt x="11" y="205"/>
                    <a:pt x="9" y="211"/>
                  </a:cubicBezTo>
                  <a:cubicBezTo>
                    <a:pt x="7" y="214"/>
                    <a:pt x="6" y="216"/>
                    <a:pt x="6" y="219"/>
                  </a:cubicBezTo>
                  <a:cubicBezTo>
                    <a:pt x="6" y="223"/>
                    <a:pt x="7" y="225"/>
                    <a:pt x="7" y="229"/>
                  </a:cubicBezTo>
                  <a:cubicBezTo>
                    <a:pt x="7" y="234"/>
                    <a:pt x="6" y="237"/>
                    <a:pt x="4" y="243"/>
                  </a:cubicBezTo>
                  <a:cubicBezTo>
                    <a:pt x="4" y="245"/>
                    <a:pt x="2" y="246"/>
                    <a:pt x="2" y="248"/>
                  </a:cubicBezTo>
                  <a:cubicBezTo>
                    <a:pt x="0" y="256"/>
                    <a:pt x="0" y="261"/>
                    <a:pt x="0" y="269"/>
                  </a:cubicBezTo>
                  <a:cubicBezTo>
                    <a:pt x="0" y="273"/>
                    <a:pt x="2" y="276"/>
                    <a:pt x="2" y="280"/>
                  </a:cubicBezTo>
                  <a:cubicBezTo>
                    <a:pt x="2" y="281"/>
                    <a:pt x="2" y="282"/>
                    <a:pt x="1" y="283"/>
                  </a:cubicBezTo>
                  <a:cubicBezTo>
                    <a:pt x="1" y="283"/>
                    <a:pt x="1" y="283"/>
                    <a:pt x="1" y="283"/>
                  </a:cubicBezTo>
                  <a:cubicBezTo>
                    <a:pt x="76" y="309"/>
                    <a:pt x="150" y="332"/>
                    <a:pt x="222" y="352"/>
                  </a:cubicBezTo>
                  <a:cubicBezTo>
                    <a:pt x="222" y="352"/>
                    <a:pt x="222" y="352"/>
                    <a:pt x="222" y="352"/>
                  </a:cubicBezTo>
                  <a:cubicBezTo>
                    <a:pt x="273" y="367"/>
                    <a:pt x="325" y="381"/>
                    <a:pt x="379" y="394"/>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77" name="Freeform 53">
              <a:extLst>
                <a:ext uri="{FF2B5EF4-FFF2-40B4-BE49-F238E27FC236}">
                  <a16:creationId xmlns:a16="http://schemas.microsoft.com/office/drawing/2014/main" id="{C3E10F3B-9FBD-7CE1-62BB-A49BDF508193}"/>
                </a:ext>
              </a:extLst>
            </p:cNvPr>
            <p:cNvSpPr>
              <a:spLocks noEditPoints="1"/>
            </p:cNvSpPr>
            <p:nvPr/>
          </p:nvSpPr>
          <p:spPr bwMode="auto">
            <a:xfrm>
              <a:off x="1446212" y="3357563"/>
              <a:ext cx="977900" cy="850900"/>
            </a:xfrm>
            <a:custGeom>
              <a:avLst/>
              <a:gdLst/>
              <a:ahLst/>
              <a:cxnLst>
                <a:cxn ang="0">
                  <a:pos x="484" y="395"/>
                </a:cxn>
                <a:cxn ang="0">
                  <a:pos x="522" y="395"/>
                </a:cxn>
                <a:cxn ang="0">
                  <a:pos x="579" y="456"/>
                </a:cxn>
                <a:cxn ang="0">
                  <a:pos x="632" y="517"/>
                </a:cxn>
                <a:cxn ang="0">
                  <a:pos x="615" y="526"/>
                </a:cxn>
                <a:cxn ang="0">
                  <a:pos x="590" y="493"/>
                </a:cxn>
                <a:cxn ang="0">
                  <a:pos x="556" y="445"/>
                </a:cxn>
                <a:cxn ang="0">
                  <a:pos x="533" y="438"/>
                </a:cxn>
                <a:cxn ang="0">
                  <a:pos x="518" y="430"/>
                </a:cxn>
                <a:cxn ang="0">
                  <a:pos x="488" y="416"/>
                </a:cxn>
                <a:cxn ang="0">
                  <a:pos x="462" y="392"/>
                </a:cxn>
                <a:cxn ang="0">
                  <a:pos x="429" y="383"/>
                </a:cxn>
                <a:cxn ang="0">
                  <a:pos x="374" y="361"/>
                </a:cxn>
                <a:cxn ang="0">
                  <a:pos x="337" y="338"/>
                </a:cxn>
                <a:cxn ang="0">
                  <a:pos x="270" y="384"/>
                </a:cxn>
                <a:cxn ang="0">
                  <a:pos x="279" y="352"/>
                </a:cxn>
                <a:cxn ang="0">
                  <a:pos x="306" y="327"/>
                </a:cxn>
                <a:cxn ang="0">
                  <a:pos x="243" y="363"/>
                </a:cxn>
                <a:cxn ang="0">
                  <a:pos x="215" y="409"/>
                </a:cxn>
                <a:cxn ang="0">
                  <a:pos x="143" y="442"/>
                </a:cxn>
                <a:cxn ang="0">
                  <a:pos x="70" y="446"/>
                </a:cxn>
                <a:cxn ang="0">
                  <a:pos x="48" y="451"/>
                </a:cxn>
                <a:cxn ang="0">
                  <a:pos x="123" y="425"/>
                </a:cxn>
                <a:cxn ang="0">
                  <a:pos x="177" y="373"/>
                </a:cxn>
                <a:cxn ang="0">
                  <a:pos x="150" y="366"/>
                </a:cxn>
                <a:cxn ang="0">
                  <a:pos x="106" y="357"/>
                </a:cxn>
                <a:cxn ang="0">
                  <a:pos x="109" y="309"/>
                </a:cxn>
                <a:cxn ang="0">
                  <a:pos x="78" y="279"/>
                </a:cxn>
                <a:cxn ang="0">
                  <a:pos x="92" y="274"/>
                </a:cxn>
                <a:cxn ang="0">
                  <a:pos x="118" y="211"/>
                </a:cxn>
                <a:cxn ang="0">
                  <a:pos x="167" y="213"/>
                </a:cxn>
                <a:cxn ang="0">
                  <a:pos x="170" y="178"/>
                </a:cxn>
                <a:cxn ang="0">
                  <a:pos x="121" y="151"/>
                </a:cxn>
                <a:cxn ang="0">
                  <a:pos x="121" y="122"/>
                </a:cxn>
                <a:cxn ang="0">
                  <a:pos x="173" y="112"/>
                </a:cxn>
                <a:cxn ang="0">
                  <a:pos x="208" y="129"/>
                </a:cxn>
                <a:cxn ang="0">
                  <a:pos x="228" y="137"/>
                </a:cxn>
                <a:cxn ang="0">
                  <a:pos x="190" y="97"/>
                </a:cxn>
                <a:cxn ang="0">
                  <a:pos x="194" y="38"/>
                </a:cxn>
                <a:cxn ang="0">
                  <a:pos x="277" y="13"/>
                </a:cxn>
                <a:cxn ang="0">
                  <a:pos x="319" y="4"/>
                </a:cxn>
                <a:cxn ang="0">
                  <a:pos x="361" y="18"/>
                </a:cxn>
                <a:cxn ang="0">
                  <a:pos x="420" y="52"/>
                </a:cxn>
                <a:cxn ang="0">
                  <a:pos x="584" y="504"/>
                </a:cxn>
                <a:cxn ang="0">
                  <a:pos x="607" y="533"/>
                </a:cxn>
                <a:cxn ang="0">
                  <a:pos x="572" y="513"/>
                </a:cxn>
                <a:cxn ang="0">
                  <a:pos x="584" y="540"/>
                </a:cxn>
                <a:cxn ang="0">
                  <a:pos x="587" y="522"/>
                </a:cxn>
                <a:cxn ang="0">
                  <a:pos x="556" y="506"/>
                </a:cxn>
                <a:cxn ang="0">
                  <a:pos x="560" y="479"/>
                </a:cxn>
                <a:cxn ang="0">
                  <a:pos x="547" y="486"/>
                </a:cxn>
                <a:cxn ang="0">
                  <a:pos x="551" y="468"/>
                </a:cxn>
                <a:cxn ang="0">
                  <a:pos x="517" y="452"/>
                </a:cxn>
                <a:cxn ang="0">
                  <a:pos x="538" y="451"/>
                </a:cxn>
                <a:cxn ang="0">
                  <a:pos x="237" y="414"/>
                </a:cxn>
                <a:cxn ang="0">
                  <a:pos x="220" y="431"/>
                </a:cxn>
                <a:cxn ang="0">
                  <a:pos x="214" y="440"/>
                </a:cxn>
                <a:cxn ang="0">
                  <a:pos x="243" y="427"/>
                </a:cxn>
                <a:cxn ang="0">
                  <a:pos x="5" y="461"/>
                </a:cxn>
                <a:cxn ang="0">
                  <a:pos x="44" y="282"/>
                </a:cxn>
                <a:cxn ang="0">
                  <a:pos x="42" y="148"/>
                </a:cxn>
                <a:cxn ang="0">
                  <a:pos x="67" y="178"/>
                </a:cxn>
              </a:cxnLst>
              <a:rect l="0" t="0" r="r" b="b"/>
              <a:pathLst>
                <a:path w="633" h="551">
                  <a:moveTo>
                    <a:pt x="480" y="71"/>
                  </a:moveTo>
                  <a:cubicBezTo>
                    <a:pt x="444" y="369"/>
                    <a:pt x="444" y="369"/>
                    <a:pt x="444" y="369"/>
                  </a:cubicBezTo>
                  <a:cubicBezTo>
                    <a:pt x="449" y="372"/>
                    <a:pt x="452" y="374"/>
                    <a:pt x="458" y="375"/>
                  </a:cubicBezTo>
                  <a:cubicBezTo>
                    <a:pt x="459" y="376"/>
                    <a:pt x="460" y="377"/>
                    <a:pt x="462" y="377"/>
                  </a:cubicBezTo>
                  <a:cubicBezTo>
                    <a:pt x="464" y="377"/>
                    <a:pt x="465" y="373"/>
                    <a:pt x="467" y="373"/>
                  </a:cubicBezTo>
                  <a:cubicBezTo>
                    <a:pt x="469" y="373"/>
                    <a:pt x="471" y="373"/>
                    <a:pt x="473" y="374"/>
                  </a:cubicBezTo>
                  <a:cubicBezTo>
                    <a:pt x="475" y="376"/>
                    <a:pt x="473" y="379"/>
                    <a:pt x="475" y="382"/>
                  </a:cubicBezTo>
                  <a:cubicBezTo>
                    <a:pt x="475" y="383"/>
                    <a:pt x="476" y="382"/>
                    <a:pt x="477" y="383"/>
                  </a:cubicBezTo>
                  <a:cubicBezTo>
                    <a:pt x="480" y="387"/>
                    <a:pt x="481" y="391"/>
                    <a:pt x="484" y="395"/>
                  </a:cubicBezTo>
                  <a:cubicBezTo>
                    <a:pt x="487" y="398"/>
                    <a:pt x="491" y="398"/>
                    <a:pt x="494" y="401"/>
                  </a:cubicBezTo>
                  <a:cubicBezTo>
                    <a:pt x="495" y="402"/>
                    <a:pt x="495" y="403"/>
                    <a:pt x="496" y="404"/>
                  </a:cubicBezTo>
                  <a:cubicBezTo>
                    <a:pt x="498" y="409"/>
                    <a:pt x="499" y="411"/>
                    <a:pt x="500" y="416"/>
                  </a:cubicBezTo>
                  <a:cubicBezTo>
                    <a:pt x="504" y="413"/>
                    <a:pt x="507" y="412"/>
                    <a:pt x="512" y="410"/>
                  </a:cubicBezTo>
                  <a:cubicBezTo>
                    <a:pt x="514" y="409"/>
                    <a:pt x="515" y="407"/>
                    <a:pt x="516" y="404"/>
                  </a:cubicBezTo>
                  <a:cubicBezTo>
                    <a:pt x="516" y="403"/>
                    <a:pt x="516" y="402"/>
                    <a:pt x="516" y="401"/>
                  </a:cubicBezTo>
                  <a:cubicBezTo>
                    <a:pt x="517" y="400"/>
                    <a:pt x="518" y="401"/>
                    <a:pt x="518" y="401"/>
                  </a:cubicBezTo>
                  <a:cubicBezTo>
                    <a:pt x="520" y="400"/>
                    <a:pt x="520" y="398"/>
                    <a:pt x="521" y="397"/>
                  </a:cubicBezTo>
                  <a:cubicBezTo>
                    <a:pt x="521" y="396"/>
                    <a:pt x="521" y="395"/>
                    <a:pt x="522" y="395"/>
                  </a:cubicBezTo>
                  <a:cubicBezTo>
                    <a:pt x="523" y="393"/>
                    <a:pt x="525" y="394"/>
                    <a:pt x="528" y="394"/>
                  </a:cubicBezTo>
                  <a:cubicBezTo>
                    <a:pt x="531" y="394"/>
                    <a:pt x="534" y="392"/>
                    <a:pt x="536" y="395"/>
                  </a:cubicBezTo>
                  <a:cubicBezTo>
                    <a:pt x="538" y="398"/>
                    <a:pt x="539" y="399"/>
                    <a:pt x="540" y="402"/>
                  </a:cubicBezTo>
                  <a:cubicBezTo>
                    <a:pt x="541" y="404"/>
                    <a:pt x="541" y="405"/>
                    <a:pt x="543" y="406"/>
                  </a:cubicBezTo>
                  <a:cubicBezTo>
                    <a:pt x="543" y="407"/>
                    <a:pt x="544" y="406"/>
                    <a:pt x="545" y="407"/>
                  </a:cubicBezTo>
                  <a:cubicBezTo>
                    <a:pt x="550" y="411"/>
                    <a:pt x="553" y="414"/>
                    <a:pt x="556" y="419"/>
                  </a:cubicBezTo>
                  <a:cubicBezTo>
                    <a:pt x="560" y="426"/>
                    <a:pt x="564" y="430"/>
                    <a:pt x="568" y="437"/>
                  </a:cubicBezTo>
                  <a:cubicBezTo>
                    <a:pt x="570" y="441"/>
                    <a:pt x="573" y="444"/>
                    <a:pt x="575" y="448"/>
                  </a:cubicBezTo>
                  <a:cubicBezTo>
                    <a:pt x="577" y="451"/>
                    <a:pt x="578" y="453"/>
                    <a:pt x="579" y="456"/>
                  </a:cubicBezTo>
                  <a:cubicBezTo>
                    <a:pt x="581" y="460"/>
                    <a:pt x="583" y="462"/>
                    <a:pt x="586" y="466"/>
                  </a:cubicBezTo>
                  <a:cubicBezTo>
                    <a:pt x="587" y="469"/>
                    <a:pt x="587" y="472"/>
                    <a:pt x="589" y="475"/>
                  </a:cubicBezTo>
                  <a:cubicBezTo>
                    <a:pt x="590" y="476"/>
                    <a:pt x="591" y="476"/>
                    <a:pt x="591" y="476"/>
                  </a:cubicBezTo>
                  <a:cubicBezTo>
                    <a:pt x="592" y="478"/>
                    <a:pt x="593" y="479"/>
                    <a:pt x="593" y="480"/>
                  </a:cubicBezTo>
                  <a:cubicBezTo>
                    <a:pt x="595" y="484"/>
                    <a:pt x="597" y="487"/>
                    <a:pt x="602" y="489"/>
                  </a:cubicBezTo>
                  <a:cubicBezTo>
                    <a:pt x="607" y="492"/>
                    <a:pt x="610" y="492"/>
                    <a:pt x="615" y="496"/>
                  </a:cubicBezTo>
                  <a:cubicBezTo>
                    <a:pt x="619" y="500"/>
                    <a:pt x="621" y="502"/>
                    <a:pt x="626" y="505"/>
                  </a:cubicBezTo>
                  <a:cubicBezTo>
                    <a:pt x="629" y="508"/>
                    <a:pt x="633" y="509"/>
                    <a:pt x="633" y="513"/>
                  </a:cubicBezTo>
                  <a:cubicBezTo>
                    <a:pt x="633" y="514"/>
                    <a:pt x="633" y="515"/>
                    <a:pt x="632" y="517"/>
                  </a:cubicBezTo>
                  <a:cubicBezTo>
                    <a:pt x="632" y="521"/>
                    <a:pt x="631" y="524"/>
                    <a:pt x="631" y="528"/>
                  </a:cubicBezTo>
                  <a:cubicBezTo>
                    <a:pt x="631" y="528"/>
                    <a:pt x="631" y="528"/>
                    <a:pt x="631" y="528"/>
                  </a:cubicBezTo>
                  <a:cubicBezTo>
                    <a:pt x="628" y="532"/>
                    <a:pt x="626" y="534"/>
                    <a:pt x="623" y="538"/>
                  </a:cubicBezTo>
                  <a:cubicBezTo>
                    <a:pt x="621" y="541"/>
                    <a:pt x="621" y="543"/>
                    <a:pt x="618" y="543"/>
                  </a:cubicBezTo>
                  <a:cubicBezTo>
                    <a:pt x="617" y="543"/>
                    <a:pt x="617" y="542"/>
                    <a:pt x="616" y="542"/>
                  </a:cubicBezTo>
                  <a:cubicBezTo>
                    <a:pt x="616" y="539"/>
                    <a:pt x="618" y="537"/>
                    <a:pt x="620" y="535"/>
                  </a:cubicBezTo>
                  <a:cubicBezTo>
                    <a:pt x="619" y="534"/>
                    <a:pt x="620" y="533"/>
                    <a:pt x="619" y="533"/>
                  </a:cubicBezTo>
                  <a:cubicBezTo>
                    <a:pt x="618" y="532"/>
                    <a:pt x="616" y="533"/>
                    <a:pt x="615" y="532"/>
                  </a:cubicBezTo>
                  <a:cubicBezTo>
                    <a:pt x="614" y="530"/>
                    <a:pt x="615" y="529"/>
                    <a:pt x="615" y="526"/>
                  </a:cubicBezTo>
                  <a:cubicBezTo>
                    <a:pt x="615" y="524"/>
                    <a:pt x="614" y="523"/>
                    <a:pt x="614" y="520"/>
                  </a:cubicBezTo>
                  <a:cubicBezTo>
                    <a:pt x="612" y="516"/>
                    <a:pt x="610" y="514"/>
                    <a:pt x="608" y="509"/>
                  </a:cubicBezTo>
                  <a:cubicBezTo>
                    <a:pt x="608" y="509"/>
                    <a:pt x="607" y="509"/>
                    <a:pt x="606" y="509"/>
                  </a:cubicBezTo>
                  <a:cubicBezTo>
                    <a:pt x="605" y="509"/>
                    <a:pt x="604" y="511"/>
                    <a:pt x="602" y="511"/>
                  </a:cubicBezTo>
                  <a:cubicBezTo>
                    <a:pt x="602" y="511"/>
                    <a:pt x="601" y="510"/>
                    <a:pt x="601" y="510"/>
                  </a:cubicBezTo>
                  <a:cubicBezTo>
                    <a:pt x="601" y="508"/>
                    <a:pt x="601" y="506"/>
                    <a:pt x="601" y="504"/>
                  </a:cubicBezTo>
                  <a:cubicBezTo>
                    <a:pt x="598" y="504"/>
                    <a:pt x="597" y="504"/>
                    <a:pt x="595" y="503"/>
                  </a:cubicBezTo>
                  <a:cubicBezTo>
                    <a:pt x="594" y="502"/>
                    <a:pt x="594" y="501"/>
                    <a:pt x="594" y="499"/>
                  </a:cubicBezTo>
                  <a:cubicBezTo>
                    <a:pt x="593" y="497"/>
                    <a:pt x="591" y="496"/>
                    <a:pt x="590" y="493"/>
                  </a:cubicBezTo>
                  <a:cubicBezTo>
                    <a:pt x="589" y="490"/>
                    <a:pt x="589" y="487"/>
                    <a:pt x="588" y="484"/>
                  </a:cubicBezTo>
                  <a:cubicBezTo>
                    <a:pt x="582" y="484"/>
                    <a:pt x="582" y="484"/>
                    <a:pt x="582" y="484"/>
                  </a:cubicBezTo>
                  <a:cubicBezTo>
                    <a:pt x="582" y="481"/>
                    <a:pt x="583" y="479"/>
                    <a:pt x="581" y="477"/>
                  </a:cubicBezTo>
                  <a:cubicBezTo>
                    <a:pt x="578" y="475"/>
                    <a:pt x="574" y="477"/>
                    <a:pt x="572" y="474"/>
                  </a:cubicBezTo>
                  <a:cubicBezTo>
                    <a:pt x="569" y="472"/>
                    <a:pt x="570" y="469"/>
                    <a:pt x="568" y="466"/>
                  </a:cubicBezTo>
                  <a:cubicBezTo>
                    <a:pt x="567" y="464"/>
                    <a:pt x="565" y="463"/>
                    <a:pt x="565" y="460"/>
                  </a:cubicBezTo>
                  <a:cubicBezTo>
                    <a:pt x="565" y="458"/>
                    <a:pt x="568" y="457"/>
                    <a:pt x="568" y="455"/>
                  </a:cubicBezTo>
                  <a:cubicBezTo>
                    <a:pt x="568" y="452"/>
                    <a:pt x="565" y="452"/>
                    <a:pt x="563" y="450"/>
                  </a:cubicBezTo>
                  <a:cubicBezTo>
                    <a:pt x="560" y="448"/>
                    <a:pt x="557" y="448"/>
                    <a:pt x="556" y="445"/>
                  </a:cubicBezTo>
                  <a:cubicBezTo>
                    <a:pt x="554" y="442"/>
                    <a:pt x="555" y="440"/>
                    <a:pt x="553" y="439"/>
                  </a:cubicBezTo>
                  <a:cubicBezTo>
                    <a:pt x="550" y="436"/>
                    <a:pt x="547" y="438"/>
                    <a:pt x="543" y="435"/>
                  </a:cubicBezTo>
                  <a:cubicBezTo>
                    <a:pt x="539" y="432"/>
                    <a:pt x="540" y="427"/>
                    <a:pt x="539" y="422"/>
                  </a:cubicBezTo>
                  <a:cubicBezTo>
                    <a:pt x="536" y="415"/>
                    <a:pt x="534" y="412"/>
                    <a:pt x="530" y="405"/>
                  </a:cubicBezTo>
                  <a:cubicBezTo>
                    <a:pt x="530" y="412"/>
                    <a:pt x="530" y="412"/>
                    <a:pt x="530" y="412"/>
                  </a:cubicBezTo>
                  <a:cubicBezTo>
                    <a:pt x="530" y="417"/>
                    <a:pt x="532" y="420"/>
                    <a:pt x="534" y="426"/>
                  </a:cubicBezTo>
                  <a:cubicBezTo>
                    <a:pt x="537" y="431"/>
                    <a:pt x="539" y="433"/>
                    <a:pt x="542" y="438"/>
                  </a:cubicBezTo>
                  <a:cubicBezTo>
                    <a:pt x="541" y="439"/>
                    <a:pt x="540" y="441"/>
                    <a:pt x="538" y="441"/>
                  </a:cubicBezTo>
                  <a:cubicBezTo>
                    <a:pt x="536" y="441"/>
                    <a:pt x="535" y="439"/>
                    <a:pt x="533" y="438"/>
                  </a:cubicBezTo>
                  <a:cubicBezTo>
                    <a:pt x="531" y="436"/>
                    <a:pt x="530" y="434"/>
                    <a:pt x="528" y="433"/>
                  </a:cubicBezTo>
                  <a:cubicBezTo>
                    <a:pt x="527" y="433"/>
                    <a:pt x="526" y="433"/>
                    <a:pt x="526" y="433"/>
                  </a:cubicBezTo>
                  <a:cubicBezTo>
                    <a:pt x="523" y="431"/>
                    <a:pt x="522" y="429"/>
                    <a:pt x="521" y="426"/>
                  </a:cubicBezTo>
                  <a:cubicBezTo>
                    <a:pt x="521" y="424"/>
                    <a:pt x="521" y="420"/>
                    <a:pt x="519" y="420"/>
                  </a:cubicBezTo>
                  <a:cubicBezTo>
                    <a:pt x="517" y="420"/>
                    <a:pt x="517" y="422"/>
                    <a:pt x="515" y="422"/>
                  </a:cubicBezTo>
                  <a:cubicBezTo>
                    <a:pt x="511" y="422"/>
                    <a:pt x="510" y="420"/>
                    <a:pt x="507" y="417"/>
                  </a:cubicBezTo>
                  <a:cubicBezTo>
                    <a:pt x="507" y="417"/>
                    <a:pt x="506" y="418"/>
                    <a:pt x="505" y="417"/>
                  </a:cubicBezTo>
                  <a:cubicBezTo>
                    <a:pt x="507" y="422"/>
                    <a:pt x="508" y="424"/>
                    <a:pt x="512" y="427"/>
                  </a:cubicBezTo>
                  <a:cubicBezTo>
                    <a:pt x="514" y="428"/>
                    <a:pt x="516" y="428"/>
                    <a:pt x="518" y="430"/>
                  </a:cubicBezTo>
                  <a:cubicBezTo>
                    <a:pt x="519" y="431"/>
                    <a:pt x="521" y="431"/>
                    <a:pt x="521" y="433"/>
                  </a:cubicBezTo>
                  <a:cubicBezTo>
                    <a:pt x="521" y="434"/>
                    <a:pt x="521" y="435"/>
                    <a:pt x="520" y="435"/>
                  </a:cubicBezTo>
                  <a:cubicBezTo>
                    <a:pt x="518" y="435"/>
                    <a:pt x="516" y="435"/>
                    <a:pt x="514" y="436"/>
                  </a:cubicBezTo>
                  <a:cubicBezTo>
                    <a:pt x="513" y="438"/>
                    <a:pt x="512" y="439"/>
                    <a:pt x="510" y="439"/>
                  </a:cubicBezTo>
                  <a:cubicBezTo>
                    <a:pt x="508" y="439"/>
                    <a:pt x="507" y="438"/>
                    <a:pt x="505" y="437"/>
                  </a:cubicBezTo>
                  <a:cubicBezTo>
                    <a:pt x="502" y="436"/>
                    <a:pt x="499" y="436"/>
                    <a:pt x="498" y="433"/>
                  </a:cubicBezTo>
                  <a:cubicBezTo>
                    <a:pt x="496" y="431"/>
                    <a:pt x="496" y="429"/>
                    <a:pt x="495" y="426"/>
                  </a:cubicBezTo>
                  <a:cubicBezTo>
                    <a:pt x="493" y="423"/>
                    <a:pt x="491" y="423"/>
                    <a:pt x="490" y="420"/>
                  </a:cubicBezTo>
                  <a:cubicBezTo>
                    <a:pt x="489" y="419"/>
                    <a:pt x="489" y="418"/>
                    <a:pt x="488" y="416"/>
                  </a:cubicBezTo>
                  <a:cubicBezTo>
                    <a:pt x="487" y="415"/>
                    <a:pt x="486" y="415"/>
                    <a:pt x="485" y="413"/>
                  </a:cubicBezTo>
                  <a:cubicBezTo>
                    <a:pt x="483" y="410"/>
                    <a:pt x="485" y="407"/>
                    <a:pt x="484" y="403"/>
                  </a:cubicBezTo>
                  <a:cubicBezTo>
                    <a:pt x="484" y="404"/>
                    <a:pt x="483" y="404"/>
                    <a:pt x="483" y="404"/>
                  </a:cubicBezTo>
                  <a:cubicBezTo>
                    <a:pt x="481" y="405"/>
                    <a:pt x="480" y="407"/>
                    <a:pt x="478" y="407"/>
                  </a:cubicBezTo>
                  <a:cubicBezTo>
                    <a:pt x="475" y="407"/>
                    <a:pt x="472" y="406"/>
                    <a:pt x="470" y="404"/>
                  </a:cubicBezTo>
                  <a:cubicBezTo>
                    <a:pt x="472" y="403"/>
                    <a:pt x="472" y="403"/>
                    <a:pt x="472" y="403"/>
                  </a:cubicBezTo>
                  <a:cubicBezTo>
                    <a:pt x="469" y="402"/>
                    <a:pt x="467" y="402"/>
                    <a:pt x="465" y="399"/>
                  </a:cubicBezTo>
                  <a:cubicBezTo>
                    <a:pt x="464" y="398"/>
                    <a:pt x="463" y="398"/>
                    <a:pt x="463" y="398"/>
                  </a:cubicBezTo>
                  <a:cubicBezTo>
                    <a:pt x="462" y="396"/>
                    <a:pt x="462" y="394"/>
                    <a:pt x="462" y="392"/>
                  </a:cubicBezTo>
                  <a:cubicBezTo>
                    <a:pt x="465" y="392"/>
                    <a:pt x="467" y="392"/>
                    <a:pt x="470" y="392"/>
                  </a:cubicBezTo>
                  <a:cubicBezTo>
                    <a:pt x="470" y="388"/>
                    <a:pt x="470" y="388"/>
                    <a:pt x="470" y="388"/>
                  </a:cubicBezTo>
                  <a:cubicBezTo>
                    <a:pt x="469" y="387"/>
                    <a:pt x="469" y="385"/>
                    <a:pt x="467" y="385"/>
                  </a:cubicBezTo>
                  <a:cubicBezTo>
                    <a:pt x="465" y="385"/>
                    <a:pt x="463" y="387"/>
                    <a:pt x="461" y="387"/>
                  </a:cubicBezTo>
                  <a:cubicBezTo>
                    <a:pt x="457" y="389"/>
                    <a:pt x="454" y="390"/>
                    <a:pt x="450" y="390"/>
                  </a:cubicBezTo>
                  <a:cubicBezTo>
                    <a:pt x="447" y="390"/>
                    <a:pt x="445" y="389"/>
                    <a:pt x="442" y="388"/>
                  </a:cubicBezTo>
                  <a:cubicBezTo>
                    <a:pt x="440" y="388"/>
                    <a:pt x="439" y="388"/>
                    <a:pt x="438" y="387"/>
                  </a:cubicBezTo>
                  <a:cubicBezTo>
                    <a:pt x="436" y="385"/>
                    <a:pt x="437" y="381"/>
                    <a:pt x="434" y="381"/>
                  </a:cubicBezTo>
                  <a:cubicBezTo>
                    <a:pt x="432" y="381"/>
                    <a:pt x="431" y="383"/>
                    <a:pt x="429" y="383"/>
                  </a:cubicBezTo>
                  <a:cubicBezTo>
                    <a:pt x="427" y="383"/>
                    <a:pt x="426" y="381"/>
                    <a:pt x="424" y="380"/>
                  </a:cubicBezTo>
                  <a:cubicBezTo>
                    <a:pt x="421" y="379"/>
                    <a:pt x="420" y="379"/>
                    <a:pt x="418" y="379"/>
                  </a:cubicBezTo>
                  <a:cubicBezTo>
                    <a:pt x="415" y="378"/>
                    <a:pt x="413" y="377"/>
                    <a:pt x="410" y="377"/>
                  </a:cubicBezTo>
                  <a:cubicBezTo>
                    <a:pt x="399" y="377"/>
                    <a:pt x="399" y="377"/>
                    <a:pt x="399" y="377"/>
                  </a:cubicBezTo>
                  <a:cubicBezTo>
                    <a:pt x="396" y="377"/>
                    <a:pt x="395" y="374"/>
                    <a:pt x="394" y="373"/>
                  </a:cubicBezTo>
                  <a:cubicBezTo>
                    <a:pt x="392" y="372"/>
                    <a:pt x="389" y="372"/>
                    <a:pt x="388" y="370"/>
                  </a:cubicBezTo>
                  <a:cubicBezTo>
                    <a:pt x="385" y="367"/>
                    <a:pt x="385" y="364"/>
                    <a:pt x="384" y="359"/>
                  </a:cubicBezTo>
                  <a:cubicBezTo>
                    <a:pt x="381" y="359"/>
                    <a:pt x="381" y="359"/>
                    <a:pt x="381" y="359"/>
                  </a:cubicBezTo>
                  <a:cubicBezTo>
                    <a:pt x="378" y="359"/>
                    <a:pt x="377" y="361"/>
                    <a:pt x="374" y="361"/>
                  </a:cubicBezTo>
                  <a:cubicBezTo>
                    <a:pt x="372" y="361"/>
                    <a:pt x="372" y="359"/>
                    <a:pt x="371" y="358"/>
                  </a:cubicBezTo>
                  <a:cubicBezTo>
                    <a:pt x="370" y="356"/>
                    <a:pt x="369" y="355"/>
                    <a:pt x="367" y="354"/>
                  </a:cubicBezTo>
                  <a:cubicBezTo>
                    <a:pt x="365" y="353"/>
                    <a:pt x="364" y="352"/>
                    <a:pt x="362" y="351"/>
                  </a:cubicBezTo>
                  <a:cubicBezTo>
                    <a:pt x="360" y="350"/>
                    <a:pt x="358" y="349"/>
                    <a:pt x="358" y="347"/>
                  </a:cubicBezTo>
                  <a:cubicBezTo>
                    <a:pt x="358" y="343"/>
                    <a:pt x="359" y="341"/>
                    <a:pt x="360" y="338"/>
                  </a:cubicBezTo>
                  <a:cubicBezTo>
                    <a:pt x="357" y="339"/>
                    <a:pt x="355" y="339"/>
                    <a:pt x="352" y="340"/>
                  </a:cubicBezTo>
                  <a:cubicBezTo>
                    <a:pt x="350" y="341"/>
                    <a:pt x="349" y="342"/>
                    <a:pt x="347" y="342"/>
                  </a:cubicBezTo>
                  <a:cubicBezTo>
                    <a:pt x="344" y="342"/>
                    <a:pt x="343" y="342"/>
                    <a:pt x="341" y="342"/>
                  </a:cubicBezTo>
                  <a:cubicBezTo>
                    <a:pt x="340" y="340"/>
                    <a:pt x="340" y="338"/>
                    <a:pt x="337" y="338"/>
                  </a:cubicBezTo>
                  <a:cubicBezTo>
                    <a:pt x="334" y="338"/>
                    <a:pt x="333" y="342"/>
                    <a:pt x="331" y="345"/>
                  </a:cubicBezTo>
                  <a:cubicBezTo>
                    <a:pt x="329" y="349"/>
                    <a:pt x="331" y="352"/>
                    <a:pt x="329" y="357"/>
                  </a:cubicBezTo>
                  <a:cubicBezTo>
                    <a:pt x="329" y="358"/>
                    <a:pt x="326" y="359"/>
                    <a:pt x="326" y="360"/>
                  </a:cubicBezTo>
                  <a:cubicBezTo>
                    <a:pt x="325" y="363"/>
                    <a:pt x="326" y="365"/>
                    <a:pt x="324" y="366"/>
                  </a:cubicBezTo>
                  <a:cubicBezTo>
                    <a:pt x="322" y="368"/>
                    <a:pt x="320" y="367"/>
                    <a:pt x="318" y="368"/>
                  </a:cubicBezTo>
                  <a:cubicBezTo>
                    <a:pt x="316" y="368"/>
                    <a:pt x="314" y="369"/>
                    <a:pt x="312" y="370"/>
                  </a:cubicBezTo>
                  <a:cubicBezTo>
                    <a:pt x="305" y="374"/>
                    <a:pt x="300" y="374"/>
                    <a:pt x="292" y="376"/>
                  </a:cubicBezTo>
                  <a:cubicBezTo>
                    <a:pt x="286" y="377"/>
                    <a:pt x="283" y="378"/>
                    <a:pt x="278" y="380"/>
                  </a:cubicBezTo>
                  <a:cubicBezTo>
                    <a:pt x="275" y="382"/>
                    <a:pt x="274" y="384"/>
                    <a:pt x="270" y="384"/>
                  </a:cubicBezTo>
                  <a:cubicBezTo>
                    <a:pt x="268" y="384"/>
                    <a:pt x="266" y="383"/>
                    <a:pt x="264" y="382"/>
                  </a:cubicBezTo>
                  <a:cubicBezTo>
                    <a:pt x="265" y="380"/>
                    <a:pt x="265" y="378"/>
                    <a:pt x="267" y="378"/>
                  </a:cubicBezTo>
                  <a:cubicBezTo>
                    <a:pt x="270" y="377"/>
                    <a:pt x="272" y="377"/>
                    <a:pt x="275" y="376"/>
                  </a:cubicBezTo>
                  <a:cubicBezTo>
                    <a:pt x="279" y="374"/>
                    <a:pt x="281" y="371"/>
                    <a:pt x="283" y="366"/>
                  </a:cubicBezTo>
                  <a:cubicBezTo>
                    <a:pt x="282" y="366"/>
                    <a:pt x="281" y="366"/>
                    <a:pt x="279" y="367"/>
                  </a:cubicBezTo>
                  <a:cubicBezTo>
                    <a:pt x="276" y="368"/>
                    <a:pt x="275" y="370"/>
                    <a:pt x="272" y="370"/>
                  </a:cubicBezTo>
                  <a:cubicBezTo>
                    <a:pt x="271" y="370"/>
                    <a:pt x="270" y="369"/>
                    <a:pt x="270" y="368"/>
                  </a:cubicBezTo>
                  <a:cubicBezTo>
                    <a:pt x="270" y="364"/>
                    <a:pt x="273" y="363"/>
                    <a:pt x="275" y="360"/>
                  </a:cubicBezTo>
                  <a:cubicBezTo>
                    <a:pt x="276" y="357"/>
                    <a:pt x="277" y="355"/>
                    <a:pt x="279" y="352"/>
                  </a:cubicBezTo>
                  <a:cubicBezTo>
                    <a:pt x="279" y="351"/>
                    <a:pt x="281" y="351"/>
                    <a:pt x="281" y="351"/>
                  </a:cubicBezTo>
                  <a:cubicBezTo>
                    <a:pt x="282" y="348"/>
                    <a:pt x="282" y="346"/>
                    <a:pt x="283" y="343"/>
                  </a:cubicBezTo>
                  <a:cubicBezTo>
                    <a:pt x="285" y="340"/>
                    <a:pt x="288" y="339"/>
                    <a:pt x="291" y="337"/>
                  </a:cubicBezTo>
                  <a:cubicBezTo>
                    <a:pt x="292" y="336"/>
                    <a:pt x="293" y="334"/>
                    <a:pt x="295" y="334"/>
                  </a:cubicBezTo>
                  <a:cubicBezTo>
                    <a:pt x="299" y="334"/>
                    <a:pt x="301" y="339"/>
                    <a:pt x="306" y="339"/>
                  </a:cubicBezTo>
                  <a:cubicBezTo>
                    <a:pt x="308" y="339"/>
                    <a:pt x="309" y="337"/>
                    <a:pt x="311" y="337"/>
                  </a:cubicBezTo>
                  <a:cubicBezTo>
                    <a:pt x="314" y="337"/>
                    <a:pt x="315" y="338"/>
                    <a:pt x="317" y="338"/>
                  </a:cubicBezTo>
                  <a:cubicBezTo>
                    <a:pt x="318" y="338"/>
                    <a:pt x="318" y="336"/>
                    <a:pt x="319" y="336"/>
                  </a:cubicBezTo>
                  <a:cubicBezTo>
                    <a:pt x="315" y="332"/>
                    <a:pt x="311" y="330"/>
                    <a:pt x="306" y="327"/>
                  </a:cubicBezTo>
                  <a:cubicBezTo>
                    <a:pt x="303" y="325"/>
                    <a:pt x="302" y="323"/>
                    <a:pt x="299" y="321"/>
                  </a:cubicBezTo>
                  <a:cubicBezTo>
                    <a:pt x="294" y="328"/>
                    <a:pt x="288" y="330"/>
                    <a:pt x="280" y="334"/>
                  </a:cubicBezTo>
                  <a:cubicBezTo>
                    <a:pt x="278" y="336"/>
                    <a:pt x="277" y="336"/>
                    <a:pt x="275" y="337"/>
                  </a:cubicBezTo>
                  <a:cubicBezTo>
                    <a:pt x="270" y="339"/>
                    <a:pt x="270" y="344"/>
                    <a:pt x="265" y="345"/>
                  </a:cubicBezTo>
                  <a:cubicBezTo>
                    <a:pt x="263" y="346"/>
                    <a:pt x="261" y="346"/>
                    <a:pt x="259" y="346"/>
                  </a:cubicBezTo>
                  <a:cubicBezTo>
                    <a:pt x="261" y="353"/>
                    <a:pt x="261" y="353"/>
                    <a:pt x="261" y="353"/>
                  </a:cubicBezTo>
                  <a:cubicBezTo>
                    <a:pt x="259" y="356"/>
                    <a:pt x="256" y="357"/>
                    <a:pt x="252" y="358"/>
                  </a:cubicBezTo>
                  <a:cubicBezTo>
                    <a:pt x="251" y="359"/>
                    <a:pt x="251" y="361"/>
                    <a:pt x="249" y="362"/>
                  </a:cubicBezTo>
                  <a:cubicBezTo>
                    <a:pt x="247" y="364"/>
                    <a:pt x="245" y="363"/>
                    <a:pt x="243" y="363"/>
                  </a:cubicBezTo>
                  <a:cubicBezTo>
                    <a:pt x="242" y="363"/>
                    <a:pt x="240" y="363"/>
                    <a:pt x="239" y="364"/>
                  </a:cubicBezTo>
                  <a:cubicBezTo>
                    <a:pt x="238" y="365"/>
                    <a:pt x="239" y="367"/>
                    <a:pt x="237" y="368"/>
                  </a:cubicBezTo>
                  <a:cubicBezTo>
                    <a:pt x="237" y="368"/>
                    <a:pt x="236" y="368"/>
                    <a:pt x="235" y="368"/>
                  </a:cubicBezTo>
                  <a:cubicBezTo>
                    <a:pt x="232" y="369"/>
                    <a:pt x="228" y="371"/>
                    <a:pt x="228" y="375"/>
                  </a:cubicBezTo>
                  <a:cubicBezTo>
                    <a:pt x="228" y="377"/>
                    <a:pt x="230" y="378"/>
                    <a:pt x="232" y="380"/>
                  </a:cubicBezTo>
                  <a:cubicBezTo>
                    <a:pt x="234" y="384"/>
                    <a:pt x="237" y="385"/>
                    <a:pt x="239" y="389"/>
                  </a:cubicBezTo>
                  <a:cubicBezTo>
                    <a:pt x="236" y="391"/>
                    <a:pt x="234" y="390"/>
                    <a:pt x="231" y="392"/>
                  </a:cubicBezTo>
                  <a:cubicBezTo>
                    <a:pt x="229" y="393"/>
                    <a:pt x="228" y="395"/>
                    <a:pt x="226" y="397"/>
                  </a:cubicBezTo>
                  <a:cubicBezTo>
                    <a:pt x="222" y="402"/>
                    <a:pt x="221" y="407"/>
                    <a:pt x="215" y="409"/>
                  </a:cubicBezTo>
                  <a:cubicBezTo>
                    <a:pt x="212" y="410"/>
                    <a:pt x="210" y="409"/>
                    <a:pt x="207" y="410"/>
                  </a:cubicBezTo>
                  <a:cubicBezTo>
                    <a:pt x="200" y="413"/>
                    <a:pt x="196" y="416"/>
                    <a:pt x="188" y="418"/>
                  </a:cubicBezTo>
                  <a:cubicBezTo>
                    <a:pt x="186" y="419"/>
                    <a:pt x="184" y="419"/>
                    <a:pt x="182" y="420"/>
                  </a:cubicBezTo>
                  <a:cubicBezTo>
                    <a:pt x="180" y="421"/>
                    <a:pt x="179" y="423"/>
                    <a:pt x="176" y="423"/>
                  </a:cubicBezTo>
                  <a:cubicBezTo>
                    <a:pt x="176" y="423"/>
                    <a:pt x="175" y="422"/>
                    <a:pt x="174" y="422"/>
                  </a:cubicBezTo>
                  <a:cubicBezTo>
                    <a:pt x="172" y="423"/>
                    <a:pt x="172" y="425"/>
                    <a:pt x="171" y="427"/>
                  </a:cubicBezTo>
                  <a:cubicBezTo>
                    <a:pt x="169" y="430"/>
                    <a:pt x="167" y="432"/>
                    <a:pt x="164" y="432"/>
                  </a:cubicBezTo>
                  <a:cubicBezTo>
                    <a:pt x="159" y="434"/>
                    <a:pt x="156" y="434"/>
                    <a:pt x="152" y="436"/>
                  </a:cubicBezTo>
                  <a:cubicBezTo>
                    <a:pt x="148" y="438"/>
                    <a:pt x="147" y="441"/>
                    <a:pt x="143" y="442"/>
                  </a:cubicBezTo>
                  <a:cubicBezTo>
                    <a:pt x="140" y="443"/>
                    <a:pt x="138" y="442"/>
                    <a:pt x="135" y="442"/>
                  </a:cubicBezTo>
                  <a:cubicBezTo>
                    <a:pt x="135" y="445"/>
                    <a:pt x="135" y="447"/>
                    <a:pt x="135" y="450"/>
                  </a:cubicBezTo>
                  <a:cubicBezTo>
                    <a:pt x="124" y="450"/>
                    <a:pt x="124" y="450"/>
                    <a:pt x="124" y="450"/>
                  </a:cubicBezTo>
                  <a:cubicBezTo>
                    <a:pt x="118" y="450"/>
                    <a:pt x="116" y="455"/>
                    <a:pt x="110" y="455"/>
                  </a:cubicBezTo>
                  <a:cubicBezTo>
                    <a:pt x="108" y="455"/>
                    <a:pt x="107" y="455"/>
                    <a:pt x="105" y="454"/>
                  </a:cubicBezTo>
                  <a:cubicBezTo>
                    <a:pt x="104" y="453"/>
                    <a:pt x="104" y="452"/>
                    <a:pt x="103" y="452"/>
                  </a:cubicBezTo>
                  <a:cubicBezTo>
                    <a:pt x="100" y="452"/>
                    <a:pt x="99" y="453"/>
                    <a:pt x="96" y="453"/>
                  </a:cubicBezTo>
                  <a:cubicBezTo>
                    <a:pt x="88" y="456"/>
                    <a:pt x="83" y="458"/>
                    <a:pt x="75" y="458"/>
                  </a:cubicBezTo>
                  <a:cubicBezTo>
                    <a:pt x="70" y="458"/>
                    <a:pt x="70" y="451"/>
                    <a:pt x="70" y="446"/>
                  </a:cubicBezTo>
                  <a:cubicBezTo>
                    <a:pt x="65" y="447"/>
                    <a:pt x="62" y="448"/>
                    <a:pt x="60" y="452"/>
                  </a:cubicBezTo>
                  <a:cubicBezTo>
                    <a:pt x="58" y="455"/>
                    <a:pt x="55" y="457"/>
                    <a:pt x="52" y="457"/>
                  </a:cubicBezTo>
                  <a:cubicBezTo>
                    <a:pt x="49" y="457"/>
                    <a:pt x="49" y="455"/>
                    <a:pt x="48" y="453"/>
                  </a:cubicBezTo>
                  <a:cubicBezTo>
                    <a:pt x="44" y="455"/>
                    <a:pt x="42" y="458"/>
                    <a:pt x="37" y="458"/>
                  </a:cubicBezTo>
                  <a:cubicBezTo>
                    <a:pt x="34" y="458"/>
                    <a:pt x="33" y="457"/>
                    <a:pt x="31" y="457"/>
                  </a:cubicBezTo>
                  <a:cubicBezTo>
                    <a:pt x="31" y="454"/>
                    <a:pt x="31" y="454"/>
                    <a:pt x="31" y="454"/>
                  </a:cubicBezTo>
                  <a:cubicBezTo>
                    <a:pt x="34" y="452"/>
                    <a:pt x="36" y="452"/>
                    <a:pt x="39" y="451"/>
                  </a:cubicBezTo>
                  <a:cubicBezTo>
                    <a:pt x="41" y="450"/>
                    <a:pt x="42" y="449"/>
                    <a:pt x="44" y="449"/>
                  </a:cubicBezTo>
                  <a:cubicBezTo>
                    <a:pt x="46" y="449"/>
                    <a:pt x="47" y="450"/>
                    <a:pt x="48" y="451"/>
                  </a:cubicBezTo>
                  <a:cubicBezTo>
                    <a:pt x="52" y="446"/>
                    <a:pt x="56" y="443"/>
                    <a:pt x="62" y="440"/>
                  </a:cubicBezTo>
                  <a:cubicBezTo>
                    <a:pt x="67" y="437"/>
                    <a:pt x="71" y="436"/>
                    <a:pt x="76" y="436"/>
                  </a:cubicBezTo>
                  <a:cubicBezTo>
                    <a:pt x="80" y="436"/>
                    <a:pt x="81" y="440"/>
                    <a:pt x="83" y="443"/>
                  </a:cubicBezTo>
                  <a:cubicBezTo>
                    <a:pt x="83" y="444"/>
                    <a:pt x="83" y="445"/>
                    <a:pt x="83" y="445"/>
                  </a:cubicBezTo>
                  <a:cubicBezTo>
                    <a:pt x="85" y="446"/>
                    <a:pt x="87" y="445"/>
                    <a:pt x="89" y="445"/>
                  </a:cubicBezTo>
                  <a:cubicBezTo>
                    <a:pt x="89" y="443"/>
                    <a:pt x="88" y="441"/>
                    <a:pt x="89" y="439"/>
                  </a:cubicBezTo>
                  <a:cubicBezTo>
                    <a:pt x="94" y="435"/>
                    <a:pt x="97" y="434"/>
                    <a:pt x="103" y="432"/>
                  </a:cubicBezTo>
                  <a:cubicBezTo>
                    <a:pt x="108" y="431"/>
                    <a:pt x="111" y="429"/>
                    <a:pt x="116" y="427"/>
                  </a:cubicBezTo>
                  <a:cubicBezTo>
                    <a:pt x="119" y="426"/>
                    <a:pt x="120" y="425"/>
                    <a:pt x="123" y="425"/>
                  </a:cubicBezTo>
                  <a:cubicBezTo>
                    <a:pt x="126" y="425"/>
                    <a:pt x="127" y="428"/>
                    <a:pt x="130" y="428"/>
                  </a:cubicBezTo>
                  <a:cubicBezTo>
                    <a:pt x="131" y="428"/>
                    <a:pt x="132" y="427"/>
                    <a:pt x="133" y="427"/>
                  </a:cubicBezTo>
                  <a:cubicBezTo>
                    <a:pt x="133" y="422"/>
                    <a:pt x="136" y="417"/>
                    <a:pt x="141" y="415"/>
                  </a:cubicBezTo>
                  <a:cubicBezTo>
                    <a:pt x="145" y="413"/>
                    <a:pt x="148" y="413"/>
                    <a:pt x="153" y="412"/>
                  </a:cubicBezTo>
                  <a:cubicBezTo>
                    <a:pt x="162" y="408"/>
                    <a:pt x="158" y="393"/>
                    <a:pt x="168" y="391"/>
                  </a:cubicBezTo>
                  <a:cubicBezTo>
                    <a:pt x="167" y="390"/>
                    <a:pt x="165" y="389"/>
                    <a:pt x="165" y="387"/>
                  </a:cubicBezTo>
                  <a:cubicBezTo>
                    <a:pt x="165" y="386"/>
                    <a:pt x="167" y="385"/>
                    <a:pt x="168" y="385"/>
                  </a:cubicBezTo>
                  <a:cubicBezTo>
                    <a:pt x="170" y="383"/>
                    <a:pt x="171" y="382"/>
                    <a:pt x="172" y="381"/>
                  </a:cubicBezTo>
                  <a:cubicBezTo>
                    <a:pt x="175" y="378"/>
                    <a:pt x="177" y="377"/>
                    <a:pt x="177" y="373"/>
                  </a:cubicBezTo>
                  <a:cubicBezTo>
                    <a:pt x="177" y="373"/>
                    <a:pt x="177" y="372"/>
                    <a:pt x="176" y="372"/>
                  </a:cubicBezTo>
                  <a:cubicBezTo>
                    <a:pt x="173" y="372"/>
                    <a:pt x="173" y="372"/>
                    <a:pt x="173" y="372"/>
                  </a:cubicBezTo>
                  <a:cubicBezTo>
                    <a:pt x="170" y="372"/>
                    <a:pt x="169" y="373"/>
                    <a:pt x="166" y="373"/>
                  </a:cubicBezTo>
                  <a:cubicBezTo>
                    <a:pt x="163" y="373"/>
                    <a:pt x="160" y="371"/>
                    <a:pt x="160" y="368"/>
                  </a:cubicBezTo>
                  <a:cubicBezTo>
                    <a:pt x="160" y="366"/>
                    <a:pt x="162" y="365"/>
                    <a:pt x="164" y="365"/>
                  </a:cubicBezTo>
                  <a:cubicBezTo>
                    <a:pt x="164" y="365"/>
                    <a:pt x="163" y="364"/>
                    <a:pt x="162" y="364"/>
                  </a:cubicBezTo>
                  <a:cubicBezTo>
                    <a:pt x="162" y="363"/>
                    <a:pt x="162" y="362"/>
                    <a:pt x="161" y="362"/>
                  </a:cubicBezTo>
                  <a:cubicBezTo>
                    <a:pt x="159" y="362"/>
                    <a:pt x="157" y="363"/>
                    <a:pt x="155" y="363"/>
                  </a:cubicBezTo>
                  <a:cubicBezTo>
                    <a:pt x="153" y="364"/>
                    <a:pt x="151" y="364"/>
                    <a:pt x="150" y="366"/>
                  </a:cubicBezTo>
                  <a:cubicBezTo>
                    <a:pt x="148" y="370"/>
                    <a:pt x="150" y="373"/>
                    <a:pt x="149" y="378"/>
                  </a:cubicBezTo>
                  <a:cubicBezTo>
                    <a:pt x="147" y="375"/>
                    <a:pt x="145" y="374"/>
                    <a:pt x="143" y="371"/>
                  </a:cubicBezTo>
                  <a:cubicBezTo>
                    <a:pt x="142" y="368"/>
                    <a:pt x="141" y="367"/>
                    <a:pt x="140" y="365"/>
                  </a:cubicBezTo>
                  <a:cubicBezTo>
                    <a:pt x="140" y="364"/>
                    <a:pt x="140" y="363"/>
                    <a:pt x="140" y="363"/>
                  </a:cubicBezTo>
                  <a:cubicBezTo>
                    <a:pt x="139" y="362"/>
                    <a:pt x="137" y="362"/>
                    <a:pt x="136" y="362"/>
                  </a:cubicBezTo>
                  <a:cubicBezTo>
                    <a:pt x="131" y="361"/>
                    <a:pt x="131" y="355"/>
                    <a:pt x="127" y="352"/>
                  </a:cubicBezTo>
                  <a:cubicBezTo>
                    <a:pt x="125" y="350"/>
                    <a:pt x="122" y="351"/>
                    <a:pt x="119" y="351"/>
                  </a:cubicBezTo>
                  <a:cubicBezTo>
                    <a:pt x="114" y="351"/>
                    <a:pt x="112" y="352"/>
                    <a:pt x="108" y="356"/>
                  </a:cubicBezTo>
                  <a:cubicBezTo>
                    <a:pt x="107" y="356"/>
                    <a:pt x="107" y="357"/>
                    <a:pt x="106" y="357"/>
                  </a:cubicBezTo>
                  <a:cubicBezTo>
                    <a:pt x="105" y="357"/>
                    <a:pt x="105" y="359"/>
                    <a:pt x="104" y="359"/>
                  </a:cubicBezTo>
                  <a:cubicBezTo>
                    <a:pt x="103" y="359"/>
                    <a:pt x="102" y="358"/>
                    <a:pt x="101" y="358"/>
                  </a:cubicBezTo>
                  <a:cubicBezTo>
                    <a:pt x="102" y="353"/>
                    <a:pt x="104" y="350"/>
                    <a:pt x="106" y="346"/>
                  </a:cubicBezTo>
                  <a:cubicBezTo>
                    <a:pt x="107" y="344"/>
                    <a:pt x="108" y="343"/>
                    <a:pt x="108" y="341"/>
                  </a:cubicBezTo>
                  <a:cubicBezTo>
                    <a:pt x="108" y="339"/>
                    <a:pt x="106" y="339"/>
                    <a:pt x="105" y="337"/>
                  </a:cubicBezTo>
                  <a:cubicBezTo>
                    <a:pt x="105" y="336"/>
                    <a:pt x="105" y="334"/>
                    <a:pt x="106" y="333"/>
                  </a:cubicBezTo>
                  <a:cubicBezTo>
                    <a:pt x="108" y="330"/>
                    <a:pt x="113" y="330"/>
                    <a:pt x="113" y="327"/>
                  </a:cubicBezTo>
                  <a:cubicBezTo>
                    <a:pt x="113" y="323"/>
                    <a:pt x="111" y="321"/>
                    <a:pt x="110" y="318"/>
                  </a:cubicBezTo>
                  <a:cubicBezTo>
                    <a:pt x="109" y="315"/>
                    <a:pt x="109" y="313"/>
                    <a:pt x="109" y="309"/>
                  </a:cubicBezTo>
                  <a:cubicBezTo>
                    <a:pt x="109" y="306"/>
                    <a:pt x="111" y="303"/>
                    <a:pt x="113" y="300"/>
                  </a:cubicBezTo>
                  <a:cubicBezTo>
                    <a:pt x="111" y="301"/>
                    <a:pt x="111" y="301"/>
                    <a:pt x="111" y="301"/>
                  </a:cubicBezTo>
                  <a:cubicBezTo>
                    <a:pt x="108" y="302"/>
                    <a:pt x="107" y="303"/>
                    <a:pt x="105" y="305"/>
                  </a:cubicBezTo>
                  <a:cubicBezTo>
                    <a:pt x="103" y="306"/>
                    <a:pt x="103" y="309"/>
                    <a:pt x="100" y="311"/>
                  </a:cubicBezTo>
                  <a:cubicBezTo>
                    <a:pt x="98" y="312"/>
                    <a:pt x="96" y="313"/>
                    <a:pt x="93" y="313"/>
                  </a:cubicBezTo>
                  <a:cubicBezTo>
                    <a:pt x="90" y="313"/>
                    <a:pt x="88" y="309"/>
                    <a:pt x="86" y="307"/>
                  </a:cubicBezTo>
                  <a:cubicBezTo>
                    <a:pt x="83" y="305"/>
                    <a:pt x="81" y="303"/>
                    <a:pt x="81" y="300"/>
                  </a:cubicBezTo>
                  <a:cubicBezTo>
                    <a:pt x="81" y="286"/>
                    <a:pt x="81" y="286"/>
                    <a:pt x="81" y="286"/>
                  </a:cubicBezTo>
                  <a:cubicBezTo>
                    <a:pt x="81" y="283"/>
                    <a:pt x="79" y="282"/>
                    <a:pt x="78" y="279"/>
                  </a:cubicBezTo>
                  <a:cubicBezTo>
                    <a:pt x="78" y="278"/>
                    <a:pt x="77" y="278"/>
                    <a:pt x="77" y="277"/>
                  </a:cubicBezTo>
                  <a:cubicBezTo>
                    <a:pt x="77" y="275"/>
                    <a:pt x="78" y="275"/>
                    <a:pt x="78" y="273"/>
                  </a:cubicBezTo>
                  <a:cubicBezTo>
                    <a:pt x="79" y="273"/>
                    <a:pt x="80" y="272"/>
                    <a:pt x="82" y="272"/>
                  </a:cubicBezTo>
                  <a:cubicBezTo>
                    <a:pt x="85" y="272"/>
                    <a:pt x="86" y="277"/>
                    <a:pt x="89" y="279"/>
                  </a:cubicBezTo>
                  <a:cubicBezTo>
                    <a:pt x="90" y="280"/>
                    <a:pt x="92" y="280"/>
                    <a:pt x="93" y="281"/>
                  </a:cubicBezTo>
                  <a:cubicBezTo>
                    <a:pt x="95" y="283"/>
                    <a:pt x="96" y="285"/>
                    <a:pt x="99" y="285"/>
                  </a:cubicBezTo>
                  <a:cubicBezTo>
                    <a:pt x="100" y="285"/>
                    <a:pt x="101" y="285"/>
                    <a:pt x="102" y="284"/>
                  </a:cubicBezTo>
                  <a:cubicBezTo>
                    <a:pt x="101" y="282"/>
                    <a:pt x="100" y="280"/>
                    <a:pt x="98" y="279"/>
                  </a:cubicBezTo>
                  <a:cubicBezTo>
                    <a:pt x="96" y="277"/>
                    <a:pt x="94" y="277"/>
                    <a:pt x="92" y="274"/>
                  </a:cubicBezTo>
                  <a:cubicBezTo>
                    <a:pt x="91" y="273"/>
                    <a:pt x="91" y="272"/>
                    <a:pt x="90" y="270"/>
                  </a:cubicBezTo>
                  <a:cubicBezTo>
                    <a:pt x="87" y="268"/>
                    <a:pt x="85" y="268"/>
                    <a:pt x="83" y="266"/>
                  </a:cubicBezTo>
                  <a:cubicBezTo>
                    <a:pt x="80" y="263"/>
                    <a:pt x="80" y="260"/>
                    <a:pt x="79" y="256"/>
                  </a:cubicBezTo>
                  <a:cubicBezTo>
                    <a:pt x="79" y="252"/>
                    <a:pt x="76" y="250"/>
                    <a:pt x="76" y="246"/>
                  </a:cubicBezTo>
                  <a:cubicBezTo>
                    <a:pt x="76" y="245"/>
                    <a:pt x="77" y="245"/>
                    <a:pt x="77" y="244"/>
                  </a:cubicBezTo>
                  <a:cubicBezTo>
                    <a:pt x="79" y="240"/>
                    <a:pt x="83" y="238"/>
                    <a:pt x="87" y="236"/>
                  </a:cubicBezTo>
                  <a:cubicBezTo>
                    <a:pt x="90" y="234"/>
                    <a:pt x="91" y="232"/>
                    <a:pt x="94" y="229"/>
                  </a:cubicBezTo>
                  <a:cubicBezTo>
                    <a:pt x="100" y="223"/>
                    <a:pt x="106" y="223"/>
                    <a:pt x="115" y="223"/>
                  </a:cubicBezTo>
                  <a:cubicBezTo>
                    <a:pt x="115" y="218"/>
                    <a:pt x="115" y="214"/>
                    <a:pt x="118" y="211"/>
                  </a:cubicBezTo>
                  <a:cubicBezTo>
                    <a:pt x="120" y="209"/>
                    <a:pt x="121" y="209"/>
                    <a:pt x="124" y="208"/>
                  </a:cubicBezTo>
                  <a:cubicBezTo>
                    <a:pt x="125" y="207"/>
                    <a:pt x="126" y="206"/>
                    <a:pt x="128" y="206"/>
                  </a:cubicBezTo>
                  <a:cubicBezTo>
                    <a:pt x="131" y="206"/>
                    <a:pt x="132" y="210"/>
                    <a:pt x="133" y="214"/>
                  </a:cubicBezTo>
                  <a:cubicBezTo>
                    <a:pt x="133" y="214"/>
                    <a:pt x="133" y="215"/>
                    <a:pt x="133" y="216"/>
                  </a:cubicBezTo>
                  <a:cubicBezTo>
                    <a:pt x="135" y="218"/>
                    <a:pt x="138" y="218"/>
                    <a:pt x="141" y="218"/>
                  </a:cubicBezTo>
                  <a:cubicBezTo>
                    <a:pt x="146" y="218"/>
                    <a:pt x="149" y="216"/>
                    <a:pt x="154" y="212"/>
                  </a:cubicBezTo>
                  <a:cubicBezTo>
                    <a:pt x="155" y="212"/>
                    <a:pt x="156" y="212"/>
                    <a:pt x="156" y="211"/>
                  </a:cubicBezTo>
                  <a:cubicBezTo>
                    <a:pt x="157" y="211"/>
                    <a:pt x="156" y="210"/>
                    <a:pt x="157" y="210"/>
                  </a:cubicBezTo>
                  <a:cubicBezTo>
                    <a:pt x="161" y="210"/>
                    <a:pt x="163" y="213"/>
                    <a:pt x="167" y="213"/>
                  </a:cubicBezTo>
                  <a:cubicBezTo>
                    <a:pt x="168" y="213"/>
                    <a:pt x="169" y="212"/>
                    <a:pt x="171" y="212"/>
                  </a:cubicBezTo>
                  <a:cubicBezTo>
                    <a:pt x="174" y="211"/>
                    <a:pt x="176" y="212"/>
                    <a:pt x="178" y="210"/>
                  </a:cubicBezTo>
                  <a:cubicBezTo>
                    <a:pt x="182" y="207"/>
                    <a:pt x="181" y="203"/>
                    <a:pt x="182" y="198"/>
                  </a:cubicBezTo>
                  <a:cubicBezTo>
                    <a:pt x="182" y="196"/>
                    <a:pt x="183" y="196"/>
                    <a:pt x="183" y="194"/>
                  </a:cubicBezTo>
                  <a:cubicBezTo>
                    <a:pt x="183" y="191"/>
                    <a:pt x="181" y="189"/>
                    <a:pt x="179" y="186"/>
                  </a:cubicBezTo>
                  <a:cubicBezTo>
                    <a:pt x="184" y="185"/>
                    <a:pt x="188" y="185"/>
                    <a:pt x="192" y="182"/>
                  </a:cubicBezTo>
                  <a:cubicBezTo>
                    <a:pt x="191" y="179"/>
                    <a:pt x="191" y="174"/>
                    <a:pt x="188" y="174"/>
                  </a:cubicBezTo>
                  <a:cubicBezTo>
                    <a:pt x="183" y="174"/>
                    <a:pt x="181" y="177"/>
                    <a:pt x="176" y="177"/>
                  </a:cubicBezTo>
                  <a:cubicBezTo>
                    <a:pt x="174" y="177"/>
                    <a:pt x="172" y="177"/>
                    <a:pt x="170" y="178"/>
                  </a:cubicBezTo>
                  <a:cubicBezTo>
                    <a:pt x="168" y="178"/>
                    <a:pt x="167" y="180"/>
                    <a:pt x="164" y="180"/>
                  </a:cubicBezTo>
                  <a:cubicBezTo>
                    <a:pt x="162" y="180"/>
                    <a:pt x="162" y="177"/>
                    <a:pt x="162" y="175"/>
                  </a:cubicBezTo>
                  <a:cubicBezTo>
                    <a:pt x="162" y="174"/>
                    <a:pt x="161" y="174"/>
                    <a:pt x="160" y="173"/>
                  </a:cubicBezTo>
                  <a:cubicBezTo>
                    <a:pt x="159" y="175"/>
                    <a:pt x="158" y="177"/>
                    <a:pt x="157" y="179"/>
                  </a:cubicBezTo>
                  <a:cubicBezTo>
                    <a:pt x="154" y="176"/>
                    <a:pt x="152" y="175"/>
                    <a:pt x="149" y="173"/>
                  </a:cubicBezTo>
                  <a:cubicBezTo>
                    <a:pt x="146" y="171"/>
                    <a:pt x="144" y="169"/>
                    <a:pt x="141" y="168"/>
                  </a:cubicBezTo>
                  <a:cubicBezTo>
                    <a:pt x="140" y="168"/>
                    <a:pt x="139" y="168"/>
                    <a:pt x="137" y="168"/>
                  </a:cubicBezTo>
                  <a:cubicBezTo>
                    <a:pt x="133" y="167"/>
                    <a:pt x="132" y="163"/>
                    <a:pt x="130" y="160"/>
                  </a:cubicBezTo>
                  <a:cubicBezTo>
                    <a:pt x="127" y="156"/>
                    <a:pt x="121" y="156"/>
                    <a:pt x="121" y="151"/>
                  </a:cubicBezTo>
                  <a:cubicBezTo>
                    <a:pt x="121" y="150"/>
                    <a:pt x="122" y="150"/>
                    <a:pt x="122" y="149"/>
                  </a:cubicBezTo>
                  <a:cubicBezTo>
                    <a:pt x="123" y="146"/>
                    <a:pt x="123" y="144"/>
                    <a:pt x="123" y="141"/>
                  </a:cubicBezTo>
                  <a:cubicBezTo>
                    <a:pt x="123" y="139"/>
                    <a:pt x="123" y="137"/>
                    <a:pt x="123" y="136"/>
                  </a:cubicBezTo>
                  <a:cubicBezTo>
                    <a:pt x="124" y="136"/>
                    <a:pt x="125" y="137"/>
                    <a:pt x="127" y="138"/>
                  </a:cubicBezTo>
                  <a:cubicBezTo>
                    <a:pt x="128" y="139"/>
                    <a:pt x="129" y="140"/>
                    <a:pt x="130" y="140"/>
                  </a:cubicBezTo>
                  <a:cubicBezTo>
                    <a:pt x="131" y="140"/>
                    <a:pt x="132" y="139"/>
                    <a:pt x="132" y="139"/>
                  </a:cubicBezTo>
                  <a:cubicBezTo>
                    <a:pt x="130" y="135"/>
                    <a:pt x="129" y="132"/>
                    <a:pt x="126" y="129"/>
                  </a:cubicBezTo>
                  <a:cubicBezTo>
                    <a:pt x="124" y="127"/>
                    <a:pt x="122" y="126"/>
                    <a:pt x="120" y="123"/>
                  </a:cubicBezTo>
                  <a:cubicBezTo>
                    <a:pt x="121" y="123"/>
                    <a:pt x="120" y="122"/>
                    <a:pt x="121" y="122"/>
                  </a:cubicBezTo>
                  <a:cubicBezTo>
                    <a:pt x="123" y="120"/>
                    <a:pt x="125" y="120"/>
                    <a:pt x="127" y="120"/>
                  </a:cubicBezTo>
                  <a:cubicBezTo>
                    <a:pt x="131" y="118"/>
                    <a:pt x="133" y="117"/>
                    <a:pt x="137" y="116"/>
                  </a:cubicBezTo>
                  <a:cubicBezTo>
                    <a:pt x="140" y="115"/>
                    <a:pt x="141" y="114"/>
                    <a:pt x="145" y="114"/>
                  </a:cubicBezTo>
                  <a:cubicBezTo>
                    <a:pt x="146" y="114"/>
                    <a:pt x="147" y="115"/>
                    <a:pt x="148" y="116"/>
                  </a:cubicBezTo>
                  <a:cubicBezTo>
                    <a:pt x="150" y="118"/>
                    <a:pt x="152" y="119"/>
                    <a:pt x="154" y="119"/>
                  </a:cubicBezTo>
                  <a:cubicBezTo>
                    <a:pt x="155" y="118"/>
                    <a:pt x="156" y="117"/>
                    <a:pt x="156" y="116"/>
                  </a:cubicBezTo>
                  <a:cubicBezTo>
                    <a:pt x="156" y="115"/>
                    <a:pt x="155" y="114"/>
                    <a:pt x="155" y="113"/>
                  </a:cubicBezTo>
                  <a:cubicBezTo>
                    <a:pt x="155" y="112"/>
                    <a:pt x="156" y="112"/>
                    <a:pt x="156" y="112"/>
                  </a:cubicBezTo>
                  <a:cubicBezTo>
                    <a:pt x="163" y="111"/>
                    <a:pt x="167" y="112"/>
                    <a:pt x="173" y="112"/>
                  </a:cubicBezTo>
                  <a:cubicBezTo>
                    <a:pt x="177" y="112"/>
                    <a:pt x="178" y="111"/>
                    <a:pt x="181" y="110"/>
                  </a:cubicBezTo>
                  <a:cubicBezTo>
                    <a:pt x="180" y="114"/>
                    <a:pt x="180" y="116"/>
                    <a:pt x="178" y="120"/>
                  </a:cubicBezTo>
                  <a:cubicBezTo>
                    <a:pt x="178" y="121"/>
                    <a:pt x="176" y="121"/>
                    <a:pt x="176" y="123"/>
                  </a:cubicBezTo>
                  <a:cubicBezTo>
                    <a:pt x="176" y="126"/>
                    <a:pt x="177" y="129"/>
                    <a:pt x="180" y="130"/>
                  </a:cubicBezTo>
                  <a:cubicBezTo>
                    <a:pt x="183" y="130"/>
                    <a:pt x="185" y="130"/>
                    <a:pt x="188" y="130"/>
                  </a:cubicBezTo>
                  <a:cubicBezTo>
                    <a:pt x="192" y="130"/>
                    <a:pt x="196" y="130"/>
                    <a:pt x="198" y="134"/>
                  </a:cubicBezTo>
                  <a:cubicBezTo>
                    <a:pt x="199" y="135"/>
                    <a:pt x="199" y="137"/>
                    <a:pt x="202" y="137"/>
                  </a:cubicBezTo>
                  <a:cubicBezTo>
                    <a:pt x="205" y="137"/>
                    <a:pt x="210" y="136"/>
                    <a:pt x="210" y="132"/>
                  </a:cubicBezTo>
                  <a:cubicBezTo>
                    <a:pt x="210" y="130"/>
                    <a:pt x="209" y="130"/>
                    <a:pt x="208" y="129"/>
                  </a:cubicBezTo>
                  <a:cubicBezTo>
                    <a:pt x="205" y="127"/>
                    <a:pt x="204" y="126"/>
                    <a:pt x="201" y="124"/>
                  </a:cubicBezTo>
                  <a:cubicBezTo>
                    <a:pt x="201" y="123"/>
                    <a:pt x="203" y="122"/>
                    <a:pt x="203" y="120"/>
                  </a:cubicBezTo>
                  <a:cubicBezTo>
                    <a:pt x="203" y="118"/>
                    <a:pt x="201" y="117"/>
                    <a:pt x="201" y="114"/>
                  </a:cubicBezTo>
                  <a:cubicBezTo>
                    <a:pt x="201" y="112"/>
                    <a:pt x="201" y="111"/>
                    <a:pt x="202" y="111"/>
                  </a:cubicBezTo>
                  <a:cubicBezTo>
                    <a:pt x="203" y="112"/>
                    <a:pt x="203" y="111"/>
                    <a:pt x="204" y="111"/>
                  </a:cubicBezTo>
                  <a:cubicBezTo>
                    <a:pt x="204" y="119"/>
                    <a:pt x="207" y="123"/>
                    <a:pt x="212" y="129"/>
                  </a:cubicBezTo>
                  <a:cubicBezTo>
                    <a:pt x="213" y="130"/>
                    <a:pt x="213" y="131"/>
                    <a:pt x="215" y="132"/>
                  </a:cubicBezTo>
                  <a:cubicBezTo>
                    <a:pt x="218" y="134"/>
                    <a:pt x="221" y="133"/>
                    <a:pt x="224" y="135"/>
                  </a:cubicBezTo>
                  <a:cubicBezTo>
                    <a:pt x="226" y="135"/>
                    <a:pt x="227" y="136"/>
                    <a:pt x="228" y="137"/>
                  </a:cubicBezTo>
                  <a:cubicBezTo>
                    <a:pt x="230" y="137"/>
                    <a:pt x="230" y="137"/>
                    <a:pt x="230" y="137"/>
                  </a:cubicBezTo>
                  <a:cubicBezTo>
                    <a:pt x="230" y="136"/>
                    <a:pt x="231" y="135"/>
                    <a:pt x="231" y="135"/>
                  </a:cubicBezTo>
                  <a:cubicBezTo>
                    <a:pt x="231" y="133"/>
                    <a:pt x="230" y="132"/>
                    <a:pt x="230" y="130"/>
                  </a:cubicBezTo>
                  <a:cubicBezTo>
                    <a:pt x="230" y="128"/>
                    <a:pt x="231" y="127"/>
                    <a:pt x="231" y="125"/>
                  </a:cubicBezTo>
                  <a:cubicBezTo>
                    <a:pt x="224" y="123"/>
                    <a:pt x="219" y="123"/>
                    <a:pt x="212" y="122"/>
                  </a:cubicBezTo>
                  <a:cubicBezTo>
                    <a:pt x="211" y="119"/>
                    <a:pt x="211" y="119"/>
                    <a:pt x="211" y="119"/>
                  </a:cubicBezTo>
                  <a:cubicBezTo>
                    <a:pt x="212" y="116"/>
                    <a:pt x="213" y="114"/>
                    <a:pt x="215" y="111"/>
                  </a:cubicBezTo>
                  <a:cubicBezTo>
                    <a:pt x="209" y="106"/>
                    <a:pt x="204" y="106"/>
                    <a:pt x="198" y="102"/>
                  </a:cubicBezTo>
                  <a:cubicBezTo>
                    <a:pt x="195" y="101"/>
                    <a:pt x="193" y="98"/>
                    <a:pt x="190" y="97"/>
                  </a:cubicBezTo>
                  <a:cubicBezTo>
                    <a:pt x="192" y="94"/>
                    <a:pt x="195" y="94"/>
                    <a:pt x="195" y="91"/>
                  </a:cubicBezTo>
                  <a:cubicBezTo>
                    <a:pt x="195" y="84"/>
                    <a:pt x="193" y="81"/>
                    <a:pt x="192" y="74"/>
                  </a:cubicBezTo>
                  <a:cubicBezTo>
                    <a:pt x="192" y="72"/>
                    <a:pt x="191" y="71"/>
                    <a:pt x="191" y="68"/>
                  </a:cubicBezTo>
                  <a:cubicBezTo>
                    <a:pt x="190" y="65"/>
                    <a:pt x="191" y="61"/>
                    <a:pt x="188" y="61"/>
                  </a:cubicBezTo>
                  <a:cubicBezTo>
                    <a:pt x="186" y="60"/>
                    <a:pt x="185" y="60"/>
                    <a:pt x="183" y="60"/>
                  </a:cubicBezTo>
                  <a:cubicBezTo>
                    <a:pt x="184" y="57"/>
                    <a:pt x="183" y="55"/>
                    <a:pt x="183" y="52"/>
                  </a:cubicBezTo>
                  <a:cubicBezTo>
                    <a:pt x="183" y="50"/>
                    <a:pt x="186" y="49"/>
                    <a:pt x="188" y="47"/>
                  </a:cubicBezTo>
                  <a:cubicBezTo>
                    <a:pt x="188" y="46"/>
                    <a:pt x="188" y="46"/>
                    <a:pt x="189" y="45"/>
                  </a:cubicBezTo>
                  <a:cubicBezTo>
                    <a:pt x="191" y="43"/>
                    <a:pt x="193" y="41"/>
                    <a:pt x="194" y="38"/>
                  </a:cubicBezTo>
                  <a:cubicBezTo>
                    <a:pt x="201" y="40"/>
                    <a:pt x="204" y="42"/>
                    <a:pt x="211" y="43"/>
                  </a:cubicBezTo>
                  <a:cubicBezTo>
                    <a:pt x="213" y="43"/>
                    <a:pt x="214" y="44"/>
                    <a:pt x="215" y="44"/>
                  </a:cubicBezTo>
                  <a:cubicBezTo>
                    <a:pt x="219" y="44"/>
                    <a:pt x="221" y="42"/>
                    <a:pt x="225" y="40"/>
                  </a:cubicBezTo>
                  <a:cubicBezTo>
                    <a:pt x="228" y="39"/>
                    <a:pt x="230" y="40"/>
                    <a:pt x="233" y="38"/>
                  </a:cubicBezTo>
                  <a:cubicBezTo>
                    <a:pt x="235" y="36"/>
                    <a:pt x="236" y="34"/>
                    <a:pt x="238" y="31"/>
                  </a:cubicBezTo>
                  <a:cubicBezTo>
                    <a:pt x="243" y="27"/>
                    <a:pt x="246" y="24"/>
                    <a:pt x="251" y="20"/>
                  </a:cubicBezTo>
                  <a:cubicBezTo>
                    <a:pt x="255" y="18"/>
                    <a:pt x="256" y="15"/>
                    <a:pt x="260" y="15"/>
                  </a:cubicBezTo>
                  <a:cubicBezTo>
                    <a:pt x="262" y="15"/>
                    <a:pt x="263" y="16"/>
                    <a:pt x="264" y="16"/>
                  </a:cubicBezTo>
                  <a:cubicBezTo>
                    <a:pt x="269" y="16"/>
                    <a:pt x="272" y="13"/>
                    <a:pt x="277" y="13"/>
                  </a:cubicBezTo>
                  <a:cubicBezTo>
                    <a:pt x="281" y="13"/>
                    <a:pt x="281" y="13"/>
                    <a:pt x="281" y="13"/>
                  </a:cubicBezTo>
                  <a:cubicBezTo>
                    <a:pt x="282" y="16"/>
                    <a:pt x="281" y="19"/>
                    <a:pt x="281" y="22"/>
                  </a:cubicBezTo>
                  <a:cubicBezTo>
                    <a:pt x="282" y="22"/>
                    <a:pt x="283" y="23"/>
                    <a:pt x="283" y="22"/>
                  </a:cubicBezTo>
                  <a:cubicBezTo>
                    <a:pt x="286" y="19"/>
                    <a:pt x="286" y="16"/>
                    <a:pt x="287" y="12"/>
                  </a:cubicBezTo>
                  <a:cubicBezTo>
                    <a:pt x="287" y="10"/>
                    <a:pt x="288" y="6"/>
                    <a:pt x="290" y="6"/>
                  </a:cubicBezTo>
                  <a:cubicBezTo>
                    <a:pt x="291" y="6"/>
                    <a:pt x="292" y="7"/>
                    <a:pt x="293" y="7"/>
                  </a:cubicBezTo>
                  <a:cubicBezTo>
                    <a:pt x="296" y="8"/>
                    <a:pt x="297" y="7"/>
                    <a:pt x="299" y="7"/>
                  </a:cubicBezTo>
                  <a:cubicBezTo>
                    <a:pt x="302" y="8"/>
                    <a:pt x="303" y="9"/>
                    <a:pt x="306" y="9"/>
                  </a:cubicBezTo>
                  <a:cubicBezTo>
                    <a:pt x="311" y="9"/>
                    <a:pt x="314" y="7"/>
                    <a:pt x="319" y="4"/>
                  </a:cubicBezTo>
                  <a:cubicBezTo>
                    <a:pt x="321" y="3"/>
                    <a:pt x="322" y="0"/>
                    <a:pt x="324" y="0"/>
                  </a:cubicBezTo>
                  <a:cubicBezTo>
                    <a:pt x="327" y="0"/>
                    <a:pt x="328" y="2"/>
                    <a:pt x="330" y="4"/>
                  </a:cubicBezTo>
                  <a:cubicBezTo>
                    <a:pt x="331" y="5"/>
                    <a:pt x="332" y="6"/>
                    <a:pt x="333" y="7"/>
                  </a:cubicBezTo>
                  <a:cubicBezTo>
                    <a:pt x="330" y="9"/>
                    <a:pt x="328" y="11"/>
                    <a:pt x="328" y="15"/>
                  </a:cubicBezTo>
                  <a:cubicBezTo>
                    <a:pt x="328" y="17"/>
                    <a:pt x="330" y="18"/>
                    <a:pt x="331" y="20"/>
                  </a:cubicBezTo>
                  <a:cubicBezTo>
                    <a:pt x="333" y="18"/>
                    <a:pt x="335" y="17"/>
                    <a:pt x="337" y="15"/>
                  </a:cubicBezTo>
                  <a:cubicBezTo>
                    <a:pt x="339" y="13"/>
                    <a:pt x="339" y="11"/>
                    <a:pt x="341" y="9"/>
                  </a:cubicBezTo>
                  <a:cubicBezTo>
                    <a:pt x="342" y="12"/>
                    <a:pt x="342" y="15"/>
                    <a:pt x="345" y="16"/>
                  </a:cubicBezTo>
                  <a:cubicBezTo>
                    <a:pt x="351" y="19"/>
                    <a:pt x="356" y="14"/>
                    <a:pt x="361" y="18"/>
                  </a:cubicBezTo>
                  <a:cubicBezTo>
                    <a:pt x="364" y="21"/>
                    <a:pt x="366" y="24"/>
                    <a:pt x="368" y="29"/>
                  </a:cubicBezTo>
                  <a:cubicBezTo>
                    <a:pt x="370" y="32"/>
                    <a:pt x="371" y="34"/>
                    <a:pt x="373" y="36"/>
                  </a:cubicBezTo>
                  <a:cubicBezTo>
                    <a:pt x="374" y="38"/>
                    <a:pt x="375" y="39"/>
                    <a:pt x="377" y="39"/>
                  </a:cubicBezTo>
                  <a:cubicBezTo>
                    <a:pt x="383" y="39"/>
                    <a:pt x="385" y="34"/>
                    <a:pt x="392" y="34"/>
                  </a:cubicBezTo>
                  <a:cubicBezTo>
                    <a:pt x="393" y="34"/>
                    <a:pt x="393" y="36"/>
                    <a:pt x="394" y="36"/>
                  </a:cubicBezTo>
                  <a:cubicBezTo>
                    <a:pt x="395" y="37"/>
                    <a:pt x="396" y="38"/>
                    <a:pt x="398" y="39"/>
                  </a:cubicBezTo>
                  <a:cubicBezTo>
                    <a:pt x="403" y="42"/>
                    <a:pt x="404" y="44"/>
                    <a:pt x="409" y="48"/>
                  </a:cubicBezTo>
                  <a:cubicBezTo>
                    <a:pt x="411" y="49"/>
                    <a:pt x="412" y="51"/>
                    <a:pt x="414" y="52"/>
                  </a:cubicBezTo>
                  <a:cubicBezTo>
                    <a:pt x="417" y="52"/>
                    <a:pt x="418" y="51"/>
                    <a:pt x="420" y="52"/>
                  </a:cubicBezTo>
                  <a:cubicBezTo>
                    <a:pt x="426" y="54"/>
                    <a:pt x="429" y="59"/>
                    <a:pt x="436" y="59"/>
                  </a:cubicBezTo>
                  <a:cubicBezTo>
                    <a:pt x="440" y="59"/>
                    <a:pt x="442" y="56"/>
                    <a:pt x="446" y="56"/>
                  </a:cubicBezTo>
                  <a:cubicBezTo>
                    <a:pt x="452" y="56"/>
                    <a:pt x="454" y="59"/>
                    <a:pt x="458" y="62"/>
                  </a:cubicBezTo>
                  <a:cubicBezTo>
                    <a:pt x="462" y="64"/>
                    <a:pt x="464" y="65"/>
                    <a:pt x="468" y="66"/>
                  </a:cubicBezTo>
                  <a:cubicBezTo>
                    <a:pt x="473" y="68"/>
                    <a:pt x="476" y="70"/>
                    <a:pt x="480" y="71"/>
                  </a:cubicBezTo>
                  <a:cubicBezTo>
                    <a:pt x="480" y="71"/>
                    <a:pt x="480" y="71"/>
                    <a:pt x="480" y="71"/>
                  </a:cubicBezTo>
                  <a:close/>
                  <a:moveTo>
                    <a:pt x="590" y="504"/>
                  </a:moveTo>
                  <a:cubicBezTo>
                    <a:pt x="589" y="504"/>
                    <a:pt x="589" y="505"/>
                    <a:pt x="588" y="505"/>
                  </a:cubicBezTo>
                  <a:cubicBezTo>
                    <a:pt x="586" y="505"/>
                    <a:pt x="586" y="505"/>
                    <a:pt x="584" y="504"/>
                  </a:cubicBezTo>
                  <a:cubicBezTo>
                    <a:pt x="582" y="505"/>
                    <a:pt x="582" y="505"/>
                    <a:pt x="582" y="505"/>
                  </a:cubicBezTo>
                  <a:cubicBezTo>
                    <a:pt x="583" y="505"/>
                    <a:pt x="582" y="506"/>
                    <a:pt x="583" y="506"/>
                  </a:cubicBezTo>
                  <a:cubicBezTo>
                    <a:pt x="584" y="507"/>
                    <a:pt x="585" y="508"/>
                    <a:pt x="587" y="509"/>
                  </a:cubicBezTo>
                  <a:cubicBezTo>
                    <a:pt x="587" y="510"/>
                    <a:pt x="587" y="512"/>
                    <a:pt x="589" y="512"/>
                  </a:cubicBezTo>
                  <a:cubicBezTo>
                    <a:pt x="590" y="512"/>
                    <a:pt x="591" y="511"/>
                    <a:pt x="593" y="511"/>
                  </a:cubicBezTo>
                  <a:cubicBezTo>
                    <a:pt x="592" y="508"/>
                    <a:pt x="591" y="506"/>
                    <a:pt x="590" y="504"/>
                  </a:cubicBezTo>
                  <a:close/>
                  <a:moveTo>
                    <a:pt x="606" y="514"/>
                  </a:moveTo>
                  <a:cubicBezTo>
                    <a:pt x="603" y="517"/>
                    <a:pt x="603" y="520"/>
                    <a:pt x="603" y="524"/>
                  </a:cubicBezTo>
                  <a:cubicBezTo>
                    <a:pt x="603" y="528"/>
                    <a:pt x="604" y="531"/>
                    <a:pt x="607" y="533"/>
                  </a:cubicBezTo>
                  <a:cubicBezTo>
                    <a:pt x="607" y="533"/>
                    <a:pt x="608" y="533"/>
                    <a:pt x="609" y="533"/>
                  </a:cubicBezTo>
                  <a:cubicBezTo>
                    <a:pt x="610" y="531"/>
                    <a:pt x="611" y="530"/>
                    <a:pt x="611" y="527"/>
                  </a:cubicBezTo>
                  <a:cubicBezTo>
                    <a:pt x="611" y="524"/>
                    <a:pt x="609" y="523"/>
                    <a:pt x="608" y="519"/>
                  </a:cubicBezTo>
                  <a:cubicBezTo>
                    <a:pt x="607" y="518"/>
                    <a:pt x="608" y="517"/>
                    <a:pt x="608" y="516"/>
                  </a:cubicBezTo>
                  <a:cubicBezTo>
                    <a:pt x="608" y="515"/>
                    <a:pt x="607" y="515"/>
                    <a:pt x="606" y="514"/>
                  </a:cubicBezTo>
                  <a:close/>
                  <a:moveTo>
                    <a:pt x="568" y="498"/>
                  </a:moveTo>
                  <a:cubicBezTo>
                    <a:pt x="568" y="499"/>
                    <a:pt x="568" y="499"/>
                    <a:pt x="568" y="500"/>
                  </a:cubicBezTo>
                  <a:cubicBezTo>
                    <a:pt x="568" y="503"/>
                    <a:pt x="570" y="504"/>
                    <a:pt x="571" y="506"/>
                  </a:cubicBezTo>
                  <a:cubicBezTo>
                    <a:pt x="571" y="509"/>
                    <a:pt x="572" y="510"/>
                    <a:pt x="572" y="513"/>
                  </a:cubicBezTo>
                  <a:cubicBezTo>
                    <a:pt x="569" y="520"/>
                    <a:pt x="569" y="520"/>
                    <a:pt x="569" y="520"/>
                  </a:cubicBezTo>
                  <a:cubicBezTo>
                    <a:pt x="570" y="522"/>
                    <a:pt x="571" y="523"/>
                    <a:pt x="572" y="524"/>
                  </a:cubicBezTo>
                  <a:cubicBezTo>
                    <a:pt x="573" y="524"/>
                    <a:pt x="574" y="523"/>
                    <a:pt x="574" y="523"/>
                  </a:cubicBezTo>
                  <a:cubicBezTo>
                    <a:pt x="575" y="523"/>
                    <a:pt x="576" y="524"/>
                    <a:pt x="576" y="524"/>
                  </a:cubicBezTo>
                  <a:cubicBezTo>
                    <a:pt x="576" y="526"/>
                    <a:pt x="574" y="527"/>
                    <a:pt x="574" y="529"/>
                  </a:cubicBezTo>
                  <a:cubicBezTo>
                    <a:pt x="574" y="530"/>
                    <a:pt x="574" y="531"/>
                    <a:pt x="574" y="532"/>
                  </a:cubicBezTo>
                  <a:cubicBezTo>
                    <a:pt x="576" y="532"/>
                    <a:pt x="577" y="532"/>
                    <a:pt x="578" y="533"/>
                  </a:cubicBezTo>
                  <a:cubicBezTo>
                    <a:pt x="579" y="533"/>
                    <a:pt x="579" y="534"/>
                    <a:pt x="579" y="534"/>
                  </a:cubicBezTo>
                  <a:cubicBezTo>
                    <a:pt x="581" y="536"/>
                    <a:pt x="582" y="538"/>
                    <a:pt x="584" y="540"/>
                  </a:cubicBezTo>
                  <a:cubicBezTo>
                    <a:pt x="585" y="541"/>
                    <a:pt x="587" y="542"/>
                    <a:pt x="587" y="544"/>
                  </a:cubicBezTo>
                  <a:cubicBezTo>
                    <a:pt x="589" y="547"/>
                    <a:pt x="589" y="551"/>
                    <a:pt x="593" y="551"/>
                  </a:cubicBezTo>
                  <a:cubicBezTo>
                    <a:pt x="594" y="551"/>
                    <a:pt x="595" y="550"/>
                    <a:pt x="596" y="549"/>
                  </a:cubicBezTo>
                  <a:cubicBezTo>
                    <a:pt x="594" y="544"/>
                    <a:pt x="591" y="542"/>
                    <a:pt x="588" y="538"/>
                  </a:cubicBezTo>
                  <a:cubicBezTo>
                    <a:pt x="594" y="538"/>
                    <a:pt x="594" y="538"/>
                    <a:pt x="594" y="538"/>
                  </a:cubicBezTo>
                  <a:cubicBezTo>
                    <a:pt x="594" y="536"/>
                    <a:pt x="595" y="536"/>
                    <a:pt x="595" y="534"/>
                  </a:cubicBezTo>
                  <a:cubicBezTo>
                    <a:pt x="595" y="533"/>
                    <a:pt x="592" y="533"/>
                    <a:pt x="591" y="532"/>
                  </a:cubicBezTo>
                  <a:cubicBezTo>
                    <a:pt x="588" y="529"/>
                    <a:pt x="587" y="528"/>
                    <a:pt x="584" y="525"/>
                  </a:cubicBezTo>
                  <a:cubicBezTo>
                    <a:pt x="585" y="524"/>
                    <a:pt x="586" y="523"/>
                    <a:pt x="587" y="522"/>
                  </a:cubicBezTo>
                  <a:cubicBezTo>
                    <a:pt x="586" y="518"/>
                    <a:pt x="583" y="517"/>
                    <a:pt x="582" y="514"/>
                  </a:cubicBezTo>
                  <a:cubicBezTo>
                    <a:pt x="580" y="512"/>
                    <a:pt x="581" y="510"/>
                    <a:pt x="579" y="508"/>
                  </a:cubicBezTo>
                  <a:cubicBezTo>
                    <a:pt x="579" y="507"/>
                    <a:pt x="578" y="508"/>
                    <a:pt x="577" y="507"/>
                  </a:cubicBezTo>
                  <a:cubicBezTo>
                    <a:pt x="574" y="503"/>
                    <a:pt x="572" y="501"/>
                    <a:pt x="568" y="498"/>
                  </a:cubicBezTo>
                  <a:close/>
                  <a:moveTo>
                    <a:pt x="562" y="490"/>
                  </a:moveTo>
                  <a:cubicBezTo>
                    <a:pt x="560" y="487"/>
                    <a:pt x="558" y="486"/>
                    <a:pt x="555" y="484"/>
                  </a:cubicBezTo>
                  <a:cubicBezTo>
                    <a:pt x="555" y="487"/>
                    <a:pt x="557" y="489"/>
                    <a:pt x="557" y="492"/>
                  </a:cubicBezTo>
                  <a:cubicBezTo>
                    <a:pt x="557" y="502"/>
                    <a:pt x="557" y="502"/>
                    <a:pt x="557" y="502"/>
                  </a:cubicBezTo>
                  <a:cubicBezTo>
                    <a:pt x="557" y="504"/>
                    <a:pt x="556" y="505"/>
                    <a:pt x="556" y="506"/>
                  </a:cubicBezTo>
                  <a:cubicBezTo>
                    <a:pt x="557" y="507"/>
                    <a:pt x="557" y="507"/>
                    <a:pt x="557" y="507"/>
                  </a:cubicBezTo>
                  <a:cubicBezTo>
                    <a:pt x="559" y="505"/>
                    <a:pt x="559" y="503"/>
                    <a:pt x="560" y="501"/>
                  </a:cubicBezTo>
                  <a:cubicBezTo>
                    <a:pt x="561" y="497"/>
                    <a:pt x="562" y="494"/>
                    <a:pt x="562" y="490"/>
                  </a:cubicBezTo>
                  <a:close/>
                  <a:moveTo>
                    <a:pt x="560" y="479"/>
                  </a:moveTo>
                  <a:cubicBezTo>
                    <a:pt x="560" y="480"/>
                    <a:pt x="560" y="481"/>
                    <a:pt x="560" y="481"/>
                  </a:cubicBezTo>
                  <a:cubicBezTo>
                    <a:pt x="561" y="483"/>
                    <a:pt x="563" y="482"/>
                    <a:pt x="564" y="484"/>
                  </a:cubicBezTo>
                  <a:cubicBezTo>
                    <a:pt x="565" y="487"/>
                    <a:pt x="565" y="489"/>
                    <a:pt x="568" y="491"/>
                  </a:cubicBezTo>
                  <a:cubicBezTo>
                    <a:pt x="571" y="489"/>
                    <a:pt x="572" y="486"/>
                    <a:pt x="575" y="483"/>
                  </a:cubicBezTo>
                  <a:cubicBezTo>
                    <a:pt x="570" y="479"/>
                    <a:pt x="566" y="478"/>
                    <a:pt x="560" y="479"/>
                  </a:cubicBezTo>
                  <a:close/>
                  <a:moveTo>
                    <a:pt x="541" y="473"/>
                  </a:moveTo>
                  <a:cubicBezTo>
                    <a:pt x="539" y="470"/>
                    <a:pt x="537" y="468"/>
                    <a:pt x="533" y="466"/>
                  </a:cubicBezTo>
                  <a:cubicBezTo>
                    <a:pt x="533" y="467"/>
                    <a:pt x="532" y="467"/>
                    <a:pt x="532" y="468"/>
                  </a:cubicBezTo>
                  <a:cubicBezTo>
                    <a:pt x="532" y="469"/>
                    <a:pt x="534" y="469"/>
                    <a:pt x="534" y="470"/>
                  </a:cubicBezTo>
                  <a:cubicBezTo>
                    <a:pt x="535" y="474"/>
                    <a:pt x="537" y="476"/>
                    <a:pt x="537" y="480"/>
                  </a:cubicBezTo>
                  <a:cubicBezTo>
                    <a:pt x="537" y="482"/>
                    <a:pt x="536" y="483"/>
                    <a:pt x="535" y="484"/>
                  </a:cubicBezTo>
                  <a:cubicBezTo>
                    <a:pt x="543" y="502"/>
                    <a:pt x="543" y="502"/>
                    <a:pt x="543" y="502"/>
                  </a:cubicBezTo>
                  <a:cubicBezTo>
                    <a:pt x="547" y="498"/>
                    <a:pt x="547" y="495"/>
                    <a:pt x="547" y="490"/>
                  </a:cubicBezTo>
                  <a:cubicBezTo>
                    <a:pt x="547" y="489"/>
                    <a:pt x="548" y="487"/>
                    <a:pt x="547" y="486"/>
                  </a:cubicBezTo>
                  <a:cubicBezTo>
                    <a:pt x="547" y="484"/>
                    <a:pt x="545" y="484"/>
                    <a:pt x="544" y="482"/>
                  </a:cubicBezTo>
                  <a:cubicBezTo>
                    <a:pt x="543" y="479"/>
                    <a:pt x="542" y="476"/>
                    <a:pt x="541" y="473"/>
                  </a:cubicBezTo>
                  <a:close/>
                  <a:moveTo>
                    <a:pt x="549" y="445"/>
                  </a:moveTo>
                  <a:cubicBezTo>
                    <a:pt x="549" y="446"/>
                    <a:pt x="548" y="447"/>
                    <a:pt x="548" y="448"/>
                  </a:cubicBezTo>
                  <a:cubicBezTo>
                    <a:pt x="548" y="449"/>
                    <a:pt x="549" y="450"/>
                    <a:pt x="549" y="451"/>
                  </a:cubicBezTo>
                  <a:cubicBezTo>
                    <a:pt x="547" y="455"/>
                    <a:pt x="547" y="455"/>
                    <a:pt x="547" y="455"/>
                  </a:cubicBezTo>
                  <a:cubicBezTo>
                    <a:pt x="548" y="457"/>
                    <a:pt x="548" y="458"/>
                    <a:pt x="548" y="460"/>
                  </a:cubicBezTo>
                  <a:cubicBezTo>
                    <a:pt x="548" y="461"/>
                    <a:pt x="547" y="461"/>
                    <a:pt x="547" y="462"/>
                  </a:cubicBezTo>
                  <a:cubicBezTo>
                    <a:pt x="547" y="465"/>
                    <a:pt x="550" y="466"/>
                    <a:pt x="551" y="468"/>
                  </a:cubicBezTo>
                  <a:cubicBezTo>
                    <a:pt x="552" y="470"/>
                    <a:pt x="552" y="472"/>
                    <a:pt x="553" y="474"/>
                  </a:cubicBezTo>
                  <a:cubicBezTo>
                    <a:pt x="553" y="473"/>
                    <a:pt x="554" y="473"/>
                    <a:pt x="555" y="473"/>
                  </a:cubicBezTo>
                  <a:cubicBezTo>
                    <a:pt x="556" y="469"/>
                    <a:pt x="556" y="466"/>
                    <a:pt x="557" y="461"/>
                  </a:cubicBezTo>
                  <a:cubicBezTo>
                    <a:pt x="557" y="460"/>
                    <a:pt x="558" y="459"/>
                    <a:pt x="558" y="458"/>
                  </a:cubicBezTo>
                  <a:cubicBezTo>
                    <a:pt x="558" y="456"/>
                    <a:pt x="556" y="455"/>
                    <a:pt x="556" y="454"/>
                  </a:cubicBezTo>
                  <a:cubicBezTo>
                    <a:pt x="554" y="451"/>
                    <a:pt x="554" y="449"/>
                    <a:pt x="553" y="447"/>
                  </a:cubicBezTo>
                  <a:cubicBezTo>
                    <a:pt x="552" y="446"/>
                    <a:pt x="550" y="446"/>
                    <a:pt x="549" y="445"/>
                  </a:cubicBezTo>
                  <a:close/>
                  <a:moveTo>
                    <a:pt x="515" y="451"/>
                  </a:moveTo>
                  <a:cubicBezTo>
                    <a:pt x="515" y="451"/>
                    <a:pt x="517" y="451"/>
                    <a:pt x="517" y="452"/>
                  </a:cubicBezTo>
                  <a:cubicBezTo>
                    <a:pt x="519" y="454"/>
                    <a:pt x="520" y="456"/>
                    <a:pt x="521" y="458"/>
                  </a:cubicBezTo>
                  <a:cubicBezTo>
                    <a:pt x="522" y="460"/>
                    <a:pt x="523" y="462"/>
                    <a:pt x="526" y="463"/>
                  </a:cubicBezTo>
                  <a:cubicBezTo>
                    <a:pt x="526" y="457"/>
                    <a:pt x="526" y="457"/>
                    <a:pt x="526" y="457"/>
                  </a:cubicBezTo>
                  <a:cubicBezTo>
                    <a:pt x="527" y="457"/>
                    <a:pt x="528" y="456"/>
                    <a:pt x="528" y="456"/>
                  </a:cubicBezTo>
                  <a:cubicBezTo>
                    <a:pt x="529" y="456"/>
                    <a:pt x="530" y="457"/>
                    <a:pt x="530" y="458"/>
                  </a:cubicBezTo>
                  <a:cubicBezTo>
                    <a:pt x="533" y="459"/>
                    <a:pt x="534" y="459"/>
                    <a:pt x="536" y="460"/>
                  </a:cubicBezTo>
                  <a:cubicBezTo>
                    <a:pt x="536" y="458"/>
                    <a:pt x="535" y="456"/>
                    <a:pt x="533" y="454"/>
                  </a:cubicBezTo>
                  <a:cubicBezTo>
                    <a:pt x="535" y="454"/>
                    <a:pt x="536" y="453"/>
                    <a:pt x="537" y="453"/>
                  </a:cubicBezTo>
                  <a:cubicBezTo>
                    <a:pt x="538" y="451"/>
                    <a:pt x="538" y="451"/>
                    <a:pt x="538" y="451"/>
                  </a:cubicBezTo>
                  <a:cubicBezTo>
                    <a:pt x="536" y="449"/>
                    <a:pt x="534" y="448"/>
                    <a:pt x="533" y="446"/>
                  </a:cubicBezTo>
                  <a:cubicBezTo>
                    <a:pt x="531" y="444"/>
                    <a:pt x="530" y="440"/>
                    <a:pt x="527" y="441"/>
                  </a:cubicBezTo>
                  <a:cubicBezTo>
                    <a:pt x="525" y="441"/>
                    <a:pt x="524" y="442"/>
                    <a:pt x="523" y="443"/>
                  </a:cubicBezTo>
                  <a:cubicBezTo>
                    <a:pt x="520" y="443"/>
                    <a:pt x="518" y="443"/>
                    <a:pt x="517" y="445"/>
                  </a:cubicBezTo>
                  <a:cubicBezTo>
                    <a:pt x="517" y="445"/>
                    <a:pt x="517" y="446"/>
                    <a:pt x="517" y="446"/>
                  </a:cubicBezTo>
                  <a:cubicBezTo>
                    <a:pt x="516" y="448"/>
                    <a:pt x="515" y="449"/>
                    <a:pt x="515" y="451"/>
                  </a:cubicBezTo>
                  <a:close/>
                  <a:moveTo>
                    <a:pt x="249" y="405"/>
                  </a:moveTo>
                  <a:cubicBezTo>
                    <a:pt x="245" y="405"/>
                    <a:pt x="242" y="405"/>
                    <a:pt x="239" y="408"/>
                  </a:cubicBezTo>
                  <a:cubicBezTo>
                    <a:pt x="238" y="410"/>
                    <a:pt x="238" y="412"/>
                    <a:pt x="237" y="414"/>
                  </a:cubicBezTo>
                  <a:cubicBezTo>
                    <a:pt x="240" y="414"/>
                    <a:pt x="241" y="412"/>
                    <a:pt x="243" y="412"/>
                  </a:cubicBezTo>
                  <a:cubicBezTo>
                    <a:pt x="245" y="412"/>
                    <a:pt x="245" y="414"/>
                    <a:pt x="247" y="414"/>
                  </a:cubicBezTo>
                  <a:cubicBezTo>
                    <a:pt x="249" y="415"/>
                    <a:pt x="251" y="415"/>
                    <a:pt x="253" y="415"/>
                  </a:cubicBezTo>
                  <a:cubicBezTo>
                    <a:pt x="255" y="415"/>
                    <a:pt x="255" y="413"/>
                    <a:pt x="256" y="412"/>
                  </a:cubicBezTo>
                  <a:cubicBezTo>
                    <a:pt x="254" y="409"/>
                    <a:pt x="252" y="406"/>
                    <a:pt x="249" y="405"/>
                  </a:cubicBezTo>
                  <a:close/>
                  <a:moveTo>
                    <a:pt x="232" y="420"/>
                  </a:moveTo>
                  <a:cubicBezTo>
                    <a:pt x="229" y="421"/>
                    <a:pt x="226" y="422"/>
                    <a:pt x="225" y="425"/>
                  </a:cubicBezTo>
                  <a:cubicBezTo>
                    <a:pt x="225" y="427"/>
                    <a:pt x="225" y="428"/>
                    <a:pt x="224" y="429"/>
                  </a:cubicBezTo>
                  <a:cubicBezTo>
                    <a:pt x="223" y="430"/>
                    <a:pt x="222" y="430"/>
                    <a:pt x="220" y="431"/>
                  </a:cubicBezTo>
                  <a:cubicBezTo>
                    <a:pt x="220" y="431"/>
                    <a:pt x="220" y="432"/>
                    <a:pt x="219" y="433"/>
                  </a:cubicBezTo>
                  <a:cubicBezTo>
                    <a:pt x="219" y="431"/>
                    <a:pt x="219" y="431"/>
                    <a:pt x="219" y="429"/>
                  </a:cubicBezTo>
                  <a:cubicBezTo>
                    <a:pt x="219" y="427"/>
                    <a:pt x="219" y="423"/>
                    <a:pt x="216" y="423"/>
                  </a:cubicBezTo>
                  <a:cubicBezTo>
                    <a:pt x="213" y="423"/>
                    <a:pt x="212" y="425"/>
                    <a:pt x="210" y="426"/>
                  </a:cubicBezTo>
                  <a:cubicBezTo>
                    <a:pt x="207" y="427"/>
                    <a:pt x="204" y="428"/>
                    <a:pt x="204" y="431"/>
                  </a:cubicBezTo>
                  <a:cubicBezTo>
                    <a:pt x="204" y="432"/>
                    <a:pt x="206" y="433"/>
                    <a:pt x="206" y="434"/>
                  </a:cubicBezTo>
                  <a:cubicBezTo>
                    <a:pt x="207" y="435"/>
                    <a:pt x="207" y="435"/>
                    <a:pt x="208" y="436"/>
                  </a:cubicBezTo>
                  <a:cubicBezTo>
                    <a:pt x="208" y="437"/>
                    <a:pt x="207" y="438"/>
                    <a:pt x="208" y="438"/>
                  </a:cubicBezTo>
                  <a:cubicBezTo>
                    <a:pt x="209" y="440"/>
                    <a:pt x="212" y="440"/>
                    <a:pt x="214" y="440"/>
                  </a:cubicBezTo>
                  <a:cubicBezTo>
                    <a:pt x="214" y="444"/>
                    <a:pt x="214" y="446"/>
                    <a:pt x="214" y="450"/>
                  </a:cubicBezTo>
                  <a:cubicBezTo>
                    <a:pt x="218" y="449"/>
                    <a:pt x="218" y="445"/>
                    <a:pt x="220" y="443"/>
                  </a:cubicBezTo>
                  <a:cubicBezTo>
                    <a:pt x="223" y="441"/>
                    <a:pt x="225" y="441"/>
                    <a:pt x="228" y="441"/>
                  </a:cubicBezTo>
                  <a:cubicBezTo>
                    <a:pt x="230" y="440"/>
                    <a:pt x="232" y="441"/>
                    <a:pt x="234" y="440"/>
                  </a:cubicBezTo>
                  <a:cubicBezTo>
                    <a:pt x="236" y="439"/>
                    <a:pt x="236" y="438"/>
                    <a:pt x="237" y="436"/>
                  </a:cubicBezTo>
                  <a:cubicBezTo>
                    <a:pt x="239" y="435"/>
                    <a:pt x="241" y="435"/>
                    <a:pt x="243" y="435"/>
                  </a:cubicBezTo>
                  <a:cubicBezTo>
                    <a:pt x="243" y="434"/>
                    <a:pt x="244" y="434"/>
                    <a:pt x="244" y="432"/>
                  </a:cubicBezTo>
                  <a:cubicBezTo>
                    <a:pt x="244" y="431"/>
                    <a:pt x="243" y="431"/>
                    <a:pt x="243" y="431"/>
                  </a:cubicBezTo>
                  <a:cubicBezTo>
                    <a:pt x="243" y="429"/>
                    <a:pt x="243" y="428"/>
                    <a:pt x="243" y="427"/>
                  </a:cubicBezTo>
                  <a:cubicBezTo>
                    <a:pt x="241" y="426"/>
                    <a:pt x="241" y="426"/>
                    <a:pt x="241" y="426"/>
                  </a:cubicBezTo>
                  <a:cubicBezTo>
                    <a:pt x="239" y="427"/>
                    <a:pt x="238" y="427"/>
                    <a:pt x="237" y="428"/>
                  </a:cubicBezTo>
                  <a:cubicBezTo>
                    <a:pt x="236" y="425"/>
                    <a:pt x="234" y="422"/>
                    <a:pt x="232" y="420"/>
                  </a:cubicBezTo>
                  <a:close/>
                  <a:moveTo>
                    <a:pt x="19" y="451"/>
                  </a:moveTo>
                  <a:cubicBezTo>
                    <a:pt x="17" y="451"/>
                    <a:pt x="16" y="450"/>
                    <a:pt x="13" y="450"/>
                  </a:cubicBezTo>
                  <a:cubicBezTo>
                    <a:pt x="13" y="450"/>
                    <a:pt x="12" y="448"/>
                    <a:pt x="12" y="448"/>
                  </a:cubicBezTo>
                  <a:cubicBezTo>
                    <a:pt x="10" y="448"/>
                    <a:pt x="9" y="450"/>
                    <a:pt x="8" y="451"/>
                  </a:cubicBezTo>
                  <a:cubicBezTo>
                    <a:pt x="6" y="453"/>
                    <a:pt x="4" y="453"/>
                    <a:pt x="0" y="454"/>
                  </a:cubicBezTo>
                  <a:cubicBezTo>
                    <a:pt x="1" y="457"/>
                    <a:pt x="3" y="458"/>
                    <a:pt x="5" y="461"/>
                  </a:cubicBezTo>
                  <a:cubicBezTo>
                    <a:pt x="6" y="461"/>
                    <a:pt x="6" y="460"/>
                    <a:pt x="7" y="460"/>
                  </a:cubicBezTo>
                  <a:cubicBezTo>
                    <a:pt x="8" y="460"/>
                    <a:pt x="8" y="458"/>
                    <a:pt x="9" y="458"/>
                  </a:cubicBezTo>
                  <a:cubicBezTo>
                    <a:pt x="12" y="458"/>
                    <a:pt x="13" y="460"/>
                    <a:pt x="16" y="461"/>
                  </a:cubicBezTo>
                  <a:cubicBezTo>
                    <a:pt x="20" y="462"/>
                    <a:pt x="22" y="462"/>
                    <a:pt x="26" y="462"/>
                  </a:cubicBezTo>
                  <a:cubicBezTo>
                    <a:pt x="26" y="451"/>
                    <a:pt x="26" y="451"/>
                    <a:pt x="26" y="451"/>
                  </a:cubicBezTo>
                  <a:cubicBezTo>
                    <a:pt x="23" y="451"/>
                    <a:pt x="22" y="451"/>
                    <a:pt x="19" y="451"/>
                  </a:cubicBezTo>
                  <a:close/>
                  <a:moveTo>
                    <a:pt x="42" y="273"/>
                  </a:moveTo>
                  <a:cubicBezTo>
                    <a:pt x="42" y="274"/>
                    <a:pt x="41" y="274"/>
                    <a:pt x="41" y="275"/>
                  </a:cubicBezTo>
                  <a:cubicBezTo>
                    <a:pt x="41" y="278"/>
                    <a:pt x="43" y="279"/>
                    <a:pt x="44" y="282"/>
                  </a:cubicBezTo>
                  <a:cubicBezTo>
                    <a:pt x="47" y="286"/>
                    <a:pt x="50" y="291"/>
                    <a:pt x="56" y="291"/>
                  </a:cubicBezTo>
                  <a:cubicBezTo>
                    <a:pt x="57" y="291"/>
                    <a:pt x="58" y="289"/>
                    <a:pt x="59" y="288"/>
                  </a:cubicBezTo>
                  <a:cubicBezTo>
                    <a:pt x="60" y="287"/>
                    <a:pt x="61" y="286"/>
                    <a:pt x="61" y="284"/>
                  </a:cubicBezTo>
                  <a:cubicBezTo>
                    <a:pt x="61" y="281"/>
                    <a:pt x="60" y="278"/>
                    <a:pt x="58" y="277"/>
                  </a:cubicBezTo>
                  <a:cubicBezTo>
                    <a:pt x="57" y="277"/>
                    <a:pt x="56" y="276"/>
                    <a:pt x="56" y="277"/>
                  </a:cubicBezTo>
                  <a:cubicBezTo>
                    <a:pt x="55" y="277"/>
                    <a:pt x="55" y="278"/>
                    <a:pt x="54" y="279"/>
                  </a:cubicBezTo>
                  <a:cubicBezTo>
                    <a:pt x="52" y="279"/>
                    <a:pt x="50" y="278"/>
                    <a:pt x="48" y="277"/>
                  </a:cubicBezTo>
                  <a:cubicBezTo>
                    <a:pt x="46" y="276"/>
                    <a:pt x="45" y="275"/>
                    <a:pt x="42" y="273"/>
                  </a:cubicBezTo>
                  <a:close/>
                  <a:moveTo>
                    <a:pt x="42" y="148"/>
                  </a:moveTo>
                  <a:cubicBezTo>
                    <a:pt x="40" y="151"/>
                    <a:pt x="38" y="152"/>
                    <a:pt x="36" y="155"/>
                  </a:cubicBezTo>
                  <a:cubicBezTo>
                    <a:pt x="38" y="157"/>
                    <a:pt x="40" y="158"/>
                    <a:pt x="42" y="159"/>
                  </a:cubicBezTo>
                  <a:cubicBezTo>
                    <a:pt x="43" y="159"/>
                    <a:pt x="45" y="159"/>
                    <a:pt x="46" y="160"/>
                  </a:cubicBezTo>
                  <a:cubicBezTo>
                    <a:pt x="48" y="161"/>
                    <a:pt x="48" y="163"/>
                    <a:pt x="49" y="166"/>
                  </a:cubicBezTo>
                  <a:cubicBezTo>
                    <a:pt x="50" y="171"/>
                    <a:pt x="51" y="174"/>
                    <a:pt x="53" y="179"/>
                  </a:cubicBezTo>
                  <a:cubicBezTo>
                    <a:pt x="55" y="179"/>
                    <a:pt x="56" y="178"/>
                    <a:pt x="58" y="178"/>
                  </a:cubicBezTo>
                  <a:cubicBezTo>
                    <a:pt x="59" y="178"/>
                    <a:pt x="60" y="178"/>
                    <a:pt x="61" y="179"/>
                  </a:cubicBezTo>
                  <a:cubicBezTo>
                    <a:pt x="65" y="179"/>
                    <a:pt x="65" y="179"/>
                    <a:pt x="65" y="179"/>
                  </a:cubicBezTo>
                  <a:cubicBezTo>
                    <a:pt x="65" y="178"/>
                    <a:pt x="66" y="178"/>
                    <a:pt x="67" y="178"/>
                  </a:cubicBezTo>
                  <a:cubicBezTo>
                    <a:pt x="65" y="176"/>
                    <a:pt x="63" y="174"/>
                    <a:pt x="61" y="172"/>
                  </a:cubicBezTo>
                  <a:cubicBezTo>
                    <a:pt x="61" y="172"/>
                    <a:pt x="60" y="172"/>
                    <a:pt x="59" y="171"/>
                  </a:cubicBezTo>
                  <a:cubicBezTo>
                    <a:pt x="59" y="169"/>
                    <a:pt x="59" y="167"/>
                    <a:pt x="58" y="165"/>
                  </a:cubicBezTo>
                  <a:cubicBezTo>
                    <a:pt x="58" y="164"/>
                    <a:pt x="57" y="164"/>
                    <a:pt x="57" y="163"/>
                  </a:cubicBezTo>
                  <a:cubicBezTo>
                    <a:pt x="56" y="162"/>
                    <a:pt x="57" y="161"/>
                    <a:pt x="57" y="160"/>
                  </a:cubicBezTo>
                  <a:cubicBezTo>
                    <a:pt x="57" y="159"/>
                    <a:pt x="56" y="159"/>
                    <a:pt x="55" y="158"/>
                  </a:cubicBezTo>
                  <a:cubicBezTo>
                    <a:pt x="53" y="157"/>
                    <a:pt x="52" y="157"/>
                    <a:pt x="50" y="156"/>
                  </a:cubicBezTo>
                  <a:cubicBezTo>
                    <a:pt x="45" y="155"/>
                    <a:pt x="45" y="151"/>
                    <a:pt x="42" y="148"/>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78" name="Freeform 54">
              <a:extLst>
                <a:ext uri="{FF2B5EF4-FFF2-40B4-BE49-F238E27FC236}">
                  <a16:creationId xmlns:a16="http://schemas.microsoft.com/office/drawing/2014/main" id="{A812527B-FEBD-F1D6-4B06-0A4F996F2404}"/>
                </a:ext>
              </a:extLst>
            </p:cNvPr>
            <p:cNvSpPr>
              <a:spLocks noEditPoints="1"/>
            </p:cNvSpPr>
            <p:nvPr/>
          </p:nvSpPr>
          <p:spPr bwMode="auto">
            <a:xfrm>
              <a:off x="1450975" y="4124325"/>
              <a:ext cx="360363" cy="233363"/>
            </a:xfrm>
            <a:custGeom>
              <a:avLst/>
              <a:gdLst/>
              <a:ahLst/>
              <a:cxnLst>
                <a:cxn ang="0">
                  <a:pos x="188" y="88"/>
                </a:cxn>
                <a:cxn ang="0">
                  <a:pos x="189" y="100"/>
                </a:cxn>
                <a:cxn ang="0">
                  <a:pos x="181" y="113"/>
                </a:cxn>
                <a:cxn ang="0">
                  <a:pos x="185" y="124"/>
                </a:cxn>
                <a:cxn ang="0">
                  <a:pos x="186" y="141"/>
                </a:cxn>
                <a:cxn ang="0">
                  <a:pos x="195" y="151"/>
                </a:cxn>
                <a:cxn ang="0">
                  <a:pos x="204" y="142"/>
                </a:cxn>
                <a:cxn ang="0">
                  <a:pos x="208" y="137"/>
                </a:cxn>
                <a:cxn ang="0">
                  <a:pos x="221" y="134"/>
                </a:cxn>
                <a:cxn ang="0">
                  <a:pos x="234" y="123"/>
                </a:cxn>
                <a:cxn ang="0">
                  <a:pos x="228" y="115"/>
                </a:cxn>
                <a:cxn ang="0">
                  <a:pos x="222" y="105"/>
                </a:cxn>
                <a:cxn ang="0">
                  <a:pos x="209" y="98"/>
                </a:cxn>
                <a:cxn ang="0">
                  <a:pos x="194" y="91"/>
                </a:cxn>
                <a:cxn ang="0">
                  <a:pos x="152" y="77"/>
                </a:cxn>
                <a:cxn ang="0">
                  <a:pos x="158" y="73"/>
                </a:cxn>
                <a:cxn ang="0">
                  <a:pos x="166" y="60"/>
                </a:cxn>
                <a:cxn ang="0">
                  <a:pos x="181" y="65"/>
                </a:cxn>
                <a:cxn ang="0">
                  <a:pos x="176" y="73"/>
                </a:cxn>
                <a:cxn ang="0">
                  <a:pos x="168" y="75"/>
                </a:cxn>
                <a:cxn ang="0">
                  <a:pos x="159" y="65"/>
                </a:cxn>
                <a:cxn ang="0">
                  <a:pos x="154" y="56"/>
                </a:cxn>
                <a:cxn ang="0">
                  <a:pos x="138" y="59"/>
                </a:cxn>
                <a:cxn ang="0">
                  <a:pos x="139" y="64"/>
                </a:cxn>
                <a:cxn ang="0">
                  <a:pos x="147" y="64"/>
                </a:cxn>
                <a:cxn ang="0">
                  <a:pos x="144" y="58"/>
                </a:cxn>
                <a:cxn ang="0">
                  <a:pos x="132" y="44"/>
                </a:cxn>
                <a:cxn ang="0">
                  <a:pos x="139" y="51"/>
                </a:cxn>
                <a:cxn ang="0">
                  <a:pos x="151" y="50"/>
                </a:cxn>
                <a:cxn ang="0">
                  <a:pos x="144" y="47"/>
                </a:cxn>
                <a:cxn ang="0">
                  <a:pos x="87" y="30"/>
                </a:cxn>
                <a:cxn ang="0">
                  <a:pos x="91" y="38"/>
                </a:cxn>
                <a:cxn ang="0">
                  <a:pos x="96" y="39"/>
                </a:cxn>
                <a:cxn ang="0">
                  <a:pos x="103" y="44"/>
                </a:cxn>
                <a:cxn ang="0">
                  <a:pos x="109" y="37"/>
                </a:cxn>
                <a:cxn ang="0">
                  <a:pos x="101" y="28"/>
                </a:cxn>
                <a:cxn ang="0">
                  <a:pos x="97" y="24"/>
                </a:cxn>
                <a:cxn ang="0">
                  <a:pos x="87" y="30"/>
                </a:cxn>
                <a:cxn ang="0">
                  <a:pos x="26" y="12"/>
                </a:cxn>
                <a:cxn ang="0">
                  <a:pos x="36" y="12"/>
                </a:cxn>
                <a:cxn ang="0">
                  <a:pos x="39" y="1"/>
                </a:cxn>
                <a:cxn ang="0">
                  <a:pos x="27" y="0"/>
                </a:cxn>
                <a:cxn ang="0">
                  <a:pos x="0" y="16"/>
                </a:cxn>
                <a:cxn ang="0">
                  <a:pos x="6" y="15"/>
                </a:cxn>
                <a:cxn ang="0">
                  <a:pos x="3" y="12"/>
                </a:cxn>
              </a:cxnLst>
              <a:rect l="0" t="0" r="r" b="b"/>
              <a:pathLst>
                <a:path w="234" h="151">
                  <a:moveTo>
                    <a:pt x="192" y="89"/>
                  </a:moveTo>
                  <a:cubicBezTo>
                    <a:pt x="190" y="88"/>
                    <a:pt x="190" y="88"/>
                    <a:pt x="190" y="88"/>
                  </a:cubicBezTo>
                  <a:cubicBezTo>
                    <a:pt x="188" y="88"/>
                    <a:pt x="188" y="88"/>
                    <a:pt x="188" y="88"/>
                  </a:cubicBezTo>
                  <a:cubicBezTo>
                    <a:pt x="188" y="89"/>
                    <a:pt x="188" y="90"/>
                    <a:pt x="188" y="90"/>
                  </a:cubicBezTo>
                  <a:cubicBezTo>
                    <a:pt x="188" y="94"/>
                    <a:pt x="189" y="95"/>
                    <a:pt x="189" y="99"/>
                  </a:cubicBezTo>
                  <a:cubicBezTo>
                    <a:pt x="189" y="99"/>
                    <a:pt x="189" y="100"/>
                    <a:pt x="189" y="100"/>
                  </a:cubicBezTo>
                  <a:cubicBezTo>
                    <a:pt x="189" y="101"/>
                    <a:pt x="188" y="100"/>
                    <a:pt x="188" y="101"/>
                  </a:cubicBezTo>
                  <a:cubicBezTo>
                    <a:pt x="187" y="103"/>
                    <a:pt x="186" y="105"/>
                    <a:pt x="184" y="107"/>
                  </a:cubicBezTo>
                  <a:cubicBezTo>
                    <a:pt x="183" y="109"/>
                    <a:pt x="181" y="110"/>
                    <a:pt x="181" y="113"/>
                  </a:cubicBezTo>
                  <a:cubicBezTo>
                    <a:pt x="181" y="114"/>
                    <a:pt x="182" y="115"/>
                    <a:pt x="182" y="116"/>
                  </a:cubicBezTo>
                  <a:cubicBezTo>
                    <a:pt x="182" y="117"/>
                    <a:pt x="182" y="117"/>
                    <a:pt x="183" y="118"/>
                  </a:cubicBezTo>
                  <a:cubicBezTo>
                    <a:pt x="183" y="121"/>
                    <a:pt x="185" y="121"/>
                    <a:pt x="185" y="124"/>
                  </a:cubicBezTo>
                  <a:cubicBezTo>
                    <a:pt x="186" y="127"/>
                    <a:pt x="187" y="129"/>
                    <a:pt x="187" y="132"/>
                  </a:cubicBezTo>
                  <a:cubicBezTo>
                    <a:pt x="187" y="137"/>
                    <a:pt x="187" y="137"/>
                    <a:pt x="187" y="137"/>
                  </a:cubicBezTo>
                  <a:cubicBezTo>
                    <a:pt x="187" y="139"/>
                    <a:pt x="186" y="140"/>
                    <a:pt x="186" y="141"/>
                  </a:cubicBezTo>
                  <a:cubicBezTo>
                    <a:pt x="186" y="144"/>
                    <a:pt x="188" y="145"/>
                    <a:pt x="190" y="147"/>
                  </a:cubicBezTo>
                  <a:cubicBezTo>
                    <a:pt x="191" y="148"/>
                    <a:pt x="192" y="149"/>
                    <a:pt x="193" y="150"/>
                  </a:cubicBezTo>
                  <a:cubicBezTo>
                    <a:pt x="194" y="150"/>
                    <a:pt x="194" y="151"/>
                    <a:pt x="195" y="151"/>
                  </a:cubicBezTo>
                  <a:cubicBezTo>
                    <a:pt x="196" y="151"/>
                    <a:pt x="196" y="150"/>
                    <a:pt x="197" y="150"/>
                  </a:cubicBezTo>
                  <a:cubicBezTo>
                    <a:pt x="198" y="149"/>
                    <a:pt x="199" y="148"/>
                    <a:pt x="200" y="147"/>
                  </a:cubicBezTo>
                  <a:cubicBezTo>
                    <a:pt x="202" y="145"/>
                    <a:pt x="202" y="144"/>
                    <a:pt x="204" y="142"/>
                  </a:cubicBezTo>
                  <a:cubicBezTo>
                    <a:pt x="204" y="142"/>
                    <a:pt x="204" y="142"/>
                    <a:pt x="204" y="141"/>
                  </a:cubicBezTo>
                  <a:cubicBezTo>
                    <a:pt x="204" y="141"/>
                    <a:pt x="205" y="141"/>
                    <a:pt x="205" y="141"/>
                  </a:cubicBezTo>
                  <a:cubicBezTo>
                    <a:pt x="206" y="140"/>
                    <a:pt x="207" y="138"/>
                    <a:pt x="208" y="137"/>
                  </a:cubicBezTo>
                  <a:cubicBezTo>
                    <a:pt x="210" y="136"/>
                    <a:pt x="210" y="135"/>
                    <a:pt x="212" y="135"/>
                  </a:cubicBezTo>
                  <a:cubicBezTo>
                    <a:pt x="213" y="134"/>
                    <a:pt x="214" y="135"/>
                    <a:pt x="215" y="135"/>
                  </a:cubicBezTo>
                  <a:cubicBezTo>
                    <a:pt x="217" y="135"/>
                    <a:pt x="219" y="135"/>
                    <a:pt x="221" y="134"/>
                  </a:cubicBezTo>
                  <a:cubicBezTo>
                    <a:pt x="223" y="134"/>
                    <a:pt x="224" y="133"/>
                    <a:pt x="226" y="132"/>
                  </a:cubicBezTo>
                  <a:cubicBezTo>
                    <a:pt x="227" y="131"/>
                    <a:pt x="228" y="130"/>
                    <a:pt x="229" y="129"/>
                  </a:cubicBezTo>
                  <a:cubicBezTo>
                    <a:pt x="232" y="127"/>
                    <a:pt x="233" y="126"/>
                    <a:pt x="234" y="123"/>
                  </a:cubicBezTo>
                  <a:cubicBezTo>
                    <a:pt x="233" y="122"/>
                    <a:pt x="231" y="122"/>
                    <a:pt x="230" y="120"/>
                  </a:cubicBezTo>
                  <a:cubicBezTo>
                    <a:pt x="230" y="119"/>
                    <a:pt x="229" y="119"/>
                    <a:pt x="229" y="118"/>
                  </a:cubicBezTo>
                  <a:cubicBezTo>
                    <a:pt x="228" y="117"/>
                    <a:pt x="229" y="116"/>
                    <a:pt x="228" y="115"/>
                  </a:cubicBezTo>
                  <a:cubicBezTo>
                    <a:pt x="227" y="114"/>
                    <a:pt x="224" y="115"/>
                    <a:pt x="223" y="113"/>
                  </a:cubicBezTo>
                  <a:cubicBezTo>
                    <a:pt x="223" y="112"/>
                    <a:pt x="223" y="111"/>
                    <a:pt x="223" y="109"/>
                  </a:cubicBezTo>
                  <a:cubicBezTo>
                    <a:pt x="223" y="108"/>
                    <a:pt x="223" y="106"/>
                    <a:pt x="222" y="105"/>
                  </a:cubicBezTo>
                  <a:cubicBezTo>
                    <a:pt x="221" y="104"/>
                    <a:pt x="220" y="104"/>
                    <a:pt x="218" y="103"/>
                  </a:cubicBezTo>
                  <a:cubicBezTo>
                    <a:pt x="218" y="102"/>
                    <a:pt x="217" y="102"/>
                    <a:pt x="217" y="101"/>
                  </a:cubicBezTo>
                  <a:cubicBezTo>
                    <a:pt x="214" y="99"/>
                    <a:pt x="212" y="99"/>
                    <a:pt x="209" y="98"/>
                  </a:cubicBezTo>
                  <a:cubicBezTo>
                    <a:pt x="206" y="96"/>
                    <a:pt x="204" y="96"/>
                    <a:pt x="200" y="94"/>
                  </a:cubicBezTo>
                  <a:cubicBezTo>
                    <a:pt x="198" y="94"/>
                    <a:pt x="197" y="94"/>
                    <a:pt x="195" y="93"/>
                  </a:cubicBezTo>
                  <a:cubicBezTo>
                    <a:pt x="195" y="92"/>
                    <a:pt x="194" y="92"/>
                    <a:pt x="194" y="91"/>
                  </a:cubicBezTo>
                  <a:cubicBezTo>
                    <a:pt x="193" y="90"/>
                    <a:pt x="193" y="90"/>
                    <a:pt x="192" y="89"/>
                  </a:cubicBezTo>
                  <a:close/>
                  <a:moveTo>
                    <a:pt x="158" y="73"/>
                  </a:moveTo>
                  <a:cubicBezTo>
                    <a:pt x="155" y="74"/>
                    <a:pt x="154" y="75"/>
                    <a:pt x="152" y="77"/>
                  </a:cubicBezTo>
                  <a:cubicBezTo>
                    <a:pt x="153" y="78"/>
                    <a:pt x="154" y="78"/>
                    <a:pt x="155" y="78"/>
                  </a:cubicBezTo>
                  <a:cubicBezTo>
                    <a:pt x="157" y="78"/>
                    <a:pt x="160" y="78"/>
                    <a:pt x="160" y="76"/>
                  </a:cubicBezTo>
                  <a:cubicBezTo>
                    <a:pt x="160" y="75"/>
                    <a:pt x="158" y="74"/>
                    <a:pt x="158" y="73"/>
                  </a:cubicBezTo>
                  <a:close/>
                  <a:moveTo>
                    <a:pt x="159" y="55"/>
                  </a:moveTo>
                  <a:cubicBezTo>
                    <a:pt x="160" y="58"/>
                    <a:pt x="161" y="61"/>
                    <a:pt x="164" y="61"/>
                  </a:cubicBezTo>
                  <a:cubicBezTo>
                    <a:pt x="165" y="61"/>
                    <a:pt x="165" y="60"/>
                    <a:pt x="166" y="60"/>
                  </a:cubicBezTo>
                  <a:cubicBezTo>
                    <a:pt x="167" y="60"/>
                    <a:pt x="168" y="59"/>
                    <a:pt x="170" y="59"/>
                  </a:cubicBezTo>
                  <a:cubicBezTo>
                    <a:pt x="173" y="59"/>
                    <a:pt x="174" y="60"/>
                    <a:pt x="176" y="62"/>
                  </a:cubicBezTo>
                  <a:cubicBezTo>
                    <a:pt x="177" y="64"/>
                    <a:pt x="179" y="64"/>
                    <a:pt x="181" y="65"/>
                  </a:cubicBezTo>
                  <a:cubicBezTo>
                    <a:pt x="182" y="65"/>
                    <a:pt x="183" y="66"/>
                    <a:pt x="183" y="67"/>
                  </a:cubicBezTo>
                  <a:cubicBezTo>
                    <a:pt x="183" y="69"/>
                    <a:pt x="181" y="69"/>
                    <a:pt x="180" y="70"/>
                  </a:cubicBezTo>
                  <a:cubicBezTo>
                    <a:pt x="178" y="71"/>
                    <a:pt x="177" y="72"/>
                    <a:pt x="176" y="73"/>
                  </a:cubicBezTo>
                  <a:cubicBezTo>
                    <a:pt x="174" y="73"/>
                    <a:pt x="173" y="73"/>
                    <a:pt x="172" y="74"/>
                  </a:cubicBezTo>
                  <a:cubicBezTo>
                    <a:pt x="171" y="74"/>
                    <a:pt x="170" y="74"/>
                    <a:pt x="169" y="75"/>
                  </a:cubicBezTo>
                  <a:cubicBezTo>
                    <a:pt x="169" y="75"/>
                    <a:pt x="168" y="75"/>
                    <a:pt x="168" y="75"/>
                  </a:cubicBezTo>
                  <a:cubicBezTo>
                    <a:pt x="166" y="75"/>
                    <a:pt x="164" y="75"/>
                    <a:pt x="164" y="73"/>
                  </a:cubicBezTo>
                  <a:cubicBezTo>
                    <a:pt x="163" y="71"/>
                    <a:pt x="164" y="69"/>
                    <a:pt x="163" y="66"/>
                  </a:cubicBezTo>
                  <a:cubicBezTo>
                    <a:pt x="162" y="65"/>
                    <a:pt x="160" y="65"/>
                    <a:pt x="159" y="65"/>
                  </a:cubicBezTo>
                  <a:cubicBezTo>
                    <a:pt x="157" y="64"/>
                    <a:pt x="156" y="64"/>
                    <a:pt x="155" y="63"/>
                  </a:cubicBezTo>
                  <a:cubicBezTo>
                    <a:pt x="153" y="62"/>
                    <a:pt x="152" y="62"/>
                    <a:pt x="152" y="60"/>
                  </a:cubicBezTo>
                  <a:cubicBezTo>
                    <a:pt x="152" y="58"/>
                    <a:pt x="153" y="58"/>
                    <a:pt x="154" y="56"/>
                  </a:cubicBezTo>
                  <a:cubicBezTo>
                    <a:pt x="155" y="55"/>
                    <a:pt x="155" y="54"/>
                    <a:pt x="156" y="54"/>
                  </a:cubicBezTo>
                  <a:cubicBezTo>
                    <a:pt x="158" y="54"/>
                    <a:pt x="158" y="55"/>
                    <a:pt x="159" y="55"/>
                  </a:cubicBezTo>
                  <a:close/>
                  <a:moveTo>
                    <a:pt x="138" y="59"/>
                  </a:moveTo>
                  <a:cubicBezTo>
                    <a:pt x="138" y="59"/>
                    <a:pt x="138" y="60"/>
                    <a:pt x="138" y="60"/>
                  </a:cubicBezTo>
                  <a:cubicBezTo>
                    <a:pt x="138" y="61"/>
                    <a:pt x="139" y="61"/>
                    <a:pt x="139" y="62"/>
                  </a:cubicBezTo>
                  <a:cubicBezTo>
                    <a:pt x="139" y="63"/>
                    <a:pt x="139" y="63"/>
                    <a:pt x="139" y="64"/>
                  </a:cubicBezTo>
                  <a:cubicBezTo>
                    <a:pt x="140" y="66"/>
                    <a:pt x="141" y="67"/>
                    <a:pt x="142" y="68"/>
                  </a:cubicBezTo>
                  <a:cubicBezTo>
                    <a:pt x="144" y="68"/>
                    <a:pt x="144" y="67"/>
                    <a:pt x="145" y="66"/>
                  </a:cubicBezTo>
                  <a:cubicBezTo>
                    <a:pt x="146" y="65"/>
                    <a:pt x="147" y="65"/>
                    <a:pt x="147" y="64"/>
                  </a:cubicBezTo>
                  <a:cubicBezTo>
                    <a:pt x="147" y="63"/>
                    <a:pt x="146" y="63"/>
                    <a:pt x="146" y="62"/>
                  </a:cubicBezTo>
                  <a:cubicBezTo>
                    <a:pt x="146" y="61"/>
                    <a:pt x="145" y="60"/>
                    <a:pt x="144" y="59"/>
                  </a:cubicBezTo>
                  <a:cubicBezTo>
                    <a:pt x="144" y="59"/>
                    <a:pt x="144" y="58"/>
                    <a:pt x="144" y="58"/>
                  </a:cubicBezTo>
                  <a:cubicBezTo>
                    <a:pt x="143" y="58"/>
                    <a:pt x="143" y="58"/>
                    <a:pt x="142" y="58"/>
                  </a:cubicBezTo>
                  <a:cubicBezTo>
                    <a:pt x="140" y="59"/>
                    <a:pt x="139" y="59"/>
                    <a:pt x="138" y="59"/>
                  </a:cubicBezTo>
                  <a:close/>
                  <a:moveTo>
                    <a:pt x="132" y="44"/>
                  </a:moveTo>
                  <a:cubicBezTo>
                    <a:pt x="131" y="47"/>
                    <a:pt x="130" y="48"/>
                    <a:pt x="129" y="50"/>
                  </a:cubicBezTo>
                  <a:cubicBezTo>
                    <a:pt x="131" y="51"/>
                    <a:pt x="132" y="51"/>
                    <a:pt x="134" y="51"/>
                  </a:cubicBezTo>
                  <a:cubicBezTo>
                    <a:pt x="139" y="51"/>
                    <a:pt x="139" y="51"/>
                    <a:pt x="139" y="51"/>
                  </a:cubicBezTo>
                  <a:cubicBezTo>
                    <a:pt x="141" y="51"/>
                    <a:pt x="142" y="53"/>
                    <a:pt x="144" y="53"/>
                  </a:cubicBezTo>
                  <a:cubicBezTo>
                    <a:pt x="146" y="53"/>
                    <a:pt x="147" y="52"/>
                    <a:pt x="148" y="52"/>
                  </a:cubicBezTo>
                  <a:cubicBezTo>
                    <a:pt x="149" y="51"/>
                    <a:pt x="150" y="51"/>
                    <a:pt x="151" y="50"/>
                  </a:cubicBezTo>
                  <a:cubicBezTo>
                    <a:pt x="151" y="49"/>
                    <a:pt x="151" y="49"/>
                    <a:pt x="151" y="49"/>
                  </a:cubicBezTo>
                  <a:cubicBezTo>
                    <a:pt x="150" y="48"/>
                    <a:pt x="148" y="48"/>
                    <a:pt x="147" y="48"/>
                  </a:cubicBezTo>
                  <a:cubicBezTo>
                    <a:pt x="145" y="48"/>
                    <a:pt x="145" y="47"/>
                    <a:pt x="144" y="47"/>
                  </a:cubicBezTo>
                  <a:cubicBezTo>
                    <a:pt x="143" y="47"/>
                    <a:pt x="142" y="47"/>
                    <a:pt x="141" y="47"/>
                  </a:cubicBezTo>
                  <a:cubicBezTo>
                    <a:pt x="137" y="46"/>
                    <a:pt x="135" y="46"/>
                    <a:pt x="132" y="44"/>
                  </a:cubicBezTo>
                  <a:close/>
                  <a:moveTo>
                    <a:pt x="87" y="30"/>
                  </a:moveTo>
                  <a:cubicBezTo>
                    <a:pt x="87" y="31"/>
                    <a:pt x="87" y="31"/>
                    <a:pt x="87" y="32"/>
                  </a:cubicBezTo>
                  <a:cubicBezTo>
                    <a:pt x="88" y="34"/>
                    <a:pt x="88" y="35"/>
                    <a:pt x="89" y="37"/>
                  </a:cubicBezTo>
                  <a:cubicBezTo>
                    <a:pt x="90" y="37"/>
                    <a:pt x="90" y="38"/>
                    <a:pt x="91" y="38"/>
                  </a:cubicBezTo>
                  <a:cubicBezTo>
                    <a:pt x="92" y="40"/>
                    <a:pt x="92" y="41"/>
                    <a:pt x="93" y="42"/>
                  </a:cubicBezTo>
                  <a:cubicBezTo>
                    <a:pt x="93" y="42"/>
                    <a:pt x="94" y="42"/>
                    <a:pt x="94" y="42"/>
                  </a:cubicBezTo>
                  <a:cubicBezTo>
                    <a:pt x="95" y="41"/>
                    <a:pt x="95" y="39"/>
                    <a:pt x="96" y="39"/>
                  </a:cubicBezTo>
                  <a:cubicBezTo>
                    <a:pt x="97" y="39"/>
                    <a:pt x="98" y="40"/>
                    <a:pt x="99" y="40"/>
                  </a:cubicBezTo>
                  <a:cubicBezTo>
                    <a:pt x="99" y="41"/>
                    <a:pt x="99" y="41"/>
                    <a:pt x="99" y="41"/>
                  </a:cubicBezTo>
                  <a:cubicBezTo>
                    <a:pt x="100" y="43"/>
                    <a:pt x="101" y="44"/>
                    <a:pt x="103" y="44"/>
                  </a:cubicBezTo>
                  <a:cubicBezTo>
                    <a:pt x="104" y="44"/>
                    <a:pt x="105" y="43"/>
                    <a:pt x="106" y="43"/>
                  </a:cubicBezTo>
                  <a:cubicBezTo>
                    <a:pt x="108" y="42"/>
                    <a:pt x="109" y="42"/>
                    <a:pt x="111" y="41"/>
                  </a:cubicBezTo>
                  <a:cubicBezTo>
                    <a:pt x="110" y="39"/>
                    <a:pt x="110" y="39"/>
                    <a:pt x="109" y="37"/>
                  </a:cubicBezTo>
                  <a:cubicBezTo>
                    <a:pt x="108" y="36"/>
                    <a:pt x="107" y="36"/>
                    <a:pt x="105" y="35"/>
                  </a:cubicBezTo>
                  <a:cubicBezTo>
                    <a:pt x="103" y="35"/>
                    <a:pt x="103" y="33"/>
                    <a:pt x="102" y="32"/>
                  </a:cubicBezTo>
                  <a:cubicBezTo>
                    <a:pt x="102" y="30"/>
                    <a:pt x="101" y="29"/>
                    <a:pt x="101" y="28"/>
                  </a:cubicBezTo>
                  <a:cubicBezTo>
                    <a:pt x="100" y="26"/>
                    <a:pt x="100" y="25"/>
                    <a:pt x="99" y="24"/>
                  </a:cubicBezTo>
                  <a:cubicBezTo>
                    <a:pt x="99" y="23"/>
                    <a:pt x="99" y="23"/>
                    <a:pt x="98" y="23"/>
                  </a:cubicBezTo>
                  <a:cubicBezTo>
                    <a:pt x="98" y="23"/>
                    <a:pt x="98" y="24"/>
                    <a:pt x="97" y="24"/>
                  </a:cubicBezTo>
                  <a:cubicBezTo>
                    <a:pt x="96" y="24"/>
                    <a:pt x="96" y="25"/>
                    <a:pt x="96" y="26"/>
                  </a:cubicBezTo>
                  <a:cubicBezTo>
                    <a:pt x="94" y="28"/>
                    <a:pt x="93" y="29"/>
                    <a:pt x="91" y="29"/>
                  </a:cubicBezTo>
                  <a:cubicBezTo>
                    <a:pt x="89" y="29"/>
                    <a:pt x="87" y="28"/>
                    <a:pt x="87" y="30"/>
                  </a:cubicBezTo>
                  <a:close/>
                  <a:moveTo>
                    <a:pt x="19" y="9"/>
                  </a:moveTo>
                  <a:cubicBezTo>
                    <a:pt x="21" y="9"/>
                    <a:pt x="22" y="9"/>
                    <a:pt x="23" y="10"/>
                  </a:cubicBezTo>
                  <a:cubicBezTo>
                    <a:pt x="24" y="11"/>
                    <a:pt x="25" y="11"/>
                    <a:pt x="26" y="12"/>
                  </a:cubicBezTo>
                  <a:cubicBezTo>
                    <a:pt x="27" y="13"/>
                    <a:pt x="28" y="14"/>
                    <a:pt x="29" y="15"/>
                  </a:cubicBezTo>
                  <a:cubicBezTo>
                    <a:pt x="31" y="15"/>
                    <a:pt x="31" y="16"/>
                    <a:pt x="33" y="16"/>
                  </a:cubicBezTo>
                  <a:cubicBezTo>
                    <a:pt x="35" y="16"/>
                    <a:pt x="35" y="14"/>
                    <a:pt x="36" y="12"/>
                  </a:cubicBezTo>
                  <a:cubicBezTo>
                    <a:pt x="37" y="11"/>
                    <a:pt x="38" y="10"/>
                    <a:pt x="39" y="8"/>
                  </a:cubicBezTo>
                  <a:cubicBezTo>
                    <a:pt x="39" y="6"/>
                    <a:pt x="40" y="4"/>
                    <a:pt x="40" y="2"/>
                  </a:cubicBezTo>
                  <a:cubicBezTo>
                    <a:pt x="40" y="1"/>
                    <a:pt x="39" y="1"/>
                    <a:pt x="39" y="1"/>
                  </a:cubicBezTo>
                  <a:cubicBezTo>
                    <a:pt x="38" y="0"/>
                    <a:pt x="37" y="0"/>
                    <a:pt x="36" y="0"/>
                  </a:cubicBezTo>
                  <a:cubicBezTo>
                    <a:pt x="34" y="0"/>
                    <a:pt x="32" y="0"/>
                    <a:pt x="30" y="0"/>
                  </a:cubicBezTo>
                  <a:cubicBezTo>
                    <a:pt x="29" y="0"/>
                    <a:pt x="28" y="0"/>
                    <a:pt x="27" y="0"/>
                  </a:cubicBezTo>
                  <a:cubicBezTo>
                    <a:pt x="24" y="1"/>
                    <a:pt x="23" y="3"/>
                    <a:pt x="21" y="6"/>
                  </a:cubicBezTo>
                  <a:cubicBezTo>
                    <a:pt x="21" y="7"/>
                    <a:pt x="20" y="8"/>
                    <a:pt x="19" y="9"/>
                  </a:cubicBezTo>
                  <a:close/>
                  <a:moveTo>
                    <a:pt x="0" y="16"/>
                  </a:moveTo>
                  <a:cubicBezTo>
                    <a:pt x="0" y="19"/>
                    <a:pt x="0" y="19"/>
                    <a:pt x="0" y="19"/>
                  </a:cubicBezTo>
                  <a:cubicBezTo>
                    <a:pt x="1" y="18"/>
                    <a:pt x="2" y="18"/>
                    <a:pt x="3" y="17"/>
                  </a:cubicBezTo>
                  <a:cubicBezTo>
                    <a:pt x="4" y="16"/>
                    <a:pt x="5" y="16"/>
                    <a:pt x="6" y="15"/>
                  </a:cubicBezTo>
                  <a:cubicBezTo>
                    <a:pt x="8" y="14"/>
                    <a:pt x="8" y="12"/>
                    <a:pt x="9" y="10"/>
                  </a:cubicBezTo>
                  <a:cubicBezTo>
                    <a:pt x="8" y="10"/>
                    <a:pt x="8" y="9"/>
                    <a:pt x="8" y="9"/>
                  </a:cubicBezTo>
                  <a:cubicBezTo>
                    <a:pt x="6" y="10"/>
                    <a:pt x="5" y="11"/>
                    <a:pt x="3" y="12"/>
                  </a:cubicBezTo>
                  <a:cubicBezTo>
                    <a:pt x="2" y="13"/>
                    <a:pt x="0" y="14"/>
                    <a:pt x="0" y="16"/>
                  </a:cubicBezTo>
                  <a:close/>
                </a:path>
              </a:pathLst>
            </a:custGeom>
            <a:grpFill/>
            <a:ln w="0"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581288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P spid="25" grpId="0" animBg="1"/>
      <p:bldP spid="27" grpId="0" animBg="1"/>
      <p:bldP spid="7"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F961A-9DB5-03BA-1414-5C176897686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E204FA0-7120-FF54-45A4-A6638BF31A3C}"/>
              </a:ext>
            </a:extLst>
          </p:cNvPr>
          <p:cNvSpPr txBox="1"/>
          <p:nvPr/>
        </p:nvSpPr>
        <p:spPr>
          <a:xfrm>
            <a:off x="1500146" y="1709495"/>
            <a:ext cx="7100515" cy="1661993"/>
          </a:xfrm>
          <a:prstGeom prst="rect">
            <a:avLst/>
          </a:prstGeom>
          <a:solidFill>
            <a:srgbClr val="F3B715"/>
          </a:solidFill>
          <a:ln w="73025">
            <a:solidFill>
              <a:schemeClr val="bg1">
                <a:alpha val="85000"/>
              </a:schemeClr>
            </a:solidFill>
          </a:ln>
        </p:spPr>
        <p:txBody>
          <a:bodyPr wrap="square" lIns="548640" tIns="182880" rIns="91440" bIns="182880">
            <a:spAutoFit/>
          </a:bodyPr>
          <a:lstStyle/>
          <a:p>
            <a:r>
              <a:rPr lang="en-US" sz="1400" dirty="0">
                <a:solidFill>
                  <a:schemeClr val="tx2"/>
                </a:solidFill>
                <a:latin typeface="+mj-lt"/>
              </a:rPr>
              <a:t>Effective policies and regulations are foundational to building a sustainable, equitable, and responsive state-level system to address problem gambling. Strong policies not only set the tone for statewide prevention, treatment, recovery, and harm reduction efforts—they also help establish priorities, allocate funding, support environments for foster healthy decision making, and create accountability mechanisms for implementation.</a:t>
            </a:r>
          </a:p>
        </p:txBody>
      </p:sp>
      <p:graphicFrame>
        <p:nvGraphicFramePr>
          <p:cNvPr id="3" name="Chart 2">
            <a:extLst>
              <a:ext uri="{FF2B5EF4-FFF2-40B4-BE49-F238E27FC236}">
                <a16:creationId xmlns:a16="http://schemas.microsoft.com/office/drawing/2014/main" id="{248994D6-82A8-E4D7-EE02-361A5112C3CB}"/>
              </a:ext>
            </a:extLst>
          </p:cNvPr>
          <p:cNvGraphicFramePr/>
          <p:nvPr>
            <p:extLst>
              <p:ext uri="{D42A27DB-BD31-4B8C-83A1-F6EECF244321}">
                <p14:modId xmlns:p14="http://schemas.microsoft.com/office/powerpoint/2010/main" val="3830672319"/>
              </p:ext>
            </p:extLst>
          </p:nvPr>
        </p:nvGraphicFramePr>
        <p:xfrm>
          <a:off x="-2591712" y="787481"/>
          <a:ext cx="5105400" cy="349233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DFE3132F-0595-C5D1-AF37-DF208CF90968}"/>
              </a:ext>
            </a:extLst>
          </p:cNvPr>
          <p:cNvSpPr/>
          <p:nvPr/>
        </p:nvSpPr>
        <p:spPr>
          <a:xfrm>
            <a:off x="601853" y="2396719"/>
            <a:ext cx="1415557" cy="461665"/>
          </a:xfrm>
          <a:prstGeom prst="rect">
            <a:avLst/>
          </a:prstGeom>
          <a:noFill/>
        </p:spPr>
        <p:txBody>
          <a:bodyPr wrap="square" lIns="91440" tIns="45720" rIns="91440" bIns="45720">
            <a:spAutoFit/>
          </a:bodyPr>
          <a:lstStyle/>
          <a:p>
            <a:pPr algn="ctr"/>
            <a:r>
              <a:rPr lang="en-US" sz="1200" b="1" cap="none" spc="50" dirty="0">
                <a:ln w="0">
                  <a:noFill/>
                </a:ln>
                <a:latin typeface="Arial" panose="020B0604020202020204" pitchFamily="34" charset="0"/>
                <a:cs typeface="Arial" panose="020B0604020202020204" pitchFamily="34" charset="0"/>
              </a:rPr>
              <a:t>Policy and Regulation</a:t>
            </a:r>
          </a:p>
        </p:txBody>
      </p:sp>
      <p:sp>
        <p:nvSpPr>
          <p:cNvPr id="9" name="TextBox 8">
            <a:extLst>
              <a:ext uri="{FF2B5EF4-FFF2-40B4-BE49-F238E27FC236}">
                <a16:creationId xmlns:a16="http://schemas.microsoft.com/office/drawing/2014/main" id="{610B1C38-2406-86CA-316B-9AF146A8EB3D}"/>
              </a:ext>
            </a:extLst>
          </p:cNvPr>
          <p:cNvSpPr txBox="1"/>
          <p:nvPr/>
        </p:nvSpPr>
        <p:spPr>
          <a:xfrm>
            <a:off x="1524000" y="238539"/>
            <a:ext cx="7328451" cy="954107"/>
          </a:xfrm>
          <a:prstGeom prst="rect">
            <a:avLst/>
          </a:prstGeom>
          <a:noFill/>
        </p:spPr>
        <p:txBody>
          <a:bodyPr wrap="square">
            <a:spAutoFit/>
          </a:bodyPr>
          <a:lstStyle/>
          <a:p>
            <a:r>
              <a:rPr lang="en-US" sz="4000" b="0" i="0" u="none" strike="noStrike" baseline="0" dirty="0">
                <a:solidFill>
                  <a:srgbClr val="000000"/>
                </a:solidFill>
                <a:latin typeface="NeueHaasGroteskDisp Pro Md"/>
              </a:rPr>
              <a:t>Policy and Regulation  </a:t>
            </a:r>
          </a:p>
          <a:p>
            <a:r>
              <a:rPr lang="en-US" sz="1600" dirty="0">
                <a:solidFill>
                  <a:srgbClr val="000000"/>
                </a:solidFill>
                <a:latin typeface="NeueHaasGroteskDisp Pro"/>
              </a:rPr>
              <a:t> </a:t>
            </a:r>
            <a:endParaRPr lang="en-US" sz="1600" dirty="0"/>
          </a:p>
        </p:txBody>
      </p:sp>
      <p:pic>
        <p:nvPicPr>
          <p:cNvPr id="4" name="Graphic 3" descr="Gavel with solid fill">
            <a:extLst>
              <a:ext uri="{FF2B5EF4-FFF2-40B4-BE49-F238E27FC236}">
                <a16:creationId xmlns:a16="http://schemas.microsoft.com/office/drawing/2014/main" id="{08435F22-4F10-C6CC-BD26-12F959D9314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84333" y="1949525"/>
            <a:ext cx="506766" cy="506766"/>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87807C3D-4D43-88EA-2EEE-EB290ADCC9E7}"/>
              </a:ext>
            </a:extLst>
          </p:cNvPr>
          <p:cNvSpPr txBox="1"/>
          <p:nvPr/>
        </p:nvSpPr>
        <p:spPr>
          <a:xfrm>
            <a:off x="1547813" y="3533101"/>
            <a:ext cx="7010400" cy="338554"/>
          </a:xfrm>
          <a:prstGeom prst="rect">
            <a:avLst/>
          </a:prstGeom>
          <a:noFill/>
        </p:spPr>
        <p:txBody>
          <a:bodyPr wrap="square">
            <a:spAutoFit/>
          </a:bodyPr>
          <a:lstStyle/>
          <a:p>
            <a:pPr algn="ctr"/>
            <a:r>
              <a:rPr lang="en-US" sz="1600" b="1" i="0" u="none" strike="noStrike" baseline="0" dirty="0">
                <a:solidFill>
                  <a:srgbClr val="000000"/>
                </a:solidFill>
                <a:latin typeface="NeueHaasGroteskDisp Pro Md"/>
              </a:rPr>
              <a:t>Key Elements of </a:t>
            </a:r>
            <a:r>
              <a:rPr lang="en-US" sz="1600" b="1" dirty="0">
                <a:solidFill>
                  <a:srgbClr val="000000"/>
                </a:solidFill>
                <a:latin typeface="NeueHaasGroteskDisp Pro Md"/>
              </a:rPr>
              <a:t>Policy</a:t>
            </a:r>
            <a:endParaRPr lang="en-US" sz="1600" b="1" i="0" u="none" strike="noStrike" baseline="0" dirty="0">
              <a:solidFill>
                <a:srgbClr val="000000"/>
              </a:solidFill>
              <a:latin typeface="NeueHaasGroteskDisp Pro Md"/>
            </a:endParaRPr>
          </a:p>
        </p:txBody>
      </p:sp>
      <p:sp>
        <p:nvSpPr>
          <p:cNvPr id="10" name="Freeform 21">
            <a:extLst>
              <a:ext uri="{FF2B5EF4-FFF2-40B4-BE49-F238E27FC236}">
                <a16:creationId xmlns:a16="http://schemas.microsoft.com/office/drawing/2014/main" id="{04F18291-15E0-03E4-F4D8-F3E4E2EAB1EB}"/>
              </a:ext>
            </a:extLst>
          </p:cNvPr>
          <p:cNvSpPr>
            <a:spLocks noEditPoints="1"/>
          </p:cNvSpPr>
          <p:nvPr/>
        </p:nvSpPr>
        <p:spPr bwMode="auto">
          <a:xfrm>
            <a:off x="1630373" y="4588110"/>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 name="Freeform 22">
            <a:extLst>
              <a:ext uri="{FF2B5EF4-FFF2-40B4-BE49-F238E27FC236}">
                <a16:creationId xmlns:a16="http://schemas.microsoft.com/office/drawing/2014/main" id="{7C887BFB-C598-DE4D-D305-21F27C58BE11}"/>
              </a:ext>
            </a:extLst>
          </p:cNvPr>
          <p:cNvSpPr>
            <a:spLocks noEditPoints="1"/>
          </p:cNvSpPr>
          <p:nvPr/>
        </p:nvSpPr>
        <p:spPr bwMode="auto">
          <a:xfrm>
            <a:off x="1630373" y="4063839"/>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 name="Freeform 23">
            <a:extLst>
              <a:ext uri="{FF2B5EF4-FFF2-40B4-BE49-F238E27FC236}">
                <a16:creationId xmlns:a16="http://schemas.microsoft.com/office/drawing/2014/main" id="{45DB1635-991C-AC35-263B-C2491C037FB9}"/>
              </a:ext>
            </a:extLst>
          </p:cNvPr>
          <p:cNvSpPr>
            <a:spLocks noEditPoints="1"/>
          </p:cNvSpPr>
          <p:nvPr/>
        </p:nvSpPr>
        <p:spPr bwMode="auto">
          <a:xfrm>
            <a:off x="3287022" y="4063839"/>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 name="Freeform 22">
            <a:extLst>
              <a:ext uri="{FF2B5EF4-FFF2-40B4-BE49-F238E27FC236}">
                <a16:creationId xmlns:a16="http://schemas.microsoft.com/office/drawing/2014/main" id="{199296DB-DFBB-9929-2955-8A55EF886C91}"/>
              </a:ext>
            </a:extLst>
          </p:cNvPr>
          <p:cNvSpPr>
            <a:spLocks noEditPoints="1"/>
          </p:cNvSpPr>
          <p:nvPr/>
        </p:nvSpPr>
        <p:spPr bwMode="auto">
          <a:xfrm>
            <a:off x="5284434" y="4060298"/>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6" name="Freeform 23">
            <a:extLst>
              <a:ext uri="{FF2B5EF4-FFF2-40B4-BE49-F238E27FC236}">
                <a16:creationId xmlns:a16="http://schemas.microsoft.com/office/drawing/2014/main" id="{8C05A9AC-462F-3B0F-63F1-C1203468BB3D}"/>
              </a:ext>
            </a:extLst>
          </p:cNvPr>
          <p:cNvSpPr>
            <a:spLocks noEditPoints="1"/>
          </p:cNvSpPr>
          <p:nvPr/>
        </p:nvSpPr>
        <p:spPr bwMode="auto">
          <a:xfrm>
            <a:off x="3310934" y="4697605"/>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72617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7" name="TextBox 16">
            <a:extLst>
              <a:ext uri="{FF2B5EF4-FFF2-40B4-BE49-F238E27FC236}">
                <a16:creationId xmlns:a16="http://schemas.microsoft.com/office/drawing/2014/main" id="{97CC9450-D948-8B68-79E9-E71E05A1F1EC}"/>
              </a:ext>
            </a:extLst>
          </p:cNvPr>
          <p:cNvSpPr txBox="1"/>
          <p:nvPr/>
        </p:nvSpPr>
        <p:spPr>
          <a:xfrm>
            <a:off x="1837541" y="3890182"/>
            <a:ext cx="1554480" cy="523220"/>
          </a:xfrm>
          <a:prstGeom prst="rect">
            <a:avLst/>
          </a:prstGeom>
          <a:noFill/>
        </p:spPr>
        <p:txBody>
          <a:bodyPr wrap="square">
            <a:spAutoFit/>
          </a:bodyPr>
          <a:lstStyle/>
          <a:p>
            <a:r>
              <a:rPr lang="en-US" sz="1400" dirty="0">
                <a:solidFill>
                  <a:srgbClr val="000000"/>
                </a:solidFill>
                <a:latin typeface="NeueHaasGroteskDisp Pro Md"/>
              </a:rPr>
              <a:t>Comprehensive Scope</a:t>
            </a:r>
            <a:endParaRPr lang="en-US" sz="1400" i="0" u="none" strike="noStrike" baseline="0" dirty="0">
              <a:solidFill>
                <a:srgbClr val="000000"/>
              </a:solidFill>
              <a:latin typeface="NeueHaasGroteskDisp Pro Md"/>
            </a:endParaRPr>
          </a:p>
        </p:txBody>
      </p:sp>
      <p:sp>
        <p:nvSpPr>
          <p:cNvPr id="18" name="TextBox 17">
            <a:extLst>
              <a:ext uri="{FF2B5EF4-FFF2-40B4-BE49-F238E27FC236}">
                <a16:creationId xmlns:a16="http://schemas.microsoft.com/office/drawing/2014/main" id="{6E1159A7-5291-8842-2309-2DD058640D94}"/>
              </a:ext>
            </a:extLst>
          </p:cNvPr>
          <p:cNvSpPr txBox="1"/>
          <p:nvPr/>
        </p:nvSpPr>
        <p:spPr>
          <a:xfrm>
            <a:off x="3497091" y="3890182"/>
            <a:ext cx="1554480" cy="523220"/>
          </a:xfrm>
          <a:prstGeom prst="rect">
            <a:avLst/>
          </a:prstGeom>
          <a:noFill/>
        </p:spPr>
        <p:txBody>
          <a:bodyPr wrap="square">
            <a:spAutoFit/>
          </a:bodyPr>
          <a:lstStyle/>
          <a:p>
            <a:r>
              <a:rPr lang="en-US" sz="1400" i="0" u="none" strike="noStrike" baseline="0" dirty="0">
                <a:solidFill>
                  <a:srgbClr val="000000"/>
                </a:solidFill>
                <a:latin typeface="NeueHaasGroteskDisp Pro Md"/>
              </a:rPr>
              <a:t>Impl</a:t>
            </a:r>
            <a:r>
              <a:rPr lang="en-US" sz="1400" dirty="0">
                <a:solidFill>
                  <a:srgbClr val="000000"/>
                </a:solidFill>
                <a:latin typeface="NeueHaasGroteskDisp Pro Md"/>
              </a:rPr>
              <a:t>ementation Support Systems</a:t>
            </a:r>
            <a:endParaRPr lang="en-US" sz="1400" i="0" u="none" strike="noStrike" baseline="0" dirty="0">
              <a:solidFill>
                <a:srgbClr val="000000"/>
              </a:solidFill>
              <a:latin typeface="NeueHaasGroteskDisp Pro Md"/>
            </a:endParaRPr>
          </a:p>
        </p:txBody>
      </p:sp>
      <p:sp>
        <p:nvSpPr>
          <p:cNvPr id="19" name="TextBox 18">
            <a:extLst>
              <a:ext uri="{FF2B5EF4-FFF2-40B4-BE49-F238E27FC236}">
                <a16:creationId xmlns:a16="http://schemas.microsoft.com/office/drawing/2014/main" id="{7FDE450E-8BB5-EA62-0CF4-2A32F81CDB65}"/>
              </a:ext>
            </a:extLst>
          </p:cNvPr>
          <p:cNvSpPr txBox="1"/>
          <p:nvPr/>
        </p:nvSpPr>
        <p:spPr>
          <a:xfrm>
            <a:off x="5514377" y="3890182"/>
            <a:ext cx="1554480" cy="523220"/>
          </a:xfrm>
          <a:prstGeom prst="rect">
            <a:avLst/>
          </a:prstGeom>
          <a:noFill/>
        </p:spPr>
        <p:txBody>
          <a:bodyPr wrap="square">
            <a:spAutoFit/>
          </a:bodyPr>
          <a:lstStyle/>
          <a:p>
            <a:r>
              <a:rPr lang="en-US" sz="1400" i="0" u="none" strike="noStrike" baseline="0" dirty="0">
                <a:solidFill>
                  <a:srgbClr val="000000"/>
                </a:solidFill>
                <a:latin typeface="NeueHaasGroteskDisp Pro Md"/>
              </a:rPr>
              <a:t>Enforcement and Accountability </a:t>
            </a:r>
          </a:p>
        </p:txBody>
      </p:sp>
      <p:sp>
        <p:nvSpPr>
          <p:cNvPr id="21" name="TextBox 20">
            <a:extLst>
              <a:ext uri="{FF2B5EF4-FFF2-40B4-BE49-F238E27FC236}">
                <a16:creationId xmlns:a16="http://schemas.microsoft.com/office/drawing/2014/main" id="{45AF6963-484C-0AB2-A7EA-7436C1C1D05E}"/>
              </a:ext>
            </a:extLst>
          </p:cNvPr>
          <p:cNvSpPr txBox="1"/>
          <p:nvPr/>
        </p:nvSpPr>
        <p:spPr>
          <a:xfrm>
            <a:off x="1874530" y="4513819"/>
            <a:ext cx="1342083" cy="523220"/>
          </a:xfrm>
          <a:prstGeom prst="rect">
            <a:avLst/>
          </a:prstGeom>
          <a:noFill/>
        </p:spPr>
        <p:txBody>
          <a:bodyPr wrap="square">
            <a:spAutoFit/>
          </a:bodyPr>
          <a:lstStyle/>
          <a:p>
            <a:r>
              <a:rPr lang="en-US" sz="1400" dirty="0">
                <a:solidFill>
                  <a:srgbClr val="000000"/>
                </a:solidFill>
                <a:latin typeface="NeueHaasGroteskDisp Pro Md"/>
              </a:rPr>
              <a:t>Equity and Inclusion Polies  </a:t>
            </a:r>
            <a:endParaRPr lang="en-US" sz="1400" i="0" u="none" strike="noStrike" baseline="0" dirty="0">
              <a:solidFill>
                <a:srgbClr val="000000"/>
              </a:solidFill>
              <a:latin typeface="NeueHaasGroteskDisp Pro Md"/>
            </a:endParaRPr>
          </a:p>
        </p:txBody>
      </p:sp>
      <p:sp>
        <p:nvSpPr>
          <p:cNvPr id="23" name="TextBox 22">
            <a:extLst>
              <a:ext uri="{FF2B5EF4-FFF2-40B4-BE49-F238E27FC236}">
                <a16:creationId xmlns:a16="http://schemas.microsoft.com/office/drawing/2014/main" id="{5B782BAA-B4E8-CED5-1DD1-02AEED705C5B}"/>
              </a:ext>
            </a:extLst>
          </p:cNvPr>
          <p:cNvSpPr txBox="1"/>
          <p:nvPr/>
        </p:nvSpPr>
        <p:spPr>
          <a:xfrm>
            <a:off x="3530467" y="4590639"/>
            <a:ext cx="1541615" cy="307777"/>
          </a:xfrm>
          <a:prstGeom prst="rect">
            <a:avLst/>
          </a:prstGeom>
          <a:noFill/>
        </p:spPr>
        <p:txBody>
          <a:bodyPr wrap="square">
            <a:spAutoFit/>
          </a:bodyPr>
          <a:lstStyle/>
          <a:p>
            <a:r>
              <a:rPr lang="en-US" sz="1400" i="0" u="none" strike="noStrike" baseline="0" dirty="0">
                <a:solidFill>
                  <a:srgbClr val="000000"/>
                </a:solidFill>
                <a:latin typeface="NeueHaasGroteskDisp Pro Md"/>
              </a:rPr>
              <a:t>Adaptability </a:t>
            </a:r>
          </a:p>
        </p:txBody>
      </p:sp>
    </p:spTree>
    <p:extLst>
      <p:ext uri="{BB962C8B-B14F-4D97-AF65-F5344CB8AC3E}">
        <p14:creationId xmlns:p14="http://schemas.microsoft.com/office/powerpoint/2010/main" val="1970765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3"/>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strVal val="#ppt_w+.3"/>
                                          </p:val>
                                        </p:tav>
                                        <p:tav tm="100000">
                                          <p:val>
                                            <p:strVal val="#ppt_w"/>
                                          </p:val>
                                        </p:tav>
                                      </p:tavLst>
                                    </p:anim>
                                    <p:anim calcmode="lin" valueType="num">
                                      <p:cBhvr>
                                        <p:cTn id="24" dur="1000" fill="hold"/>
                                        <p:tgtEl>
                                          <p:spTgt spid="10"/>
                                        </p:tgtEl>
                                        <p:attrNameLst>
                                          <p:attrName>ppt_h</p:attrName>
                                        </p:attrNameLst>
                                      </p:cBhvr>
                                      <p:tavLst>
                                        <p:tav tm="0">
                                          <p:val>
                                            <p:strVal val="#ppt_h"/>
                                          </p:val>
                                        </p:tav>
                                        <p:tav tm="100000">
                                          <p:val>
                                            <p:strVal val="#ppt_h"/>
                                          </p:val>
                                        </p:tav>
                                      </p:tavLst>
                                    </p:anim>
                                    <p:animEffect transition="in" filter="fade">
                                      <p:cBhvr>
                                        <p:cTn id="25" dur="1000"/>
                                        <p:tgtEl>
                                          <p:spTgt spid="10"/>
                                        </p:tgtEl>
                                      </p:cBhvr>
                                    </p:animEffect>
                                  </p:childTnLst>
                                </p:cTn>
                              </p:par>
                              <p:par>
                                <p:cTn id="26" presetID="50" presetClass="entr" presetSubtype="0" decel="10000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strVal val="#ppt_w+.3"/>
                                          </p:val>
                                        </p:tav>
                                        <p:tav tm="100000">
                                          <p:val>
                                            <p:strVal val="#ppt_w"/>
                                          </p:val>
                                        </p:tav>
                                      </p:tavLst>
                                    </p:anim>
                                    <p:anim calcmode="lin" valueType="num">
                                      <p:cBhvr>
                                        <p:cTn id="29" dur="1000" fill="hold"/>
                                        <p:tgtEl>
                                          <p:spTgt spid="11"/>
                                        </p:tgtEl>
                                        <p:attrNameLst>
                                          <p:attrName>ppt_h</p:attrName>
                                        </p:attrNameLst>
                                      </p:cBhvr>
                                      <p:tavLst>
                                        <p:tav tm="0">
                                          <p:val>
                                            <p:strVal val="#ppt_h"/>
                                          </p:val>
                                        </p:tav>
                                        <p:tav tm="100000">
                                          <p:val>
                                            <p:strVal val="#ppt_h"/>
                                          </p:val>
                                        </p:tav>
                                      </p:tavLst>
                                    </p:anim>
                                    <p:animEffect transition="in" filter="fade">
                                      <p:cBhvr>
                                        <p:cTn id="30" dur="1000"/>
                                        <p:tgtEl>
                                          <p:spTgt spid="11"/>
                                        </p:tgtEl>
                                      </p:cBhvr>
                                    </p:animEffect>
                                  </p:childTnLst>
                                </p:cTn>
                              </p:par>
                              <p:par>
                                <p:cTn id="31" presetID="50" presetClass="entr" presetSubtype="0" decel="10000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strVal val="#ppt_w+.3"/>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Effect transition="in" filter="fade">
                                      <p:cBhvr>
                                        <p:cTn id="35" dur="1000"/>
                                        <p:tgtEl>
                                          <p:spTgt spid="12"/>
                                        </p:tgtEl>
                                      </p:cBhvr>
                                    </p:animEffect>
                                  </p:childTnLst>
                                </p:cTn>
                              </p:par>
                              <p:par>
                                <p:cTn id="36" presetID="50" presetClass="entr" presetSubtype="0" decel="10000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1000" fill="hold"/>
                                        <p:tgtEl>
                                          <p:spTgt spid="15"/>
                                        </p:tgtEl>
                                        <p:attrNameLst>
                                          <p:attrName>ppt_w</p:attrName>
                                        </p:attrNameLst>
                                      </p:cBhvr>
                                      <p:tavLst>
                                        <p:tav tm="0">
                                          <p:val>
                                            <p:strVal val="#ppt_w+.3"/>
                                          </p:val>
                                        </p:tav>
                                        <p:tav tm="100000">
                                          <p:val>
                                            <p:strVal val="#ppt_w"/>
                                          </p:val>
                                        </p:tav>
                                      </p:tavLst>
                                    </p:anim>
                                    <p:anim calcmode="lin" valueType="num">
                                      <p:cBhvr>
                                        <p:cTn id="39" dur="1000" fill="hold"/>
                                        <p:tgtEl>
                                          <p:spTgt spid="15"/>
                                        </p:tgtEl>
                                        <p:attrNameLst>
                                          <p:attrName>ppt_h</p:attrName>
                                        </p:attrNameLst>
                                      </p:cBhvr>
                                      <p:tavLst>
                                        <p:tav tm="0">
                                          <p:val>
                                            <p:strVal val="#ppt_h"/>
                                          </p:val>
                                        </p:tav>
                                        <p:tav tm="100000">
                                          <p:val>
                                            <p:strVal val="#ppt_h"/>
                                          </p:val>
                                        </p:tav>
                                      </p:tavLst>
                                    </p:anim>
                                    <p:animEffect transition="in" filter="fade">
                                      <p:cBhvr>
                                        <p:cTn id="40" dur="1000"/>
                                        <p:tgtEl>
                                          <p:spTgt spid="15"/>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strVal val="#ppt_w+.3"/>
                                          </p:val>
                                        </p:tav>
                                        <p:tav tm="100000">
                                          <p:val>
                                            <p:strVal val="#ppt_w"/>
                                          </p:val>
                                        </p:tav>
                                      </p:tavLst>
                                    </p:anim>
                                    <p:anim calcmode="lin" valueType="num">
                                      <p:cBhvr>
                                        <p:cTn id="44" dur="1000" fill="hold"/>
                                        <p:tgtEl>
                                          <p:spTgt spid="16"/>
                                        </p:tgtEl>
                                        <p:attrNameLst>
                                          <p:attrName>ppt_h</p:attrName>
                                        </p:attrNameLst>
                                      </p:cBhvr>
                                      <p:tavLst>
                                        <p:tav tm="0">
                                          <p:val>
                                            <p:strVal val="#ppt_h"/>
                                          </p:val>
                                        </p:tav>
                                        <p:tav tm="100000">
                                          <p:val>
                                            <p:strVal val="#ppt_h"/>
                                          </p:val>
                                        </p:tav>
                                      </p:tavLst>
                                    </p:anim>
                                    <p:animEffect transition="in" filter="fade">
                                      <p:cBhvr>
                                        <p:cTn id="45" dur="1000"/>
                                        <p:tgtEl>
                                          <p:spTgt spid="16"/>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1000" fill="hold"/>
                                        <p:tgtEl>
                                          <p:spTgt spid="17"/>
                                        </p:tgtEl>
                                        <p:attrNameLst>
                                          <p:attrName>ppt_w</p:attrName>
                                        </p:attrNameLst>
                                      </p:cBhvr>
                                      <p:tavLst>
                                        <p:tav tm="0">
                                          <p:val>
                                            <p:strVal val="#ppt_w+.3"/>
                                          </p:val>
                                        </p:tav>
                                        <p:tav tm="100000">
                                          <p:val>
                                            <p:strVal val="#ppt_w"/>
                                          </p:val>
                                        </p:tav>
                                      </p:tavLst>
                                    </p:anim>
                                    <p:anim calcmode="lin" valueType="num">
                                      <p:cBhvr>
                                        <p:cTn id="49" dur="1000" fill="hold"/>
                                        <p:tgtEl>
                                          <p:spTgt spid="17"/>
                                        </p:tgtEl>
                                        <p:attrNameLst>
                                          <p:attrName>ppt_h</p:attrName>
                                        </p:attrNameLst>
                                      </p:cBhvr>
                                      <p:tavLst>
                                        <p:tav tm="0">
                                          <p:val>
                                            <p:strVal val="#ppt_h"/>
                                          </p:val>
                                        </p:tav>
                                        <p:tav tm="100000">
                                          <p:val>
                                            <p:strVal val="#ppt_h"/>
                                          </p:val>
                                        </p:tav>
                                      </p:tavLst>
                                    </p:anim>
                                    <p:animEffect transition="in" filter="fade">
                                      <p:cBhvr>
                                        <p:cTn id="50" dur="1000"/>
                                        <p:tgtEl>
                                          <p:spTgt spid="17"/>
                                        </p:tgtEl>
                                      </p:cBhvr>
                                    </p:animEffect>
                                  </p:childTnLst>
                                </p:cTn>
                              </p:par>
                              <p:par>
                                <p:cTn id="51" presetID="50" presetClass="entr" presetSubtype="0" decel="10000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3"/>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par>
                                <p:cTn id="56" presetID="50" presetClass="entr" presetSubtype="0" decel="10000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1000" fill="hold"/>
                                        <p:tgtEl>
                                          <p:spTgt spid="19"/>
                                        </p:tgtEl>
                                        <p:attrNameLst>
                                          <p:attrName>ppt_w</p:attrName>
                                        </p:attrNameLst>
                                      </p:cBhvr>
                                      <p:tavLst>
                                        <p:tav tm="0">
                                          <p:val>
                                            <p:strVal val="#ppt_w+.3"/>
                                          </p:val>
                                        </p:tav>
                                        <p:tav tm="100000">
                                          <p:val>
                                            <p:strVal val="#ppt_w"/>
                                          </p:val>
                                        </p:tav>
                                      </p:tavLst>
                                    </p:anim>
                                    <p:anim calcmode="lin" valueType="num">
                                      <p:cBhvr>
                                        <p:cTn id="59" dur="1000" fill="hold"/>
                                        <p:tgtEl>
                                          <p:spTgt spid="19"/>
                                        </p:tgtEl>
                                        <p:attrNameLst>
                                          <p:attrName>ppt_h</p:attrName>
                                        </p:attrNameLst>
                                      </p:cBhvr>
                                      <p:tavLst>
                                        <p:tav tm="0">
                                          <p:val>
                                            <p:strVal val="#ppt_h"/>
                                          </p:val>
                                        </p:tav>
                                        <p:tav tm="100000">
                                          <p:val>
                                            <p:strVal val="#ppt_h"/>
                                          </p:val>
                                        </p:tav>
                                      </p:tavLst>
                                    </p:anim>
                                    <p:animEffect transition="in" filter="fade">
                                      <p:cBhvr>
                                        <p:cTn id="60" dur="1000"/>
                                        <p:tgtEl>
                                          <p:spTgt spid="19"/>
                                        </p:tgtEl>
                                      </p:cBhvr>
                                    </p:animEffect>
                                  </p:childTnLst>
                                </p:cTn>
                              </p:par>
                              <p:par>
                                <p:cTn id="61" presetID="50" presetClass="entr" presetSubtype="0" decel="10000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1000" fill="hold"/>
                                        <p:tgtEl>
                                          <p:spTgt spid="21"/>
                                        </p:tgtEl>
                                        <p:attrNameLst>
                                          <p:attrName>ppt_w</p:attrName>
                                        </p:attrNameLst>
                                      </p:cBhvr>
                                      <p:tavLst>
                                        <p:tav tm="0">
                                          <p:val>
                                            <p:strVal val="#ppt_w+.3"/>
                                          </p:val>
                                        </p:tav>
                                        <p:tav tm="100000">
                                          <p:val>
                                            <p:strVal val="#ppt_w"/>
                                          </p:val>
                                        </p:tav>
                                      </p:tavLst>
                                    </p:anim>
                                    <p:anim calcmode="lin" valueType="num">
                                      <p:cBhvr>
                                        <p:cTn id="64" dur="1000" fill="hold"/>
                                        <p:tgtEl>
                                          <p:spTgt spid="21"/>
                                        </p:tgtEl>
                                        <p:attrNameLst>
                                          <p:attrName>ppt_h</p:attrName>
                                        </p:attrNameLst>
                                      </p:cBhvr>
                                      <p:tavLst>
                                        <p:tav tm="0">
                                          <p:val>
                                            <p:strVal val="#ppt_h"/>
                                          </p:val>
                                        </p:tav>
                                        <p:tav tm="100000">
                                          <p:val>
                                            <p:strVal val="#ppt_h"/>
                                          </p:val>
                                        </p:tav>
                                      </p:tavLst>
                                    </p:anim>
                                    <p:animEffect transition="in" filter="fade">
                                      <p:cBhvr>
                                        <p:cTn id="65" dur="1000"/>
                                        <p:tgtEl>
                                          <p:spTgt spid="21"/>
                                        </p:tgtEl>
                                      </p:cBhvr>
                                    </p:animEffect>
                                  </p:childTnLst>
                                </p:cTn>
                              </p:par>
                              <p:par>
                                <p:cTn id="66" presetID="50" presetClass="entr" presetSubtype="0" decel="10000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1000" fill="hold"/>
                                        <p:tgtEl>
                                          <p:spTgt spid="23"/>
                                        </p:tgtEl>
                                        <p:attrNameLst>
                                          <p:attrName>ppt_w</p:attrName>
                                        </p:attrNameLst>
                                      </p:cBhvr>
                                      <p:tavLst>
                                        <p:tav tm="0">
                                          <p:val>
                                            <p:strVal val="#ppt_w+.3"/>
                                          </p:val>
                                        </p:tav>
                                        <p:tav tm="100000">
                                          <p:val>
                                            <p:strVal val="#ppt_w"/>
                                          </p:val>
                                        </p:tav>
                                      </p:tavLst>
                                    </p:anim>
                                    <p:anim calcmode="lin" valueType="num">
                                      <p:cBhvr>
                                        <p:cTn id="69" dur="1000" fill="hold"/>
                                        <p:tgtEl>
                                          <p:spTgt spid="23"/>
                                        </p:tgtEl>
                                        <p:attrNameLst>
                                          <p:attrName>ppt_h</p:attrName>
                                        </p:attrNameLst>
                                      </p:cBhvr>
                                      <p:tavLst>
                                        <p:tav tm="0">
                                          <p:val>
                                            <p:strVal val="#ppt_h"/>
                                          </p:val>
                                        </p:tav>
                                        <p:tav tm="100000">
                                          <p:val>
                                            <p:strVal val="#ppt_h"/>
                                          </p:val>
                                        </p:tav>
                                      </p:tavLst>
                                    </p:anim>
                                    <p:animEffect transition="in" filter="fade">
                                      <p:cBhvr>
                                        <p:cTn id="7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6" grpId="0"/>
      <p:bldP spid="10" grpId="0" animBg="1"/>
      <p:bldP spid="11" grpId="0" animBg="1"/>
      <p:bldP spid="12" grpId="0" animBg="1"/>
      <p:bldP spid="15" grpId="0" animBg="1"/>
      <p:bldP spid="16" grpId="0" animBg="1"/>
      <p:bldP spid="17" grpId="0"/>
      <p:bldP spid="18" grpId="0"/>
      <p:bldP spid="19" grpId="0"/>
      <p:bldP spid="21"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010BF-350A-D04D-F9D0-BC0F203C02C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39D2510-6C19-D26A-D376-FEB226AEF6E3}"/>
              </a:ext>
            </a:extLst>
          </p:cNvPr>
          <p:cNvSpPr/>
          <p:nvPr/>
        </p:nvSpPr>
        <p:spPr>
          <a:xfrm>
            <a:off x="2761234" y="369770"/>
            <a:ext cx="4663694" cy="369332"/>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2B705"/>
                </a:solidFill>
                <a:effectLst/>
                <a:uLnTx/>
                <a:uFillTx/>
                <a:latin typeface="Roboto"/>
                <a:ea typeface="+mn-ea"/>
                <a:cs typeface="+mn-cs"/>
              </a:rPr>
              <a:t>Examples of Measures </a:t>
            </a:r>
          </a:p>
        </p:txBody>
      </p:sp>
      <p:grpSp>
        <p:nvGrpSpPr>
          <p:cNvPr id="2" name="Group 1">
            <a:extLst>
              <a:ext uri="{FF2B5EF4-FFF2-40B4-BE49-F238E27FC236}">
                <a16:creationId xmlns:a16="http://schemas.microsoft.com/office/drawing/2014/main" id="{9E458504-6D07-95F2-3611-FCDF920C0D8A}"/>
              </a:ext>
            </a:extLst>
          </p:cNvPr>
          <p:cNvGrpSpPr/>
          <p:nvPr/>
        </p:nvGrpSpPr>
        <p:grpSpPr>
          <a:xfrm>
            <a:off x="0" y="0"/>
            <a:ext cx="2377440" cy="1675638"/>
            <a:chOff x="0" y="-189"/>
            <a:chExt cx="2377440" cy="1675638"/>
          </a:xfrm>
          <a:solidFill>
            <a:srgbClr val="21A7A7"/>
          </a:solidFill>
        </p:grpSpPr>
        <p:sp>
          <p:nvSpPr>
            <p:cNvPr id="14" name="Freeform 13">
              <a:extLst>
                <a:ext uri="{FF2B5EF4-FFF2-40B4-BE49-F238E27FC236}">
                  <a16:creationId xmlns:a16="http://schemas.microsoft.com/office/drawing/2014/main" id="{FE1B2D4A-E1B0-413E-AA4B-162F018C3800}"/>
                </a:ext>
              </a:extLst>
            </p:cNvPr>
            <p:cNvSpPr/>
            <p:nvPr/>
          </p:nvSpPr>
          <p:spPr bwMode="auto">
            <a:xfrm>
              <a:off x="0" y="-189"/>
              <a:ext cx="2377440" cy="1675638"/>
            </a:xfrm>
            <a:custGeom>
              <a:avLst/>
              <a:gdLst>
                <a:gd name="connsiteX0" fmla="*/ 0 w 2667000"/>
                <a:gd name="connsiteY0" fmla="*/ 0 h 1666875"/>
                <a:gd name="connsiteX1" fmla="*/ 2667000 w 2667000"/>
                <a:gd name="connsiteY1" fmla="*/ 0 h 1666875"/>
                <a:gd name="connsiteX2" fmla="*/ 2667000 w 2667000"/>
                <a:gd name="connsiteY2" fmla="*/ 1666875 h 1666875"/>
                <a:gd name="connsiteX3" fmla="*/ 0 w 2667000"/>
                <a:gd name="connsiteY3" fmla="*/ 1666875 h 1666875"/>
              </a:gdLst>
              <a:ahLst/>
              <a:cxnLst>
                <a:cxn ang="0">
                  <a:pos x="connsiteX0" y="connsiteY0"/>
                </a:cxn>
                <a:cxn ang="0">
                  <a:pos x="connsiteX1" y="connsiteY1"/>
                </a:cxn>
                <a:cxn ang="0">
                  <a:pos x="connsiteX2" y="connsiteY2"/>
                </a:cxn>
                <a:cxn ang="0">
                  <a:pos x="connsiteX3" y="connsiteY3"/>
                </a:cxn>
              </a:cxnLst>
              <a:rect l="l" t="t" r="r" b="b"/>
              <a:pathLst>
                <a:path w="2667000" h="1666875">
                  <a:moveTo>
                    <a:pt x="0" y="0"/>
                  </a:moveTo>
                  <a:lnTo>
                    <a:pt x="2667000" y="0"/>
                  </a:lnTo>
                  <a:lnTo>
                    <a:pt x="2667000" y="1666875"/>
                  </a:lnTo>
                  <a:lnTo>
                    <a:pt x="0" y="1666875"/>
                  </a:lnTo>
                  <a:close/>
                </a:path>
              </a:pathLst>
            </a:custGeom>
            <a:solidFill>
              <a:srgbClr val="F3B715"/>
            </a:solidFill>
            <a:ln w="9525">
              <a:noFill/>
              <a:round/>
              <a:headEnd/>
              <a:tailEnd/>
            </a:ln>
          </p:spPr>
          <p:txBody>
            <a:bodyPr vert="horz" wrap="squar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3200" b="1" i="0" u="none" strike="noStrike" kern="1500" cap="none" spc="300" normalizeH="0" baseline="0" noProof="0" dirty="0">
                <a:ln>
                  <a:noFill/>
                </a:ln>
                <a:solidFill>
                  <a:srgbClr val="FFFFFF"/>
                </a:solidFill>
                <a:effectLst/>
                <a:uLnTx/>
                <a:uFillTx/>
                <a:latin typeface="Roboto"/>
                <a:ea typeface="+mn-ea"/>
                <a:cs typeface="+mn-cs"/>
              </a:endParaRPr>
            </a:p>
          </p:txBody>
        </p:sp>
        <p:pic>
          <p:nvPicPr>
            <p:cNvPr id="3" name="Graphic 2">
              <a:extLst>
                <a:ext uri="{FF2B5EF4-FFF2-40B4-BE49-F238E27FC236}">
                  <a16:creationId xmlns:a16="http://schemas.microsoft.com/office/drawing/2014/main" id="{E612A0FF-9110-B1FC-CE31-6A8F89CEAFF6}"/>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56667" y="405577"/>
              <a:ext cx="864107" cy="864107"/>
            </a:xfrm>
            <a:prstGeom prst="rect">
              <a:avLst/>
            </a:prstGeom>
            <a:effectLst>
              <a:outerShdw blurRad="50800" dist="38100" dir="2700000" algn="tl" rotWithShape="0">
                <a:prstClr val="black">
                  <a:alpha val="40000"/>
                </a:prstClr>
              </a:outerShdw>
            </a:effectLst>
          </p:spPr>
        </p:pic>
      </p:grpSp>
      <p:sp>
        <p:nvSpPr>
          <p:cNvPr id="33" name="TextBox 32">
            <a:extLst>
              <a:ext uri="{FF2B5EF4-FFF2-40B4-BE49-F238E27FC236}">
                <a16:creationId xmlns:a16="http://schemas.microsoft.com/office/drawing/2014/main" id="{F6B0799A-321E-522F-E742-D5089DCC1420}"/>
              </a:ext>
            </a:extLst>
          </p:cNvPr>
          <p:cNvSpPr txBox="1"/>
          <p:nvPr/>
        </p:nvSpPr>
        <p:spPr>
          <a:xfrm>
            <a:off x="2679191" y="1606576"/>
            <a:ext cx="6383165" cy="337015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…in-play betting on sporting events.</a:t>
            </a:r>
          </a:p>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…online sweepstakes site operations.</a:t>
            </a:r>
          </a:p>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…proximity of retail gambling operators to K-12 schools</a:t>
            </a:r>
          </a:p>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…geographic or operator-based limits on the number of electronic gambling machines.</a:t>
            </a:r>
          </a:p>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…point-of-play displays of problem gambling resources.	</a:t>
            </a:r>
          </a:p>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…K-12 educational standards of learning on problem gambling.</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	</a:t>
            </a:r>
          </a:p>
        </p:txBody>
      </p:sp>
      <p:sp>
        <p:nvSpPr>
          <p:cNvPr id="36" name="TextBox 35">
            <a:extLst>
              <a:ext uri="{FF2B5EF4-FFF2-40B4-BE49-F238E27FC236}">
                <a16:creationId xmlns:a16="http://schemas.microsoft.com/office/drawing/2014/main" id="{1A507E7F-FBA0-361C-68EB-0F33579BFB37}"/>
              </a:ext>
            </a:extLst>
          </p:cNvPr>
          <p:cNvSpPr txBox="1"/>
          <p:nvPr/>
        </p:nvSpPr>
        <p:spPr>
          <a:xfrm>
            <a:off x="2657856" y="852023"/>
            <a:ext cx="4617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boto"/>
                <a:ea typeface="+mn-ea"/>
                <a:cs typeface="+mn-cs"/>
              </a:rPr>
              <a:t>Questions</a:t>
            </a:r>
          </a:p>
        </p:txBody>
      </p:sp>
      <p:cxnSp>
        <p:nvCxnSpPr>
          <p:cNvPr id="38" name="Straight Connector 37">
            <a:extLst>
              <a:ext uri="{FF2B5EF4-FFF2-40B4-BE49-F238E27FC236}">
                <a16:creationId xmlns:a16="http://schemas.microsoft.com/office/drawing/2014/main" id="{D2426DBE-09D8-4D83-681E-3125D1265729}"/>
              </a:ext>
            </a:extLst>
          </p:cNvPr>
          <p:cNvCxnSpPr/>
          <p:nvPr/>
        </p:nvCxnSpPr>
        <p:spPr>
          <a:xfrm>
            <a:off x="2715768" y="1225296"/>
            <a:ext cx="6135624" cy="0"/>
          </a:xfrm>
          <a:prstGeom prst="line">
            <a:avLst/>
          </a:prstGeom>
          <a:ln w="412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0636FA6-50B3-3A2B-AD85-BBF393D810A9}"/>
              </a:ext>
            </a:extLst>
          </p:cNvPr>
          <p:cNvCxnSpPr/>
          <p:nvPr/>
        </p:nvCxnSpPr>
        <p:spPr>
          <a:xfrm>
            <a:off x="2756957" y="4849945"/>
            <a:ext cx="6135624" cy="0"/>
          </a:xfrm>
          <a:prstGeom prst="line">
            <a:avLst/>
          </a:prstGeom>
          <a:ln w="41275">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E9FD40E-003D-43D8-4DB9-FC5099E31D1C}"/>
              </a:ext>
            </a:extLst>
          </p:cNvPr>
          <p:cNvSpPr txBox="1"/>
          <p:nvPr/>
        </p:nvSpPr>
        <p:spPr>
          <a:xfrm>
            <a:off x="2679192" y="1306306"/>
            <a:ext cx="61356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262626"/>
                </a:solidFill>
                <a:effectLst/>
                <a:uLnTx/>
                <a:uFillTx/>
                <a:latin typeface="Roboto"/>
                <a:ea typeface="+mn-ea"/>
                <a:cs typeface="+mn-cs"/>
              </a:rPr>
              <a:t>Our state has policy and regulatory systems related to…</a:t>
            </a:r>
          </a:p>
        </p:txBody>
      </p:sp>
      <p:pic>
        <p:nvPicPr>
          <p:cNvPr id="11" name="Picture 10" descr="People discussing work at law firm">
            <a:extLst>
              <a:ext uri="{FF2B5EF4-FFF2-40B4-BE49-F238E27FC236}">
                <a16:creationId xmlns:a16="http://schemas.microsoft.com/office/drawing/2014/main" id="{D0BFA83F-5754-E999-3C3A-BFB8BF080E0F}"/>
              </a:ext>
            </a:extLst>
          </p:cNvPr>
          <p:cNvPicPr>
            <a:picLocks noChangeAspect="1"/>
          </p:cNvPicPr>
          <p:nvPr/>
        </p:nvPicPr>
        <p:blipFill>
          <a:blip r:embed="rId4" cstate="print">
            <a:extLst>
              <a:ext uri="{28A0092B-C50C-407E-A947-70E740481C1C}">
                <a14:useLocalDpi xmlns:a14="http://schemas.microsoft.com/office/drawing/2010/main" val="0"/>
              </a:ext>
            </a:extLst>
          </a:blip>
          <a:srcRect l="24436" r="24436"/>
          <a:stretch/>
        </p:blipFill>
        <p:spPr>
          <a:xfrm>
            <a:off x="1" y="1731818"/>
            <a:ext cx="2382982" cy="3103418"/>
          </a:xfrm>
          <a:prstGeom prst="rect">
            <a:avLst/>
          </a:prstGeom>
        </p:spPr>
      </p:pic>
    </p:spTree>
    <p:extLst>
      <p:ext uri="{BB962C8B-B14F-4D97-AF65-F5344CB8AC3E}">
        <p14:creationId xmlns:p14="http://schemas.microsoft.com/office/powerpoint/2010/main" val="3076106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fade">
                                      <p:cBhvr>
                                        <p:cTn id="7" dur="1000"/>
                                        <p:tgtEl>
                                          <p:spTgt spid="33">
                                            <p:txEl>
                                              <p:pRg st="0" end="0"/>
                                            </p:txEl>
                                          </p:spTgt>
                                        </p:tgtEl>
                                      </p:cBhvr>
                                    </p:animEffect>
                                    <p:anim calcmode="lin" valueType="num">
                                      <p:cBhvr>
                                        <p:cTn id="8"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3">
                                            <p:txEl>
                                              <p:pRg st="0" end="0"/>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0" end="0"/>
                                            </p:txEl>
                                          </p:spTgt>
                                        </p:tgtEl>
                                        <p:attrNameLst>
                                          <p:attrName>ppt_c</p:attrName>
                                        </p:attrNameLst>
                                      </p:cBhvr>
                                      <p:to>
                                        <a:srgbClr val="C0EAD5"/>
                                      </p:to>
                                    </p:animClr>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
                                            <p:txEl>
                                              <p:pRg st="1" end="1"/>
                                            </p:txEl>
                                          </p:spTgt>
                                        </p:tgtEl>
                                        <p:attrNameLst>
                                          <p:attrName>style.visibility</p:attrName>
                                        </p:attrNameLst>
                                      </p:cBhvr>
                                      <p:to>
                                        <p:strVal val="visible"/>
                                      </p:to>
                                    </p:set>
                                    <p:animEffect transition="in" filter="fade">
                                      <p:cBhvr>
                                        <p:cTn id="14" dur="1000"/>
                                        <p:tgtEl>
                                          <p:spTgt spid="33">
                                            <p:txEl>
                                              <p:pRg st="1" end="1"/>
                                            </p:txEl>
                                          </p:spTgt>
                                        </p:tgtEl>
                                      </p:cBhvr>
                                    </p:animEffect>
                                    <p:anim calcmode="lin" valueType="num">
                                      <p:cBhvr>
                                        <p:cTn id="15" dur="1000" fill="hold"/>
                                        <p:tgtEl>
                                          <p:spTgt spid="3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3">
                                            <p:txEl>
                                              <p:pRg st="1" end="1"/>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1" end="1"/>
                                            </p:txEl>
                                          </p:spTgt>
                                        </p:tgtEl>
                                        <p:attrNameLst>
                                          <p:attrName>ppt_c</p:attrName>
                                        </p:attrNameLst>
                                      </p:cBhvr>
                                      <p:to>
                                        <a:srgbClr val="C0EAD5"/>
                                      </p:to>
                                    </p:animClr>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
                                            <p:txEl>
                                              <p:pRg st="2" end="2"/>
                                            </p:txEl>
                                          </p:spTgt>
                                        </p:tgtEl>
                                        <p:attrNameLst>
                                          <p:attrName>style.visibility</p:attrName>
                                        </p:attrNameLst>
                                      </p:cBhvr>
                                      <p:to>
                                        <p:strVal val="visible"/>
                                      </p:to>
                                    </p:set>
                                    <p:animEffect transition="in" filter="fade">
                                      <p:cBhvr>
                                        <p:cTn id="21" dur="1000"/>
                                        <p:tgtEl>
                                          <p:spTgt spid="33">
                                            <p:txEl>
                                              <p:pRg st="2" end="2"/>
                                            </p:txEl>
                                          </p:spTgt>
                                        </p:tgtEl>
                                      </p:cBhvr>
                                    </p:animEffect>
                                    <p:anim calcmode="lin" valueType="num">
                                      <p:cBhvr>
                                        <p:cTn id="22" dur="1000" fill="hold"/>
                                        <p:tgtEl>
                                          <p:spTgt spid="3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3">
                                            <p:txEl>
                                              <p:pRg st="2" end="2"/>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2" end="2"/>
                                            </p:txEl>
                                          </p:spTgt>
                                        </p:tgtEl>
                                        <p:attrNameLst>
                                          <p:attrName>ppt_c</p:attrName>
                                        </p:attrNameLst>
                                      </p:cBhvr>
                                      <p:to>
                                        <a:srgbClr val="C0EAD5"/>
                                      </p:to>
                                    </p:animClr>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xEl>
                                              <p:pRg st="3" end="3"/>
                                            </p:txEl>
                                          </p:spTgt>
                                        </p:tgtEl>
                                        <p:attrNameLst>
                                          <p:attrName>style.visibility</p:attrName>
                                        </p:attrNameLst>
                                      </p:cBhvr>
                                      <p:to>
                                        <p:strVal val="visible"/>
                                      </p:to>
                                    </p:set>
                                    <p:animEffect transition="in" filter="fade">
                                      <p:cBhvr>
                                        <p:cTn id="28" dur="1000"/>
                                        <p:tgtEl>
                                          <p:spTgt spid="33">
                                            <p:txEl>
                                              <p:pRg st="3" end="3"/>
                                            </p:txEl>
                                          </p:spTgt>
                                        </p:tgtEl>
                                      </p:cBhvr>
                                    </p:animEffect>
                                    <p:anim calcmode="lin" valueType="num">
                                      <p:cBhvr>
                                        <p:cTn id="29" dur="1000" fill="hold"/>
                                        <p:tgtEl>
                                          <p:spTgt spid="3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3">
                                            <p:txEl>
                                              <p:pRg st="3" end="3"/>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3" end="3"/>
                                            </p:txEl>
                                          </p:spTgt>
                                        </p:tgtEl>
                                        <p:attrNameLst>
                                          <p:attrName>ppt_c</p:attrName>
                                        </p:attrNameLst>
                                      </p:cBhvr>
                                      <p:to>
                                        <a:srgbClr val="C0EAD5"/>
                                      </p:to>
                                    </p:animClr>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3">
                                            <p:txEl>
                                              <p:pRg st="4" end="4"/>
                                            </p:txEl>
                                          </p:spTgt>
                                        </p:tgtEl>
                                        <p:attrNameLst>
                                          <p:attrName>style.visibility</p:attrName>
                                        </p:attrNameLst>
                                      </p:cBhvr>
                                      <p:to>
                                        <p:strVal val="visible"/>
                                      </p:to>
                                    </p:set>
                                    <p:animEffect transition="in" filter="fade">
                                      <p:cBhvr>
                                        <p:cTn id="35" dur="1000"/>
                                        <p:tgtEl>
                                          <p:spTgt spid="33">
                                            <p:txEl>
                                              <p:pRg st="4" end="4"/>
                                            </p:txEl>
                                          </p:spTgt>
                                        </p:tgtEl>
                                      </p:cBhvr>
                                    </p:animEffect>
                                    <p:anim calcmode="lin" valueType="num">
                                      <p:cBhvr>
                                        <p:cTn id="36" dur="1000" fill="hold"/>
                                        <p:tgtEl>
                                          <p:spTgt spid="3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3">
                                            <p:txEl>
                                              <p:pRg st="4" end="4"/>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4" end="4"/>
                                            </p:txEl>
                                          </p:spTgt>
                                        </p:tgtEl>
                                        <p:attrNameLst>
                                          <p:attrName>ppt_c</p:attrName>
                                        </p:attrNameLst>
                                      </p:cBhvr>
                                      <p:to>
                                        <a:srgbClr val="C0EAD5"/>
                                      </p:to>
                                    </p:animClr>
                                  </p:sub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3">
                                            <p:txEl>
                                              <p:pRg st="5" end="5"/>
                                            </p:txEl>
                                          </p:spTgt>
                                        </p:tgtEl>
                                        <p:attrNameLst>
                                          <p:attrName>style.visibility</p:attrName>
                                        </p:attrNameLst>
                                      </p:cBhvr>
                                      <p:to>
                                        <p:strVal val="visible"/>
                                      </p:to>
                                    </p:set>
                                    <p:animEffect transition="in" filter="fade">
                                      <p:cBhvr>
                                        <p:cTn id="42" dur="1000"/>
                                        <p:tgtEl>
                                          <p:spTgt spid="33">
                                            <p:txEl>
                                              <p:pRg st="5" end="5"/>
                                            </p:txEl>
                                          </p:spTgt>
                                        </p:tgtEl>
                                      </p:cBhvr>
                                    </p:animEffect>
                                    <p:anim calcmode="lin" valueType="num">
                                      <p:cBhvr>
                                        <p:cTn id="43" dur="1000" fill="hold"/>
                                        <p:tgtEl>
                                          <p:spTgt spid="3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3">
                                            <p:txEl>
                                              <p:pRg st="5" end="5"/>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5" end="5"/>
                                            </p:txEl>
                                          </p:spTgt>
                                        </p:tgtEl>
                                        <p:attrNameLst>
                                          <p:attrName>ppt_c</p:attrName>
                                        </p:attrNameLst>
                                      </p:cBhvr>
                                      <p:to>
                                        <a:srgbClr val="C0EAD5"/>
                                      </p:to>
                                    </p:animClr>
                                  </p:sub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3">
                                            <p:txEl>
                                              <p:pRg st="6" end="6"/>
                                            </p:txEl>
                                          </p:spTgt>
                                        </p:tgtEl>
                                        <p:attrNameLst>
                                          <p:attrName>style.visibility</p:attrName>
                                        </p:attrNameLst>
                                      </p:cBhvr>
                                      <p:to>
                                        <p:strVal val="visible"/>
                                      </p:to>
                                    </p:set>
                                    <p:animEffect transition="in" filter="fade">
                                      <p:cBhvr>
                                        <p:cTn id="49" dur="1000"/>
                                        <p:tgtEl>
                                          <p:spTgt spid="33">
                                            <p:txEl>
                                              <p:pRg st="6" end="6"/>
                                            </p:txEl>
                                          </p:spTgt>
                                        </p:tgtEl>
                                      </p:cBhvr>
                                    </p:animEffect>
                                    <p:anim calcmode="lin" valueType="num">
                                      <p:cBhvr>
                                        <p:cTn id="50" dur="1000" fill="hold"/>
                                        <p:tgtEl>
                                          <p:spTgt spid="3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3">
                                            <p:txEl>
                                              <p:pRg st="6" end="6"/>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6" end="6"/>
                                            </p:txEl>
                                          </p:spTgt>
                                        </p:tgtEl>
                                        <p:attrNameLst>
                                          <p:attrName>ppt_c</p:attrName>
                                        </p:attrNameLst>
                                      </p:cBhvr>
                                      <p:to>
                                        <a:srgbClr val="C0EAD5"/>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62DF1CB-D21E-CB03-E4CC-37A6B8E78176}"/>
              </a:ext>
            </a:extLst>
          </p:cNvPr>
          <p:cNvPicPr>
            <a:picLocks noChangeAspect="1" noChangeArrowheads="1"/>
          </p:cNvPicPr>
          <p:nvPr/>
        </p:nvPicPr>
        <p:blipFill>
          <a:blip r:embed="rId3"/>
          <a:srcRect/>
          <a:stretch/>
        </p:blipFill>
        <p:spPr bwMode="auto">
          <a:xfrm>
            <a:off x="385997" y="1280722"/>
            <a:ext cx="1765091" cy="22063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354439F-2120-A4B1-2061-43CE14C01084}"/>
              </a:ext>
            </a:extLst>
          </p:cNvPr>
          <p:cNvPicPr>
            <a:picLocks noChangeAspect="1"/>
          </p:cNvPicPr>
          <p:nvPr/>
        </p:nvPicPr>
        <p:blipFill>
          <a:blip r:embed="rId4"/>
          <a:srcRect b="8636"/>
          <a:stretch>
            <a:fillRect/>
          </a:stretch>
        </p:blipFill>
        <p:spPr>
          <a:xfrm>
            <a:off x="3209955" y="1284917"/>
            <a:ext cx="2102688" cy="2170315"/>
          </a:xfrm>
          <a:prstGeom prst="rect">
            <a:avLst/>
          </a:prstGeom>
        </p:spPr>
      </p:pic>
      <p:pic>
        <p:nvPicPr>
          <p:cNvPr id="25" name="Picture Placeholder 24">
            <a:extLst>
              <a:ext uri="{FF2B5EF4-FFF2-40B4-BE49-F238E27FC236}">
                <a16:creationId xmlns:a16="http://schemas.microsoft.com/office/drawing/2014/main" id="{1A75F20B-CA05-0418-1B5D-F3392826D5D8}"/>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160" r="-160" b="18584"/>
          <a:stretch>
            <a:fillRect/>
          </a:stretch>
        </p:blipFill>
        <p:spPr>
          <a:xfrm>
            <a:off x="6156325" y="1400175"/>
            <a:ext cx="2228850" cy="2085975"/>
          </a:xfrm>
          <a:prstGeom prst="roundRect">
            <a:avLst>
              <a:gd name="adj" fmla="val 3376"/>
            </a:avLst>
          </a:prstGeom>
          <a:solidFill>
            <a:srgbClr val="262626">
              <a:lumMod val="10000"/>
              <a:lumOff val="90000"/>
            </a:srgbClr>
          </a:solidFill>
          <a:ln w="3175">
            <a:noFill/>
          </a:ln>
          <a:effectLst/>
        </p:spPr>
      </p:pic>
      <p:sp>
        <p:nvSpPr>
          <p:cNvPr id="3" name="Title 2"/>
          <p:cNvSpPr>
            <a:spLocks noGrp="1"/>
          </p:cNvSpPr>
          <p:nvPr>
            <p:ph type="title"/>
          </p:nvPr>
        </p:nvSpPr>
        <p:spPr/>
        <p:txBody>
          <a:bodyPr/>
          <a:lstStyle/>
          <a:p>
            <a:r>
              <a:rPr lang="en-US" dirty="0">
                <a:solidFill>
                  <a:srgbClr val="093D5D"/>
                </a:solidFill>
              </a:rPr>
              <a:t>Who We Are</a:t>
            </a:r>
          </a:p>
        </p:txBody>
      </p:sp>
      <p:sp>
        <p:nvSpPr>
          <p:cNvPr id="6" name="ZoneTexte 13"/>
          <p:cNvSpPr txBox="1"/>
          <p:nvPr/>
        </p:nvSpPr>
        <p:spPr>
          <a:xfrm>
            <a:off x="381002" y="3751621"/>
            <a:ext cx="2560320" cy="528350"/>
          </a:xfrm>
          <a:prstGeom prst="rect">
            <a:avLst/>
          </a:prstGeom>
          <a:noFill/>
        </p:spPr>
        <p:txBody>
          <a:bodyPr wrap="square" lIns="0" tIns="0" rIns="0" bIns="0" rtlCol="0">
            <a:spAutoFit/>
          </a:bodyPr>
          <a:lstStyle/>
          <a:p>
            <a:pPr>
              <a:lnSpc>
                <a:spcPct val="150000"/>
              </a:lnSpc>
            </a:pPr>
            <a:r>
              <a:rPr lang="en-US" sz="1400" b="1" dirty="0">
                <a:solidFill>
                  <a:schemeClr val="bg1">
                    <a:lumMod val="50000"/>
                  </a:schemeClr>
                </a:solidFill>
              </a:rPr>
              <a:t>Omni Institute</a:t>
            </a:r>
            <a:endParaRPr lang="ar-SY" sz="1400" b="1" dirty="0">
              <a:solidFill>
                <a:schemeClr val="bg1">
                  <a:lumMod val="50000"/>
                </a:schemeClr>
              </a:solidFill>
            </a:endParaRPr>
          </a:p>
          <a:p>
            <a:pPr>
              <a:lnSpc>
                <a:spcPct val="150000"/>
              </a:lnSpc>
            </a:pPr>
            <a:r>
              <a:rPr lang="en-US" sz="1000" dirty="0">
                <a:solidFill>
                  <a:schemeClr val="bg1">
                    <a:lumMod val="50000"/>
                  </a:schemeClr>
                </a:solidFill>
                <a:latin typeface="+mj-lt"/>
              </a:rPr>
              <a:t>Director</a:t>
            </a:r>
          </a:p>
        </p:txBody>
      </p:sp>
      <p:sp>
        <p:nvSpPr>
          <p:cNvPr id="7" name="ZoneTexte 13"/>
          <p:cNvSpPr txBox="1"/>
          <p:nvPr/>
        </p:nvSpPr>
        <p:spPr>
          <a:xfrm>
            <a:off x="6156105" y="3751621"/>
            <a:ext cx="2560320" cy="528350"/>
          </a:xfrm>
          <a:prstGeom prst="rect">
            <a:avLst/>
          </a:prstGeom>
          <a:noFill/>
        </p:spPr>
        <p:txBody>
          <a:bodyPr wrap="square" lIns="0" tIns="0" rIns="0" bIns="0" rtlCol="0">
            <a:spAutoFit/>
          </a:bodyPr>
          <a:lstStyle/>
          <a:p>
            <a:pPr>
              <a:lnSpc>
                <a:spcPct val="150000"/>
              </a:lnSpc>
            </a:pPr>
            <a:r>
              <a:rPr lang="en-US" sz="1400" b="1" dirty="0">
                <a:solidFill>
                  <a:schemeClr val="bg1">
                    <a:lumMod val="50000"/>
                  </a:schemeClr>
                </a:solidFill>
              </a:rPr>
              <a:t>Omni Institute</a:t>
            </a:r>
            <a:endParaRPr lang="ar-SY" sz="1400" b="1" dirty="0">
              <a:solidFill>
                <a:schemeClr val="bg1">
                  <a:lumMod val="50000"/>
                </a:schemeClr>
              </a:solidFill>
            </a:endParaRPr>
          </a:p>
          <a:p>
            <a:pPr>
              <a:lnSpc>
                <a:spcPct val="150000"/>
              </a:lnSpc>
            </a:pPr>
            <a:r>
              <a:rPr lang="en-US" sz="1000" dirty="0">
                <a:solidFill>
                  <a:schemeClr val="bg1">
                    <a:lumMod val="50000"/>
                  </a:schemeClr>
                </a:solidFill>
                <a:latin typeface="+mj-lt"/>
              </a:rPr>
              <a:t>Research Manager</a:t>
            </a:r>
          </a:p>
        </p:txBody>
      </p:sp>
      <p:sp>
        <p:nvSpPr>
          <p:cNvPr id="8" name="Rectangle 7"/>
          <p:cNvSpPr/>
          <p:nvPr/>
        </p:nvSpPr>
        <p:spPr bwMode="auto">
          <a:xfrm>
            <a:off x="380999" y="3327919"/>
            <a:ext cx="2697480" cy="457200"/>
          </a:xfrm>
          <a:prstGeom prst="rect">
            <a:avLst/>
          </a:prstGeom>
          <a:solidFill>
            <a:schemeClr val="accent1">
              <a:alpha val="80000"/>
            </a:schemeClr>
          </a:solidFill>
          <a:ln w="9525">
            <a:noFill/>
            <a:round/>
            <a:headEnd/>
            <a:tailEnd/>
          </a:ln>
        </p:spPr>
        <p:txBody>
          <a:bodyPr vert="horz" wrap="square" lIns="91440" tIns="45720" rIns="91440" bIns="45720" numCol="1" rtlCol="0" anchor="ctr" anchorCtr="0" compatLnSpc="1">
            <a:prstTxWarp prst="textNoShape">
              <a:avLst/>
            </a:prstTxWarp>
          </a:bodyPr>
          <a:lstStyle/>
          <a:p>
            <a:pPr>
              <a:lnSpc>
                <a:spcPct val="150000"/>
              </a:lnSpc>
            </a:pPr>
            <a:r>
              <a:rPr lang="en-US" b="1" dirty="0">
                <a:solidFill>
                  <a:schemeClr val="bg1"/>
                </a:solidFill>
              </a:rPr>
              <a:t>Eden Griffin, Ph.D.</a:t>
            </a:r>
          </a:p>
        </p:txBody>
      </p:sp>
      <p:sp>
        <p:nvSpPr>
          <p:cNvPr id="15" name="Rectangle 14"/>
          <p:cNvSpPr/>
          <p:nvPr/>
        </p:nvSpPr>
        <p:spPr bwMode="auto">
          <a:xfrm>
            <a:off x="6156101" y="3327919"/>
            <a:ext cx="2697480" cy="457200"/>
          </a:xfrm>
          <a:prstGeom prst="rect">
            <a:avLst/>
          </a:prstGeom>
          <a:solidFill>
            <a:schemeClr val="accent2">
              <a:alpha val="80000"/>
            </a:schemeClr>
          </a:solidFill>
          <a:ln w="9525">
            <a:noFill/>
            <a:round/>
            <a:headEnd/>
            <a:tailEnd/>
          </a:ln>
        </p:spPr>
        <p:txBody>
          <a:bodyPr vert="horz" wrap="square" lIns="91440" tIns="45720" rIns="91440" bIns="45720" numCol="1" rtlCol="0" anchor="ctr" anchorCtr="0" compatLnSpc="1">
            <a:prstTxWarp prst="textNoShape">
              <a:avLst/>
            </a:prstTxWarp>
          </a:bodyPr>
          <a:lstStyle/>
          <a:p>
            <a:pPr>
              <a:lnSpc>
                <a:spcPct val="150000"/>
              </a:lnSpc>
            </a:pPr>
            <a:r>
              <a:rPr lang="en-US" b="1" dirty="0">
                <a:solidFill>
                  <a:schemeClr val="bg1"/>
                </a:solidFill>
              </a:rPr>
              <a:t>T Schweimler, MA</a:t>
            </a:r>
          </a:p>
        </p:txBody>
      </p:sp>
      <p:sp>
        <p:nvSpPr>
          <p:cNvPr id="9" name="ZoneTexte 13">
            <a:extLst>
              <a:ext uri="{FF2B5EF4-FFF2-40B4-BE49-F238E27FC236}">
                <a16:creationId xmlns:a16="http://schemas.microsoft.com/office/drawing/2014/main" id="{BB332B94-50E0-1611-82F4-7B856B0A8D6A}"/>
              </a:ext>
            </a:extLst>
          </p:cNvPr>
          <p:cNvSpPr txBox="1"/>
          <p:nvPr/>
        </p:nvSpPr>
        <p:spPr>
          <a:xfrm>
            <a:off x="3266880" y="3751621"/>
            <a:ext cx="2560320" cy="759182"/>
          </a:xfrm>
          <a:prstGeom prst="rect">
            <a:avLst/>
          </a:prstGeom>
          <a:noFill/>
        </p:spPr>
        <p:txBody>
          <a:bodyPr wrap="square" lIns="0" tIns="0" rIns="0" bIns="0" rtlCol="0">
            <a:spAutoFit/>
          </a:bodyPr>
          <a:lstStyle/>
          <a:p>
            <a:pPr>
              <a:lnSpc>
                <a:spcPct val="150000"/>
              </a:lnSpc>
            </a:pPr>
            <a:r>
              <a:rPr lang="en-US" sz="1400" b="1" dirty="0">
                <a:solidFill>
                  <a:schemeClr val="bg1">
                    <a:lumMod val="50000"/>
                  </a:schemeClr>
                </a:solidFill>
              </a:rPr>
              <a:t>Education Development Center</a:t>
            </a:r>
            <a:endParaRPr lang="ar-SY" sz="1400" b="1" dirty="0">
              <a:solidFill>
                <a:schemeClr val="bg1">
                  <a:lumMod val="50000"/>
                </a:schemeClr>
              </a:solidFill>
            </a:endParaRPr>
          </a:p>
          <a:p>
            <a:pPr>
              <a:lnSpc>
                <a:spcPct val="150000"/>
              </a:lnSpc>
            </a:pPr>
            <a:r>
              <a:rPr lang="en-US" sz="1000" dirty="0">
                <a:solidFill>
                  <a:schemeClr val="bg1">
                    <a:lumMod val="50000"/>
                  </a:schemeClr>
                </a:solidFill>
                <a:latin typeface="+mj-lt"/>
              </a:rPr>
              <a:t>Senior Project Director for Prevention Technology</a:t>
            </a:r>
          </a:p>
        </p:txBody>
      </p:sp>
      <p:sp>
        <p:nvSpPr>
          <p:cNvPr id="12" name="Rectangle 11">
            <a:extLst>
              <a:ext uri="{FF2B5EF4-FFF2-40B4-BE49-F238E27FC236}">
                <a16:creationId xmlns:a16="http://schemas.microsoft.com/office/drawing/2014/main" id="{8FBB8C78-C6E1-F126-73A2-395BA9741A11}"/>
              </a:ext>
            </a:extLst>
          </p:cNvPr>
          <p:cNvSpPr/>
          <p:nvPr/>
        </p:nvSpPr>
        <p:spPr bwMode="auto">
          <a:xfrm>
            <a:off x="3266876" y="3327919"/>
            <a:ext cx="2698847" cy="457200"/>
          </a:xfrm>
          <a:prstGeom prst="rect">
            <a:avLst/>
          </a:prstGeom>
          <a:solidFill>
            <a:schemeClr val="accent3">
              <a:alpha val="80000"/>
            </a:schemeClr>
          </a:solidFill>
          <a:ln w="9525">
            <a:noFill/>
            <a:round/>
            <a:headEnd/>
            <a:tailEnd/>
          </a:ln>
        </p:spPr>
        <p:txBody>
          <a:bodyPr vert="horz" wrap="square" lIns="91440" tIns="45720" rIns="91440" bIns="45720" numCol="1" rtlCol="0" anchor="ctr" anchorCtr="0" compatLnSpc="1">
            <a:prstTxWarp prst="textNoShape">
              <a:avLst/>
            </a:prstTxWarp>
          </a:bodyPr>
          <a:lstStyle/>
          <a:p>
            <a:pPr>
              <a:lnSpc>
                <a:spcPct val="150000"/>
              </a:lnSpc>
            </a:pPr>
            <a:r>
              <a:rPr lang="en-US" b="1" dirty="0">
                <a:solidFill>
                  <a:schemeClr val="bg1"/>
                </a:solidFill>
              </a:rPr>
              <a:t>Chuck Klevgaard, CSPS</a:t>
            </a:r>
          </a:p>
        </p:txBody>
      </p:sp>
    </p:spTree>
    <p:extLst>
      <p:ext uri="{BB962C8B-B14F-4D97-AF65-F5344CB8AC3E}">
        <p14:creationId xmlns:p14="http://schemas.microsoft.com/office/powerpoint/2010/main" val="209880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p:tgtEl>
                                          <p:spTgt spid="1026"/>
                                        </p:tgtEl>
                                        <p:attrNameLst>
                                          <p:attrName>ppt_y</p:attrName>
                                        </p:attrNameLst>
                                      </p:cBhvr>
                                      <p:tavLst>
                                        <p:tav tm="0">
                                          <p:val>
                                            <p:strVal val="#ppt_y+#ppt_h*1.125000"/>
                                          </p:val>
                                        </p:tav>
                                        <p:tav tm="100000">
                                          <p:val>
                                            <p:strVal val="#ppt_y"/>
                                          </p:val>
                                        </p:tav>
                                      </p:tavLst>
                                    </p:anim>
                                    <p:animEffect transition="in" filter="wipe(up)">
                                      <p:cBhvr>
                                        <p:cTn id="8" dur="500"/>
                                        <p:tgtEl>
                                          <p:spTgt spid="1026"/>
                                        </p:tgtEl>
                                      </p:cBhvr>
                                    </p:animEffect>
                                  </p:childTnLst>
                                </p:cTn>
                              </p:par>
                              <p:par>
                                <p:cTn id="9" presetID="1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par>
                                <p:cTn id="13" presetID="1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p:tgtEl>
                                          <p:spTgt spid="25"/>
                                        </p:tgtEl>
                                        <p:attrNameLst>
                                          <p:attrName>ppt_y</p:attrName>
                                        </p:attrNameLst>
                                      </p:cBhvr>
                                      <p:tavLst>
                                        <p:tav tm="0">
                                          <p:val>
                                            <p:strVal val="#ppt_y+#ppt_h*1.125000"/>
                                          </p:val>
                                        </p:tav>
                                        <p:tav tm="100000">
                                          <p:val>
                                            <p:strVal val="#ppt_y"/>
                                          </p:val>
                                        </p:tav>
                                      </p:tavLst>
                                    </p:anim>
                                    <p:animEffect transition="in" filter="wipe(up)">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6DE8B-4EB3-B95E-68F3-AE3A4D16AD06}"/>
            </a:ext>
          </a:extLst>
        </p:cNvPr>
        <p:cNvGrpSpPr/>
        <p:nvPr/>
      </p:nvGrpSpPr>
      <p:grpSpPr>
        <a:xfrm>
          <a:off x="0" y="0"/>
          <a:ext cx="0" cy="0"/>
          <a:chOff x="0" y="0"/>
          <a:chExt cx="0" cy="0"/>
        </a:xfrm>
      </p:grpSpPr>
      <p:pic>
        <p:nvPicPr>
          <p:cNvPr id="12" name="Picture Placeholder 4" descr="People with tablet">
            <a:extLst>
              <a:ext uri="{FF2B5EF4-FFF2-40B4-BE49-F238E27FC236}">
                <a16:creationId xmlns:a16="http://schemas.microsoft.com/office/drawing/2014/main" id="{FFFE9B9C-EFEF-03EB-F94B-C5025709BFC8}"/>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rcRect l="13276" r="13276"/>
          <a:stretch/>
        </p:blipFill>
        <p:spPr>
          <a:xfrm>
            <a:off x="0" y="0"/>
            <a:ext cx="5105399" cy="4630890"/>
          </a:xfrm>
          <a:custGeom>
            <a:avLst/>
            <a:gdLst>
              <a:gd name="connsiteX0" fmla="*/ 0 w 5105399"/>
              <a:gd name="connsiteY0" fmla="*/ 0 h 4630890"/>
              <a:gd name="connsiteX1" fmla="*/ 4562664 w 5105399"/>
              <a:gd name="connsiteY1" fmla="*/ 0 h 4630890"/>
              <a:gd name="connsiteX2" fmla="*/ 4604221 w 5105399"/>
              <a:gd name="connsiteY2" fmla="*/ 55574 h 4630890"/>
              <a:gd name="connsiteX3" fmla="*/ 5105399 w 5105399"/>
              <a:gd name="connsiteY3" fmla="*/ 1696320 h 4630890"/>
              <a:gd name="connsiteX4" fmla="*/ 2170830 w 5105399"/>
              <a:gd name="connsiteY4" fmla="*/ 4630890 h 4630890"/>
              <a:gd name="connsiteX5" fmla="*/ 95776 w 5105399"/>
              <a:gd name="connsiteY5" fmla="*/ 3771375 h 4630890"/>
              <a:gd name="connsiteX6" fmla="*/ 0 w 5105399"/>
              <a:gd name="connsiteY6" fmla="*/ 3665995 h 463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5399" h="4630890">
                <a:moveTo>
                  <a:pt x="0" y="0"/>
                </a:moveTo>
                <a:lnTo>
                  <a:pt x="4562664" y="0"/>
                </a:lnTo>
                <a:lnTo>
                  <a:pt x="4604221" y="55574"/>
                </a:lnTo>
                <a:cubicBezTo>
                  <a:pt x="4920639" y="523935"/>
                  <a:pt x="5105399" y="1088551"/>
                  <a:pt x="5105399" y="1696320"/>
                </a:cubicBezTo>
                <a:cubicBezTo>
                  <a:pt x="5105399" y="3317039"/>
                  <a:pt x="3791548" y="4630890"/>
                  <a:pt x="2170830" y="4630890"/>
                </a:cubicBezTo>
                <a:cubicBezTo>
                  <a:pt x="1360471" y="4630890"/>
                  <a:pt x="626828" y="4302427"/>
                  <a:pt x="95776" y="3771375"/>
                </a:cubicBezTo>
                <a:lnTo>
                  <a:pt x="0" y="3665995"/>
                </a:lnTo>
                <a:close/>
              </a:path>
            </a:pathLst>
          </a:custGeom>
          <a:solidFill>
            <a:schemeClr val="tx2">
              <a:lumMod val="10000"/>
              <a:lumOff val="90000"/>
            </a:schemeClr>
          </a:solidFill>
          <a:ln>
            <a:noFill/>
          </a:ln>
        </p:spPr>
      </p:pic>
      <p:pic>
        <p:nvPicPr>
          <p:cNvPr id="11" name="Picture Placeholder 10" descr="City lights focused in magnifying glass">
            <a:extLst>
              <a:ext uri="{FF2B5EF4-FFF2-40B4-BE49-F238E27FC236}">
                <a16:creationId xmlns:a16="http://schemas.microsoft.com/office/drawing/2014/main" id="{B34A48B9-EC68-B166-125F-728AB326F55F}"/>
              </a:ext>
            </a:extLst>
          </p:cNvPr>
          <p:cNvPicPr>
            <a:picLocks noGrp="1" noChangeAspect="1"/>
          </p:cNvPicPr>
          <p:nvPr>
            <p:ph type="pic" sz="quarter" idx="26"/>
          </p:nvPr>
        </p:nvPicPr>
        <p:blipFill>
          <a:blip r:embed="rId4" cstate="print">
            <a:extLst>
              <a:ext uri="{28A0092B-C50C-407E-A947-70E740481C1C}">
                <a14:useLocalDpi xmlns:a14="http://schemas.microsoft.com/office/drawing/2010/main" val="0"/>
              </a:ext>
            </a:extLst>
          </a:blip>
          <a:srcRect l="13260" r="13260"/>
          <a:stretch/>
        </p:blipFill>
        <p:spPr/>
      </p:pic>
      <p:pic>
        <p:nvPicPr>
          <p:cNvPr id="8" name="Picture Placeholder 4">
            <a:extLst>
              <a:ext uri="{FF2B5EF4-FFF2-40B4-BE49-F238E27FC236}">
                <a16:creationId xmlns:a16="http://schemas.microsoft.com/office/drawing/2014/main" id="{F5D2166E-FC30-FA48-ADF0-A84FF646C00F}"/>
              </a:ext>
            </a:extLst>
          </p:cNvPr>
          <p:cNvPicPr>
            <a:picLocks noChangeAspect="1"/>
          </p:cNvPicPr>
          <p:nvPr/>
        </p:nvPicPr>
        <p:blipFill>
          <a:blip r:embed="rId5">
            <a:alphaModFix amt="5000"/>
            <a:extLst>
              <a:ext uri="{28A0092B-C50C-407E-A947-70E740481C1C}">
                <a14:useLocalDpi xmlns:a14="http://schemas.microsoft.com/office/drawing/2010/main" val="0"/>
              </a:ext>
            </a:extLst>
          </a:blip>
          <a:srcRect t="22" b="22"/>
          <a:stretch/>
        </p:blipFill>
        <p:spPr>
          <a:xfrm>
            <a:off x="-12700" y="12700"/>
            <a:ext cx="5105399" cy="4630890"/>
          </a:xfrm>
          <a:custGeom>
            <a:avLst/>
            <a:gdLst>
              <a:gd name="connsiteX0" fmla="*/ 0 w 5105399"/>
              <a:gd name="connsiteY0" fmla="*/ 0 h 4630890"/>
              <a:gd name="connsiteX1" fmla="*/ 4562664 w 5105399"/>
              <a:gd name="connsiteY1" fmla="*/ 0 h 4630890"/>
              <a:gd name="connsiteX2" fmla="*/ 4604221 w 5105399"/>
              <a:gd name="connsiteY2" fmla="*/ 55574 h 4630890"/>
              <a:gd name="connsiteX3" fmla="*/ 5105399 w 5105399"/>
              <a:gd name="connsiteY3" fmla="*/ 1696320 h 4630890"/>
              <a:gd name="connsiteX4" fmla="*/ 2170830 w 5105399"/>
              <a:gd name="connsiteY4" fmla="*/ 4630890 h 4630890"/>
              <a:gd name="connsiteX5" fmla="*/ 95776 w 5105399"/>
              <a:gd name="connsiteY5" fmla="*/ 3771375 h 4630890"/>
              <a:gd name="connsiteX6" fmla="*/ 0 w 5105399"/>
              <a:gd name="connsiteY6" fmla="*/ 3665995 h 463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5399" h="4630890">
                <a:moveTo>
                  <a:pt x="0" y="0"/>
                </a:moveTo>
                <a:lnTo>
                  <a:pt x="4562664" y="0"/>
                </a:lnTo>
                <a:lnTo>
                  <a:pt x="4604221" y="55574"/>
                </a:lnTo>
                <a:cubicBezTo>
                  <a:pt x="4920639" y="523935"/>
                  <a:pt x="5105399" y="1088551"/>
                  <a:pt x="5105399" y="1696320"/>
                </a:cubicBezTo>
                <a:cubicBezTo>
                  <a:pt x="5105399" y="3317039"/>
                  <a:pt x="3791548" y="4630890"/>
                  <a:pt x="2170830" y="4630890"/>
                </a:cubicBezTo>
                <a:cubicBezTo>
                  <a:pt x="1360471" y="4630890"/>
                  <a:pt x="626828" y="4302427"/>
                  <a:pt x="95776" y="3771375"/>
                </a:cubicBezTo>
                <a:lnTo>
                  <a:pt x="0" y="3665995"/>
                </a:lnTo>
                <a:close/>
              </a:path>
            </a:pathLst>
          </a:custGeom>
          <a:solidFill>
            <a:schemeClr val="tx2">
              <a:lumMod val="10000"/>
              <a:lumOff val="90000"/>
            </a:schemeClr>
          </a:solidFill>
          <a:ln>
            <a:noFill/>
          </a:ln>
        </p:spPr>
      </p:pic>
      <p:sp>
        <p:nvSpPr>
          <p:cNvPr id="19" name="Rectangle 18">
            <a:extLst>
              <a:ext uri="{FF2B5EF4-FFF2-40B4-BE49-F238E27FC236}">
                <a16:creationId xmlns:a16="http://schemas.microsoft.com/office/drawing/2014/main" id="{F4B51A7C-C40E-EAEC-586B-DF1BD2007735}"/>
              </a:ext>
            </a:extLst>
          </p:cNvPr>
          <p:cNvSpPr/>
          <p:nvPr/>
        </p:nvSpPr>
        <p:spPr>
          <a:xfrm>
            <a:off x="5263397" y="193008"/>
            <a:ext cx="3585963" cy="861774"/>
          </a:xfrm>
          <a:prstGeom prst="rect">
            <a:avLst/>
          </a:prstGeom>
        </p:spPr>
        <p:txBody>
          <a:bodyPr wrap="square" lIns="0" tIns="0" rIns="0" bIns="0" anchor="ctr">
            <a:spAutoFit/>
          </a:bodyPr>
          <a:lstStyle/>
          <a:p>
            <a:r>
              <a:rPr lang="en-US" sz="2800" b="1" dirty="0">
                <a:solidFill>
                  <a:srgbClr val="21A7A7"/>
                </a:solidFill>
              </a:rPr>
              <a:t>Systems and Infrastructure </a:t>
            </a:r>
          </a:p>
        </p:txBody>
      </p:sp>
      <p:sp>
        <p:nvSpPr>
          <p:cNvPr id="21" name="Shape 24321">
            <a:extLst>
              <a:ext uri="{FF2B5EF4-FFF2-40B4-BE49-F238E27FC236}">
                <a16:creationId xmlns:a16="http://schemas.microsoft.com/office/drawing/2014/main" id="{22696B3A-E6BF-0332-6AE7-22DE3ECC87CE}"/>
              </a:ext>
            </a:extLst>
          </p:cNvPr>
          <p:cNvSpPr/>
          <p:nvPr/>
        </p:nvSpPr>
        <p:spPr>
          <a:xfrm>
            <a:off x="5241743" y="1328341"/>
            <a:ext cx="373892" cy="373888"/>
          </a:xfrm>
          <a:custGeom>
            <a:avLst/>
            <a:gdLst/>
            <a:ahLst/>
            <a:cxnLst>
              <a:cxn ang="0">
                <a:pos x="wd2" y="hd2"/>
              </a:cxn>
              <a:cxn ang="5400000">
                <a:pos x="wd2" y="hd2"/>
              </a:cxn>
              <a:cxn ang="10800000">
                <a:pos x="wd2" y="hd2"/>
              </a:cxn>
              <a:cxn ang="16200000">
                <a:pos x="wd2" y="hd2"/>
              </a:cxn>
            </a:cxnLst>
            <a:rect l="0" t="0" r="r" b="b"/>
            <a:pathLst>
              <a:path w="21600" h="21600" extrusionOk="0">
                <a:moveTo>
                  <a:pt x="18450" y="7137"/>
                </a:moveTo>
                <a:cubicBezTo>
                  <a:pt x="17213" y="5860"/>
                  <a:pt x="17213" y="5860"/>
                  <a:pt x="17213" y="5860"/>
                </a:cubicBezTo>
                <a:cubicBezTo>
                  <a:pt x="16950" y="5635"/>
                  <a:pt x="16575" y="5635"/>
                  <a:pt x="16350" y="5860"/>
                </a:cubicBezTo>
                <a:cubicBezTo>
                  <a:pt x="8850" y="13411"/>
                  <a:pt x="8850" y="13411"/>
                  <a:pt x="8850" y="13411"/>
                </a:cubicBezTo>
                <a:cubicBezTo>
                  <a:pt x="5250" y="9805"/>
                  <a:pt x="5250" y="9805"/>
                  <a:pt x="5250" y="9805"/>
                </a:cubicBezTo>
                <a:cubicBezTo>
                  <a:pt x="5025" y="9579"/>
                  <a:pt x="4650" y="9579"/>
                  <a:pt x="4425" y="9805"/>
                </a:cubicBezTo>
                <a:cubicBezTo>
                  <a:pt x="3150" y="11044"/>
                  <a:pt x="3150" y="11044"/>
                  <a:pt x="3150" y="11044"/>
                </a:cubicBezTo>
                <a:cubicBezTo>
                  <a:pt x="2925" y="11307"/>
                  <a:pt x="2925" y="11683"/>
                  <a:pt x="3150" y="11908"/>
                </a:cubicBezTo>
                <a:cubicBezTo>
                  <a:pt x="7125" y="15928"/>
                  <a:pt x="7125" y="15928"/>
                  <a:pt x="7125" y="15928"/>
                </a:cubicBezTo>
                <a:cubicBezTo>
                  <a:pt x="7162" y="15928"/>
                  <a:pt x="7162" y="15928"/>
                  <a:pt x="7162" y="15928"/>
                </a:cubicBezTo>
                <a:cubicBezTo>
                  <a:pt x="8400" y="17205"/>
                  <a:pt x="8400" y="17205"/>
                  <a:pt x="8400" y="17205"/>
                </a:cubicBezTo>
                <a:cubicBezTo>
                  <a:pt x="8625" y="17430"/>
                  <a:pt x="9000" y="17430"/>
                  <a:pt x="9262" y="17205"/>
                </a:cubicBezTo>
                <a:cubicBezTo>
                  <a:pt x="18450" y="7964"/>
                  <a:pt x="18450" y="7964"/>
                  <a:pt x="18450" y="7964"/>
                </a:cubicBezTo>
                <a:cubicBezTo>
                  <a:pt x="18675" y="7738"/>
                  <a:pt x="18675" y="7363"/>
                  <a:pt x="18450" y="7137"/>
                </a:cubicBezTo>
                <a:close/>
                <a:moveTo>
                  <a:pt x="10800" y="0"/>
                </a:moveTo>
                <a:cubicBezTo>
                  <a:pt x="4837" y="0"/>
                  <a:pt x="0" y="4846"/>
                  <a:pt x="0" y="10819"/>
                </a:cubicBezTo>
                <a:cubicBezTo>
                  <a:pt x="0" y="16792"/>
                  <a:pt x="4837" y="21600"/>
                  <a:pt x="10800" y="21600"/>
                </a:cubicBezTo>
                <a:cubicBezTo>
                  <a:pt x="16762" y="21600"/>
                  <a:pt x="21600" y="16792"/>
                  <a:pt x="21600" y="10819"/>
                </a:cubicBezTo>
                <a:cubicBezTo>
                  <a:pt x="21600" y="4846"/>
                  <a:pt x="16762" y="0"/>
                  <a:pt x="10800" y="0"/>
                </a:cubicBezTo>
                <a:close/>
                <a:moveTo>
                  <a:pt x="10800" y="19910"/>
                </a:moveTo>
                <a:cubicBezTo>
                  <a:pt x="5812" y="19910"/>
                  <a:pt x="1725" y="15815"/>
                  <a:pt x="1725" y="10819"/>
                </a:cubicBezTo>
                <a:cubicBezTo>
                  <a:pt x="1725" y="5785"/>
                  <a:pt x="5812" y="1728"/>
                  <a:pt x="10800" y="1728"/>
                </a:cubicBezTo>
                <a:cubicBezTo>
                  <a:pt x="15825" y="1728"/>
                  <a:pt x="19875" y="5785"/>
                  <a:pt x="19875" y="10819"/>
                </a:cubicBezTo>
                <a:cubicBezTo>
                  <a:pt x="19875" y="15815"/>
                  <a:pt x="15825" y="19910"/>
                  <a:pt x="10800" y="19910"/>
                </a:cubicBezTo>
                <a:close/>
              </a:path>
            </a:pathLst>
          </a:custGeom>
          <a:solidFill>
            <a:schemeClr val="accent2"/>
          </a:solidFill>
          <a:ln w="12700">
            <a:noFill/>
            <a:miter lim="400000"/>
          </a:ln>
        </p:spPr>
        <p:txBody>
          <a:bodyPr lIns="60960" tIns="60960" rIns="60960" bIns="60960"/>
          <a:lstStyle/>
          <a:p>
            <a:pPr defTabSz="457200">
              <a:lnSpc>
                <a:spcPct val="130000"/>
              </a:lnSpc>
              <a:defRPr sz="5600">
                <a:latin typeface="Gill Sans"/>
                <a:ea typeface="Gill Sans"/>
                <a:cs typeface="Gill Sans"/>
                <a:sym typeface="Gill Sans"/>
              </a:defRPr>
            </a:pPr>
            <a:endParaRPr sz="2800" dirty="0">
              <a:solidFill>
                <a:schemeClr val="bg1"/>
              </a:solidFill>
            </a:endParaRPr>
          </a:p>
        </p:txBody>
      </p:sp>
      <p:sp>
        <p:nvSpPr>
          <p:cNvPr id="22" name="TextBox 21">
            <a:extLst>
              <a:ext uri="{FF2B5EF4-FFF2-40B4-BE49-F238E27FC236}">
                <a16:creationId xmlns:a16="http://schemas.microsoft.com/office/drawing/2014/main" id="{F7BF9A68-E57E-DF09-1BED-6AD93BB70C98}"/>
              </a:ext>
            </a:extLst>
          </p:cNvPr>
          <p:cNvSpPr txBox="1"/>
          <p:nvPr/>
        </p:nvSpPr>
        <p:spPr>
          <a:xfrm flipH="1">
            <a:off x="5771654" y="2267917"/>
            <a:ext cx="3036170" cy="978729"/>
          </a:xfrm>
          <a:prstGeom prst="rect">
            <a:avLst/>
          </a:prstGeom>
          <a:noFill/>
          <a:ln>
            <a:noFill/>
          </a:ln>
        </p:spPr>
        <p:txBody>
          <a:bodyPr wrap="square" lIns="0" tIns="0" rIns="0" bIns="0" rtlCol="0" anchor="ctr">
            <a:spAutoFit/>
          </a:bodyPr>
          <a:lstStyle/>
          <a:p>
            <a:pPr>
              <a:lnSpc>
                <a:spcPct val="130000"/>
              </a:lnSpc>
            </a:pPr>
            <a:r>
              <a:rPr lang="en-US" sz="1200" b="1" dirty="0">
                <a:solidFill>
                  <a:schemeClr val="accent2"/>
                </a:solidFill>
              </a:rPr>
              <a:t>An Ecological Approach </a:t>
            </a:r>
          </a:p>
          <a:p>
            <a:r>
              <a:rPr lang="en-US" sz="1200" dirty="0">
                <a:solidFill>
                  <a:schemeClr val="tx2">
                    <a:lumMod val="90000"/>
                    <a:lumOff val="10000"/>
                  </a:schemeClr>
                </a:solidFill>
              </a:rPr>
              <a:t>Infrastructure should support a range of interventions; focuses on upstream determinants  of harms and also includes midstream and downstream efforts</a:t>
            </a:r>
          </a:p>
        </p:txBody>
      </p:sp>
      <p:sp>
        <p:nvSpPr>
          <p:cNvPr id="23" name="Shape 24321">
            <a:extLst>
              <a:ext uri="{FF2B5EF4-FFF2-40B4-BE49-F238E27FC236}">
                <a16:creationId xmlns:a16="http://schemas.microsoft.com/office/drawing/2014/main" id="{D3788447-45D3-B477-9C31-12891F15EF04}"/>
              </a:ext>
            </a:extLst>
          </p:cNvPr>
          <p:cNvSpPr/>
          <p:nvPr/>
        </p:nvSpPr>
        <p:spPr>
          <a:xfrm>
            <a:off x="5241743" y="2550371"/>
            <a:ext cx="373892" cy="373888"/>
          </a:xfrm>
          <a:custGeom>
            <a:avLst/>
            <a:gdLst/>
            <a:ahLst/>
            <a:cxnLst>
              <a:cxn ang="0">
                <a:pos x="wd2" y="hd2"/>
              </a:cxn>
              <a:cxn ang="5400000">
                <a:pos x="wd2" y="hd2"/>
              </a:cxn>
              <a:cxn ang="10800000">
                <a:pos x="wd2" y="hd2"/>
              </a:cxn>
              <a:cxn ang="16200000">
                <a:pos x="wd2" y="hd2"/>
              </a:cxn>
            </a:cxnLst>
            <a:rect l="0" t="0" r="r" b="b"/>
            <a:pathLst>
              <a:path w="21600" h="21600" extrusionOk="0">
                <a:moveTo>
                  <a:pt x="18450" y="7137"/>
                </a:moveTo>
                <a:cubicBezTo>
                  <a:pt x="17213" y="5860"/>
                  <a:pt x="17213" y="5860"/>
                  <a:pt x="17213" y="5860"/>
                </a:cubicBezTo>
                <a:cubicBezTo>
                  <a:pt x="16950" y="5635"/>
                  <a:pt x="16575" y="5635"/>
                  <a:pt x="16350" y="5860"/>
                </a:cubicBezTo>
                <a:cubicBezTo>
                  <a:pt x="8850" y="13411"/>
                  <a:pt x="8850" y="13411"/>
                  <a:pt x="8850" y="13411"/>
                </a:cubicBezTo>
                <a:cubicBezTo>
                  <a:pt x="5250" y="9805"/>
                  <a:pt x="5250" y="9805"/>
                  <a:pt x="5250" y="9805"/>
                </a:cubicBezTo>
                <a:cubicBezTo>
                  <a:pt x="5025" y="9579"/>
                  <a:pt x="4650" y="9579"/>
                  <a:pt x="4425" y="9805"/>
                </a:cubicBezTo>
                <a:cubicBezTo>
                  <a:pt x="3150" y="11044"/>
                  <a:pt x="3150" y="11044"/>
                  <a:pt x="3150" y="11044"/>
                </a:cubicBezTo>
                <a:cubicBezTo>
                  <a:pt x="2925" y="11307"/>
                  <a:pt x="2925" y="11683"/>
                  <a:pt x="3150" y="11908"/>
                </a:cubicBezTo>
                <a:cubicBezTo>
                  <a:pt x="7125" y="15928"/>
                  <a:pt x="7125" y="15928"/>
                  <a:pt x="7125" y="15928"/>
                </a:cubicBezTo>
                <a:cubicBezTo>
                  <a:pt x="7162" y="15928"/>
                  <a:pt x="7162" y="15928"/>
                  <a:pt x="7162" y="15928"/>
                </a:cubicBezTo>
                <a:cubicBezTo>
                  <a:pt x="8400" y="17205"/>
                  <a:pt x="8400" y="17205"/>
                  <a:pt x="8400" y="17205"/>
                </a:cubicBezTo>
                <a:cubicBezTo>
                  <a:pt x="8625" y="17430"/>
                  <a:pt x="9000" y="17430"/>
                  <a:pt x="9262" y="17205"/>
                </a:cubicBezTo>
                <a:cubicBezTo>
                  <a:pt x="18450" y="7964"/>
                  <a:pt x="18450" y="7964"/>
                  <a:pt x="18450" y="7964"/>
                </a:cubicBezTo>
                <a:cubicBezTo>
                  <a:pt x="18675" y="7738"/>
                  <a:pt x="18675" y="7363"/>
                  <a:pt x="18450" y="7137"/>
                </a:cubicBezTo>
                <a:close/>
                <a:moveTo>
                  <a:pt x="10800" y="0"/>
                </a:moveTo>
                <a:cubicBezTo>
                  <a:pt x="4837" y="0"/>
                  <a:pt x="0" y="4846"/>
                  <a:pt x="0" y="10819"/>
                </a:cubicBezTo>
                <a:cubicBezTo>
                  <a:pt x="0" y="16792"/>
                  <a:pt x="4837" y="21600"/>
                  <a:pt x="10800" y="21600"/>
                </a:cubicBezTo>
                <a:cubicBezTo>
                  <a:pt x="16762" y="21600"/>
                  <a:pt x="21600" y="16792"/>
                  <a:pt x="21600" y="10819"/>
                </a:cubicBezTo>
                <a:cubicBezTo>
                  <a:pt x="21600" y="4846"/>
                  <a:pt x="16762" y="0"/>
                  <a:pt x="10800" y="0"/>
                </a:cubicBezTo>
                <a:close/>
                <a:moveTo>
                  <a:pt x="10800" y="19910"/>
                </a:moveTo>
                <a:cubicBezTo>
                  <a:pt x="5812" y="19910"/>
                  <a:pt x="1725" y="15815"/>
                  <a:pt x="1725" y="10819"/>
                </a:cubicBezTo>
                <a:cubicBezTo>
                  <a:pt x="1725" y="5785"/>
                  <a:pt x="5812" y="1728"/>
                  <a:pt x="10800" y="1728"/>
                </a:cubicBezTo>
                <a:cubicBezTo>
                  <a:pt x="15825" y="1728"/>
                  <a:pt x="19875" y="5785"/>
                  <a:pt x="19875" y="10819"/>
                </a:cubicBezTo>
                <a:cubicBezTo>
                  <a:pt x="19875" y="15815"/>
                  <a:pt x="15825" y="19910"/>
                  <a:pt x="10800" y="19910"/>
                </a:cubicBezTo>
                <a:close/>
              </a:path>
            </a:pathLst>
          </a:custGeom>
          <a:solidFill>
            <a:schemeClr val="accent2"/>
          </a:solidFill>
          <a:ln w="12700">
            <a:noFill/>
            <a:miter lim="400000"/>
          </a:ln>
        </p:spPr>
        <p:txBody>
          <a:bodyPr lIns="60960" tIns="60960" rIns="60960" bIns="60960"/>
          <a:lstStyle/>
          <a:p>
            <a:pPr defTabSz="457200">
              <a:lnSpc>
                <a:spcPct val="130000"/>
              </a:lnSpc>
              <a:defRPr sz="5600">
                <a:latin typeface="Gill Sans"/>
                <a:ea typeface="Gill Sans"/>
                <a:cs typeface="Gill Sans"/>
                <a:sym typeface="Gill Sans"/>
              </a:defRPr>
            </a:pPr>
            <a:endParaRPr sz="2800" dirty="0">
              <a:solidFill>
                <a:schemeClr val="bg1"/>
              </a:solidFill>
            </a:endParaRPr>
          </a:p>
        </p:txBody>
      </p:sp>
      <p:sp>
        <p:nvSpPr>
          <p:cNvPr id="24" name="TextBox 23">
            <a:extLst>
              <a:ext uri="{FF2B5EF4-FFF2-40B4-BE49-F238E27FC236}">
                <a16:creationId xmlns:a16="http://schemas.microsoft.com/office/drawing/2014/main" id="{BF4C56E7-D9A8-80E0-7799-F7F6E9D6E550}"/>
              </a:ext>
            </a:extLst>
          </p:cNvPr>
          <p:cNvSpPr txBox="1"/>
          <p:nvPr/>
        </p:nvSpPr>
        <p:spPr>
          <a:xfrm flipH="1">
            <a:off x="5757459" y="3489551"/>
            <a:ext cx="3089958" cy="1532727"/>
          </a:xfrm>
          <a:prstGeom prst="rect">
            <a:avLst/>
          </a:prstGeom>
          <a:noFill/>
          <a:ln>
            <a:noFill/>
          </a:ln>
        </p:spPr>
        <p:txBody>
          <a:bodyPr wrap="square" lIns="0" tIns="0" rIns="0" bIns="0" rtlCol="0" anchor="ctr">
            <a:spAutoFit/>
          </a:bodyPr>
          <a:lstStyle/>
          <a:p>
            <a:pPr>
              <a:lnSpc>
                <a:spcPct val="130000"/>
              </a:lnSpc>
            </a:pPr>
            <a:r>
              <a:rPr lang="en-US" sz="1200" b="1" dirty="0">
                <a:solidFill>
                  <a:schemeClr val="accent2"/>
                </a:solidFill>
              </a:rPr>
              <a:t>Placing People Over Profit </a:t>
            </a:r>
          </a:p>
          <a:p>
            <a:r>
              <a:rPr lang="en-US" sz="1200" dirty="0"/>
              <a:t>Adopting a public health approach to the prevention and control of gambling harms would require government policy to give precedence to the protection of public health and wellbeing over other competing economic, financial, and commercial interests</a:t>
            </a:r>
            <a:r>
              <a:rPr lang="en-US" sz="1200" dirty="0">
                <a:solidFill>
                  <a:schemeClr val="tx2"/>
                </a:solidFill>
              </a:rPr>
              <a:t>.</a:t>
            </a:r>
            <a:r>
              <a:rPr lang="en-US" sz="1200" dirty="0">
                <a:solidFill>
                  <a:srgbClr val="E27B26"/>
                </a:solidFill>
              </a:rPr>
              <a:t>  </a:t>
            </a:r>
            <a:r>
              <a:rPr lang="en-US" sz="1200" dirty="0">
                <a:solidFill>
                  <a:schemeClr val="accent2">
                    <a:lumMod val="60000"/>
                    <a:lumOff val="40000"/>
                  </a:schemeClr>
                </a:solidFill>
              </a:rPr>
              <a:t>Lancet</a:t>
            </a:r>
          </a:p>
        </p:txBody>
      </p:sp>
      <p:sp>
        <p:nvSpPr>
          <p:cNvPr id="25" name="Shape 24321">
            <a:extLst>
              <a:ext uri="{FF2B5EF4-FFF2-40B4-BE49-F238E27FC236}">
                <a16:creationId xmlns:a16="http://schemas.microsoft.com/office/drawing/2014/main" id="{D07AE91B-B813-0189-A677-B7C05E803EEB}"/>
              </a:ext>
            </a:extLst>
          </p:cNvPr>
          <p:cNvSpPr/>
          <p:nvPr/>
        </p:nvSpPr>
        <p:spPr>
          <a:xfrm>
            <a:off x="5241743" y="3842009"/>
            <a:ext cx="373892" cy="373888"/>
          </a:xfrm>
          <a:custGeom>
            <a:avLst/>
            <a:gdLst/>
            <a:ahLst/>
            <a:cxnLst>
              <a:cxn ang="0">
                <a:pos x="wd2" y="hd2"/>
              </a:cxn>
              <a:cxn ang="5400000">
                <a:pos x="wd2" y="hd2"/>
              </a:cxn>
              <a:cxn ang="10800000">
                <a:pos x="wd2" y="hd2"/>
              </a:cxn>
              <a:cxn ang="16200000">
                <a:pos x="wd2" y="hd2"/>
              </a:cxn>
            </a:cxnLst>
            <a:rect l="0" t="0" r="r" b="b"/>
            <a:pathLst>
              <a:path w="21600" h="21600" extrusionOk="0">
                <a:moveTo>
                  <a:pt x="18450" y="7137"/>
                </a:moveTo>
                <a:cubicBezTo>
                  <a:pt x="17213" y="5860"/>
                  <a:pt x="17213" y="5860"/>
                  <a:pt x="17213" y="5860"/>
                </a:cubicBezTo>
                <a:cubicBezTo>
                  <a:pt x="16950" y="5635"/>
                  <a:pt x="16575" y="5635"/>
                  <a:pt x="16350" y="5860"/>
                </a:cubicBezTo>
                <a:cubicBezTo>
                  <a:pt x="8850" y="13411"/>
                  <a:pt x="8850" y="13411"/>
                  <a:pt x="8850" y="13411"/>
                </a:cubicBezTo>
                <a:cubicBezTo>
                  <a:pt x="5250" y="9805"/>
                  <a:pt x="5250" y="9805"/>
                  <a:pt x="5250" y="9805"/>
                </a:cubicBezTo>
                <a:cubicBezTo>
                  <a:pt x="5025" y="9579"/>
                  <a:pt x="4650" y="9579"/>
                  <a:pt x="4425" y="9805"/>
                </a:cubicBezTo>
                <a:cubicBezTo>
                  <a:pt x="3150" y="11044"/>
                  <a:pt x="3150" y="11044"/>
                  <a:pt x="3150" y="11044"/>
                </a:cubicBezTo>
                <a:cubicBezTo>
                  <a:pt x="2925" y="11307"/>
                  <a:pt x="2925" y="11683"/>
                  <a:pt x="3150" y="11908"/>
                </a:cubicBezTo>
                <a:cubicBezTo>
                  <a:pt x="7125" y="15928"/>
                  <a:pt x="7125" y="15928"/>
                  <a:pt x="7125" y="15928"/>
                </a:cubicBezTo>
                <a:cubicBezTo>
                  <a:pt x="7162" y="15928"/>
                  <a:pt x="7162" y="15928"/>
                  <a:pt x="7162" y="15928"/>
                </a:cubicBezTo>
                <a:cubicBezTo>
                  <a:pt x="8400" y="17205"/>
                  <a:pt x="8400" y="17205"/>
                  <a:pt x="8400" y="17205"/>
                </a:cubicBezTo>
                <a:cubicBezTo>
                  <a:pt x="8625" y="17430"/>
                  <a:pt x="9000" y="17430"/>
                  <a:pt x="9262" y="17205"/>
                </a:cubicBezTo>
                <a:cubicBezTo>
                  <a:pt x="18450" y="7964"/>
                  <a:pt x="18450" y="7964"/>
                  <a:pt x="18450" y="7964"/>
                </a:cubicBezTo>
                <a:cubicBezTo>
                  <a:pt x="18675" y="7738"/>
                  <a:pt x="18675" y="7363"/>
                  <a:pt x="18450" y="7137"/>
                </a:cubicBezTo>
                <a:close/>
                <a:moveTo>
                  <a:pt x="10800" y="0"/>
                </a:moveTo>
                <a:cubicBezTo>
                  <a:pt x="4837" y="0"/>
                  <a:pt x="0" y="4846"/>
                  <a:pt x="0" y="10819"/>
                </a:cubicBezTo>
                <a:cubicBezTo>
                  <a:pt x="0" y="16792"/>
                  <a:pt x="4837" y="21600"/>
                  <a:pt x="10800" y="21600"/>
                </a:cubicBezTo>
                <a:cubicBezTo>
                  <a:pt x="16762" y="21600"/>
                  <a:pt x="21600" y="16792"/>
                  <a:pt x="21600" y="10819"/>
                </a:cubicBezTo>
                <a:cubicBezTo>
                  <a:pt x="21600" y="4846"/>
                  <a:pt x="16762" y="0"/>
                  <a:pt x="10800" y="0"/>
                </a:cubicBezTo>
                <a:close/>
                <a:moveTo>
                  <a:pt x="10800" y="19910"/>
                </a:moveTo>
                <a:cubicBezTo>
                  <a:pt x="5812" y="19910"/>
                  <a:pt x="1725" y="15815"/>
                  <a:pt x="1725" y="10819"/>
                </a:cubicBezTo>
                <a:cubicBezTo>
                  <a:pt x="1725" y="5785"/>
                  <a:pt x="5812" y="1728"/>
                  <a:pt x="10800" y="1728"/>
                </a:cubicBezTo>
                <a:cubicBezTo>
                  <a:pt x="15825" y="1728"/>
                  <a:pt x="19875" y="5785"/>
                  <a:pt x="19875" y="10819"/>
                </a:cubicBezTo>
                <a:cubicBezTo>
                  <a:pt x="19875" y="15815"/>
                  <a:pt x="15825" y="19910"/>
                  <a:pt x="10800" y="19910"/>
                </a:cubicBezTo>
                <a:close/>
              </a:path>
            </a:pathLst>
          </a:custGeom>
          <a:solidFill>
            <a:schemeClr val="accent2"/>
          </a:solidFill>
          <a:ln w="12700">
            <a:noFill/>
            <a:miter lim="400000"/>
          </a:ln>
        </p:spPr>
        <p:txBody>
          <a:bodyPr lIns="60960" tIns="60960" rIns="60960" bIns="60960"/>
          <a:lstStyle/>
          <a:p>
            <a:pPr defTabSz="457200">
              <a:lnSpc>
                <a:spcPct val="130000"/>
              </a:lnSpc>
              <a:defRPr sz="5600">
                <a:latin typeface="Gill Sans"/>
                <a:ea typeface="Gill Sans"/>
                <a:cs typeface="Gill Sans"/>
                <a:sym typeface="Gill Sans"/>
              </a:defRPr>
            </a:pPr>
            <a:endParaRPr sz="2800" dirty="0">
              <a:solidFill>
                <a:schemeClr val="bg1"/>
              </a:solidFill>
            </a:endParaRPr>
          </a:p>
        </p:txBody>
      </p:sp>
      <p:sp>
        <p:nvSpPr>
          <p:cNvPr id="26" name="Right Triangle 25">
            <a:extLst>
              <a:ext uri="{FF2B5EF4-FFF2-40B4-BE49-F238E27FC236}">
                <a16:creationId xmlns:a16="http://schemas.microsoft.com/office/drawing/2014/main" id="{EB702C69-080B-4F6C-BDEB-CD9F8A5D98C7}"/>
              </a:ext>
            </a:extLst>
          </p:cNvPr>
          <p:cNvSpPr/>
          <p:nvPr/>
        </p:nvSpPr>
        <p:spPr bwMode="auto">
          <a:xfrm rot="16200000">
            <a:off x="8317346" y="4442106"/>
            <a:ext cx="799610" cy="853698"/>
          </a:xfrm>
          <a:prstGeom prst="rtTriangle">
            <a:avLst/>
          </a:prstGeom>
          <a:solidFill>
            <a:schemeClr val="accent2"/>
          </a:solidFill>
          <a:ln w="9525">
            <a:noFill/>
            <a:round/>
            <a:headEnd/>
            <a:tailEnd/>
          </a:ln>
          <a:effectLst/>
        </p:spPr>
        <p:txBody>
          <a:bodyPr vert="horz" wrap="square" lIns="91440" tIns="45720" rIns="91440" bIns="45720" numCol="1" rtlCol="0" anchor="t" anchorCtr="0" compatLnSpc="1">
            <a:prstTxWarp prst="textNoShape">
              <a:avLst/>
            </a:prstTxWarp>
          </a:bodyPr>
          <a:lstStyle/>
          <a:p>
            <a:pPr algn="ctr"/>
            <a:endParaRPr lang="en-US" dirty="0"/>
          </a:p>
        </p:txBody>
      </p:sp>
      <p:sp>
        <p:nvSpPr>
          <p:cNvPr id="27" name="Freeform 26">
            <a:extLst>
              <a:ext uri="{FF2B5EF4-FFF2-40B4-BE49-F238E27FC236}">
                <a16:creationId xmlns:a16="http://schemas.microsoft.com/office/drawing/2014/main" id="{3FDF6E2A-6A24-9CD4-AF67-C74EDCBCEDA7}"/>
              </a:ext>
            </a:extLst>
          </p:cNvPr>
          <p:cNvSpPr/>
          <p:nvPr/>
        </p:nvSpPr>
        <p:spPr bwMode="auto">
          <a:xfrm>
            <a:off x="3476777" y="3121832"/>
            <a:ext cx="1509058" cy="1509058"/>
          </a:xfrm>
          <a:custGeom>
            <a:avLst/>
            <a:gdLst>
              <a:gd name="connsiteX0" fmla="*/ 2286000 w 4572000"/>
              <a:gd name="connsiteY0" fmla="*/ 0 h 4572000"/>
              <a:gd name="connsiteX1" fmla="*/ 4572000 w 4572000"/>
              <a:gd name="connsiteY1" fmla="*/ 2286000 h 4572000"/>
              <a:gd name="connsiteX2" fmla="*/ 2286000 w 4572000"/>
              <a:gd name="connsiteY2" fmla="*/ 4572000 h 4572000"/>
              <a:gd name="connsiteX3" fmla="*/ 0 w 4572000"/>
              <a:gd name="connsiteY3" fmla="*/ 2286000 h 4572000"/>
              <a:gd name="connsiteX4" fmla="*/ 2286000 w 4572000"/>
              <a:gd name="connsiteY4" fmla="*/ 0 h 45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4572000">
                <a:moveTo>
                  <a:pt x="2286000" y="0"/>
                </a:moveTo>
                <a:cubicBezTo>
                  <a:pt x="3548523" y="0"/>
                  <a:pt x="4572000" y="1023477"/>
                  <a:pt x="4572000" y="2286000"/>
                </a:cubicBezTo>
                <a:cubicBezTo>
                  <a:pt x="4572000" y="3548523"/>
                  <a:pt x="3548523" y="4572000"/>
                  <a:pt x="2286000" y="4572000"/>
                </a:cubicBezTo>
                <a:cubicBezTo>
                  <a:pt x="1023477" y="4572000"/>
                  <a:pt x="0" y="3548523"/>
                  <a:pt x="0" y="2286000"/>
                </a:cubicBezTo>
                <a:cubicBezTo>
                  <a:pt x="0" y="1023477"/>
                  <a:pt x="1023477" y="0"/>
                  <a:pt x="2286000" y="0"/>
                </a:cubicBezTo>
                <a:close/>
              </a:path>
            </a:pathLst>
          </a:custGeom>
          <a:solidFill>
            <a:srgbClr val="21A7A7"/>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34" name="Right Triangle 33">
            <a:extLst>
              <a:ext uri="{FF2B5EF4-FFF2-40B4-BE49-F238E27FC236}">
                <a16:creationId xmlns:a16="http://schemas.microsoft.com/office/drawing/2014/main" id="{C4F03AAD-ACB8-599F-E248-B7FB2A577921}"/>
              </a:ext>
            </a:extLst>
          </p:cNvPr>
          <p:cNvSpPr/>
          <p:nvPr/>
        </p:nvSpPr>
        <p:spPr bwMode="auto">
          <a:xfrm rot="10800000" flipH="1">
            <a:off x="0" y="0"/>
            <a:ext cx="799610" cy="853698"/>
          </a:xfrm>
          <a:prstGeom prst="rtTriangle">
            <a:avLst/>
          </a:prstGeom>
          <a:solidFill>
            <a:srgbClr val="21A7A7"/>
          </a:solidFill>
          <a:ln w="9525">
            <a:noFill/>
            <a:round/>
            <a:headEnd/>
            <a:tailEnd/>
          </a:ln>
          <a:effectLst/>
        </p:spPr>
        <p:txBody>
          <a:bodyPr vert="horz" wrap="square" lIns="91440" tIns="45720" rIns="91440" bIns="45720" numCol="1" rtlCol="0" anchor="t" anchorCtr="0" compatLnSpc="1">
            <a:prstTxWarp prst="textNoShape">
              <a:avLst/>
            </a:prstTxWarp>
          </a:bodyPr>
          <a:lstStyle/>
          <a:p>
            <a:pPr algn="ctr"/>
            <a:endParaRPr lang="en-US" dirty="0"/>
          </a:p>
        </p:txBody>
      </p:sp>
      <p:sp>
        <p:nvSpPr>
          <p:cNvPr id="7" name="TextBox 6">
            <a:extLst>
              <a:ext uri="{FF2B5EF4-FFF2-40B4-BE49-F238E27FC236}">
                <a16:creationId xmlns:a16="http://schemas.microsoft.com/office/drawing/2014/main" id="{0B710254-1B50-AE0A-E390-DE8BB3F5A117}"/>
              </a:ext>
            </a:extLst>
          </p:cNvPr>
          <p:cNvSpPr txBox="1"/>
          <p:nvPr/>
        </p:nvSpPr>
        <p:spPr>
          <a:xfrm>
            <a:off x="139783" y="335736"/>
            <a:ext cx="4719967" cy="3477875"/>
          </a:xfrm>
          <a:prstGeom prst="rect">
            <a:avLst/>
          </a:prstGeom>
          <a:noFill/>
        </p:spPr>
        <p:txBody>
          <a:bodyPr wrap="square" rIns="365760">
            <a:spAutoFit/>
          </a:bodyPr>
          <a:lstStyle/>
          <a:p>
            <a:pPr algn="ctr"/>
            <a:r>
              <a:rPr lang="en-US" sz="2000" dirty="0"/>
              <a:t>Public health infrastructure comprises the essential workforce, data systems, and organizational capacity necessary to deliver core services like vaccinations, disease surveillance, and emergency response. </a:t>
            </a:r>
            <a:r>
              <a:rPr lang="en-US" sz="2000" b="1" i="1" dirty="0">
                <a:solidFill>
                  <a:srgbClr val="21A7A7"/>
                </a:solidFill>
              </a:rPr>
              <a:t>A strong, adequately funded infrastructure is crucial                    for protecting community                          health and responding                                         to crises.</a:t>
            </a:r>
            <a:endParaRPr lang="en-US" sz="2000" b="1" i="1" dirty="0">
              <a:solidFill>
                <a:srgbClr val="21A7A7"/>
              </a:solidFill>
              <a:latin typeface="Book Antiqua" panose="02040602050305030304" pitchFamily="18" charset="0"/>
              <a:cs typeface="Arial" panose="020B0604020202020204" pitchFamily="34" charset="0"/>
            </a:endParaRPr>
          </a:p>
        </p:txBody>
      </p:sp>
      <p:sp>
        <p:nvSpPr>
          <p:cNvPr id="17" name="Rectangle 4">
            <a:extLst>
              <a:ext uri="{FF2B5EF4-FFF2-40B4-BE49-F238E27FC236}">
                <a16:creationId xmlns:a16="http://schemas.microsoft.com/office/drawing/2014/main" id="{B4DF0DC8-95D0-82B7-13AB-32E66F0F5ABE}"/>
              </a:ext>
            </a:extLst>
          </p:cNvPr>
          <p:cNvSpPr>
            <a:spLocks noChangeArrowheads="1"/>
          </p:cNvSpPr>
          <p:nvPr/>
        </p:nvSpPr>
        <p:spPr bwMode="auto">
          <a:xfrm>
            <a:off x="5682934" y="1220979"/>
            <a:ext cx="314963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accent2"/>
                </a:solidFill>
                <a:effectLst/>
                <a:latin typeface="+mj-lt"/>
                <a:ea typeface="Times New Roman" panose="02020603050405020304" pitchFamily="18" charset="0"/>
                <a:cs typeface="Aptos" panose="020B0004020202020204" pitchFamily="34" charset="0"/>
              </a:rPr>
              <a:t>Support at All levels </a:t>
            </a:r>
          </a:p>
          <a:p>
            <a:pPr lvl="0" eaLnBrk="0" fontAlgn="base" hangingPunct="0">
              <a:spcBef>
                <a:spcPct val="0"/>
              </a:spcBef>
              <a:spcAft>
                <a:spcPct val="0"/>
              </a:spcAft>
            </a:pPr>
            <a:r>
              <a:rPr lang="en-US" sz="1200" dirty="0"/>
              <a:t>Public health agencies and other key commercial and not for profit groups at all levels have the necessary infrastructure for key public health services.</a:t>
            </a:r>
            <a:endParaRPr kumimoji="0" lang="en-US" altLang="en-US" sz="1800" b="0" i="0" u="none" strike="noStrike" cap="none" normalizeH="0" baseline="0" dirty="0">
              <a:ln>
                <a:noFill/>
              </a:ln>
              <a:solidFill>
                <a:schemeClr val="tx1">
                  <a:lumMod val="90000"/>
                  <a:lumOff val="10000"/>
                </a:schemeClr>
              </a:solidFill>
              <a:effectLst/>
              <a:latin typeface="+mj-lt"/>
            </a:endParaRPr>
          </a:p>
        </p:txBody>
      </p:sp>
      <p:pic>
        <p:nvPicPr>
          <p:cNvPr id="5" name="Graphic 4" descr="Single gear with solid fill">
            <a:extLst>
              <a:ext uri="{FF2B5EF4-FFF2-40B4-BE49-F238E27FC236}">
                <a16:creationId xmlns:a16="http://schemas.microsoft.com/office/drawing/2014/main" id="{19690F05-EE11-9ABE-B757-65772D3AF64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683000" y="3295650"/>
            <a:ext cx="1143000" cy="1143000"/>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E7F82F8C-02CB-09FB-3EDE-AA6ECE5F8293}"/>
              </a:ext>
            </a:extLst>
          </p:cNvPr>
          <p:cNvSpPr txBox="1"/>
          <p:nvPr/>
        </p:nvSpPr>
        <p:spPr>
          <a:xfrm>
            <a:off x="1739900" y="4051300"/>
            <a:ext cx="1625600" cy="307777"/>
          </a:xfrm>
          <a:prstGeom prst="rect">
            <a:avLst/>
          </a:prstGeom>
          <a:noFill/>
        </p:spPr>
        <p:txBody>
          <a:bodyPr wrap="square" rtlCol="0">
            <a:spAutoFit/>
          </a:bodyPr>
          <a:lstStyle/>
          <a:p>
            <a:r>
              <a:rPr lang="en-US" sz="1400" dirty="0">
                <a:solidFill>
                  <a:srgbClr val="21A7A7"/>
                </a:solidFill>
              </a:rPr>
              <a:t>Source: CDC</a:t>
            </a:r>
          </a:p>
        </p:txBody>
      </p:sp>
    </p:spTree>
    <p:extLst>
      <p:ext uri="{BB962C8B-B14F-4D97-AF65-F5344CB8AC3E}">
        <p14:creationId xmlns:p14="http://schemas.microsoft.com/office/powerpoint/2010/main" val="537486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P spid="25" grpId="0" animBg="1"/>
      <p:bldP spid="27" grpId="0" animBg="1"/>
      <p:bldP spid="7"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B1CA8-2975-45E4-3333-08FC41B4496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C1859A3-0CF3-538D-AC5F-4364EEA8D635}"/>
              </a:ext>
            </a:extLst>
          </p:cNvPr>
          <p:cNvSpPr txBox="1"/>
          <p:nvPr/>
        </p:nvSpPr>
        <p:spPr>
          <a:xfrm>
            <a:off x="1500146" y="1709495"/>
            <a:ext cx="7100515" cy="1661993"/>
          </a:xfrm>
          <a:prstGeom prst="rect">
            <a:avLst/>
          </a:prstGeom>
          <a:solidFill>
            <a:srgbClr val="21A7A7"/>
          </a:solidFill>
          <a:ln w="73025">
            <a:solidFill>
              <a:schemeClr val="bg1">
                <a:alpha val="85000"/>
              </a:schemeClr>
            </a:solidFill>
          </a:ln>
        </p:spPr>
        <p:txBody>
          <a:bodyPr wrap="square" lIns="548640" tIns="182880" rIns="91440" bIns="182880">
            <a:spAutoFit/>
          </a:bodyPr>
          <a:lstStyle/>
          <a:p>
            <a:r>
              <a:rPr lang="en-US" sz="1400" dirty="0">
                <a:solidFill>
                  <a:schemeClr val="bg1"/>
                </a:solidFill>
              </a:rPr>
              <a:t>Systems and infrastructure create the conditions for effective prevention, treatment, and recovery services by setting priorities, guiding funding, supporting workforce development, and shaping the gambling environment to minimize harm. These infrastructure encompass the organizational structures, partnerships, funding mechanisms, and regulatory frameworks that support consistent service delivery and system coordination. </a:t>
            </a:r>
          </a:p>
        </p:txBody>
      </p:sp>
      <p:graphicFrame>
        <p:nvGraphicFramePr>
          <p:cNvPr id="3" name="Chart 2">
            <a:extLst>
              <a:ext uri="{FF2B5EF4-FFF2-40B4-BE49-F238E27FC236}">
                <a16:creationId xmlns:a16="http://schemas.microsoft.com/office/drawing/2014/main" id="{624801CA-AE6F-2322-684B-DC5BFA243F71}"/>
              </a:ext>
            </a:extLst>
          </p:cNvPr>
          <p:cNvGraphicFramePr/>
          <p:nvPr>
            <p:extLst>
              <p:ext uri="{D42A27DB-BD31-4B8C-83A1-F6EECF244321}">
                <p14:modId xmlns:p14="http://schemas.microsoft.com/office/powerpoint/2010/main" val="1632326971"/>
              </p:ext>
            </p:extLst>
          </p:nvPr>
        </p:nvGraphicFramePr>
        <p:xfrm>
          <a:off x="-2591712" y="787481"/>
          <a:ext cx="5105400" cy="349233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7412C9B9-8C34-6D32-7440-D609F0FC9B0A}"/>
              </a:ext>
            </a:extLst>
          </p:cNvPr>
          <p:cNvSpPr/>
          <p:nvPr/>
        </p:nvSpPr>
        <p:spPr>
          <a:xfrm>
            <a:off x="576453" y="2358619"/>
            <a:ext cx="1415557" cy="461665"/>
          </a:xfrm>
          <a:prstGeom prst="rect">
            <a:avLst/>
          </a:prstGeom>
          <a:noFill/>
        </p:spPr>
        <p:txBody>
          <a:bodyPr wrap="square" lIns="91440" tIns="45720" rIns="91440" bIns="45720">
            <a:spAutoFit/>
          </a:bodyPr>
          <a:lstStyle/>
          <a:p>
            <a:pPr algn="ctr"/>
            <a:r>
              <a:rPr lang="en-US" sz="1200" b="1" cap="none" spc="50" dirty="0">
                <a:ln w="0">
                  <a:noFill/>
                </a:ln>
                <a:solidFill>
                  <a:schemeClr val="bg1"/>
                </a:solidFill>
                <a:latin typeface="Arial" panose="020B0604020202020204" pitchFamily="34" charset="0"/>
                <a:cs typeface="Arial" panose="020B0604020202020204" pitchFamily="34" charset="0"/>
              </a:rPr>
              <a:t>Systems &amp; Infrastructure</a:t>
            </a:r>
          </a:p>
        </p:txBody>
      </p:sp>
      <p:sp>
        <p:nvSpPr>
          <p:cNvPr id="9" name="TextBox 8">
            <a:extLst>
              <a:ext uri="{FF2B5EF4-FFF2-40B4-BE49-F238E27FC236}">
                <a16:creationId xmlns:a16="http://schemas.microsoft.com/office/drawing/2014/main" id="{7F84347F-7E31-044C-4B57-2B96336187C6}"/>
              </a:ext>
            </a:extLst>
          </p:cNvPr>
          <p:cNvSpPr txBox="1"/>
          <p:nvPr/>
        </p:nvSpPr>
        <p:spPr>
          <a:xfrm>
            <a:off x="1524000" y="238539"/>
            <a:ext cx="7328451" cy="707886"/>
          </a:xfrm>
          <a:prstGeom prst="rect">
            <a:avLst/>
          </a:prstGeom>
          <a:noFill/>
        </p:spPr>
        <p:txBody>
          <a:bodyPr wrap="square">
            <a:spAutoFit/>
          </a:bodyPr>
          <a:lstStyle/>
          <a:p>
            <a:r>
              <a:rPr lang="en-US" sz="4000" b="0" i="0" u="none" strike="noStrike" baseline="0" dirty="0">
                <a:solidFill>
                  <a:srgbClr val="000000"/>
                </a:solidFill>
                <a:latin typeface="NeueHaasGroteskDisp Pro Md"/>
              </a:rPr>
              <a:t>Systems &amp; Infrastructure</a:t>
            </a:r>
          </a:p>
        </p:txBody>
      </p:sp>
      <p:pic>
        <p:nvPicPr>
          <p:cNvPr id="2" name="Graphic 1" descr="Single gear with solid fill">
            <a:extLst>
              <a:ext uri="{FF2B5EF4-FFF2-40B4-BE49-F238E27FC236}">
                <a16:creationId xmlns:a16="http://schemas.microsoft.com/office/drawing/2014/main" id="{613B0ED0-C2F5-1B9B-9D74-DCCE165A0E9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43000" y="1860550"/>
            <a:ext cx="622300" cy="622300"/>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915AAB41-3550-48DF-E083-6DFB131D39D5}"/>
              </a:ext>
            </a:extLst>
          </p:cNvPr>
          <p:cNvSpPr txBox="1"/>
          <p:nvPr/>
        </p:nvSpPr>
        <p:spPr>
          <a:xfrm>
            <a:off x="1547813" y="3533101"/>
            <a:ext cx="7010400" cy="338554"/>
          </a:xfrm>
          <a:prstGeom prst="rect">
            <a:avLst/>
          </a:prstGeom>
          <a:noFill/>
        </p:spPr>
        <p:txBody>
          <a:bodyPr wrap="square">
            <a:spAutoFit/>
          </a:bodyPr>
          <a:lstStyle/>
          <a:p>
            <a:pPr algn="ctr"/>
            <a:r>
              <a:rPr lang="en-US" sz="1600" b="1" i="0" u="none" strike="noStrike" baseline="0" dirty="0">
                <a:solidFill>
                  <a:srgbClr val="000000"/>
                </a:solidFill>
                <a:latin typeface="NeueHaasGroteskDisp Pro Md"/>
              </a:rPr>
              <a:t>Key Elements of </a:t>
            </a:r>
            <a:r>
              <a:rPr lang="en-US" sz="1600" b="1" dirty="0">
                <a:solidFill>
                  <a:srgbClr val="000000"/>
                </a:solidFill>
                <a:latin typeface="NeueHaasGroteskDisp Pro Md"/>
              </a:rPr>
              <a:t>Systems &amp; Infrastructure</a:t>
            </a:r>
            <a:endParaRPr lang="en-US" sz="1600" b="1" i="0" u="none" strike="noStrike" baseline="0" dirty="0">
              <a:solidFill>
                <a:srgbClr val="000000"/>
              </a:solidFill>
              <a:latin typeface="NeueHaasGroteskDisp Pro Md"/>
            </a:endParaRPr>
          </a:p>
        </p:txBody>
      </p:sp>
      <p:sp>
        <p:nvSpPr>
          <p:cNvPr id="8" name="Freeform 21">
            <a:extLst>
              <a:ext uri="{FF2B5EF4-FFF2-40B4-BE49-F238E27FC236}">
                <a16:creationId xmlns:a16="http://schemas.microsoft.com/office/drawing/2014/main" id="{4194E813-F124-695E-61EB-B9DF05F9991F}"/>
              </a:ext>
            </a:extLst>
          </p:cNvPr>
          <p:cNvSpPr>
            <a:spLocks noEditPoints="1"/>
          </p:cNvSpPr>
          <p:nvPr/>
        </p:nvSpPr>
        <p:spPr bwMode="auto">
          <a:xfrm>
            <a:off x="1630373" y="4588110"/>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 name="Freeform 22">
            <a:extLst>
              <a:ext uri="{FF2B5EF4-FFF2-40B4-BE49-F238E27FC236}">
                <a16:creationId xmlns:a16="http://schemas.microsoft.com/office/drawing/2014/main" id="{EEE41B51-BA27-F94D-3014-D0D64301FBA9}"/>
              </a:ext>
            </a:extLst>
          </p:cNvPr>
          <p:cNvSpPr>
            <a:spLocks noEditPoints="1"/>
          </p:cNvSpPr>
          <p:nvPr/>
        </p:nvSpPr>
        <p:spPr bwMode="auto">
          <a:xfrm>
            <a:off x="1630373" y="4063839"/>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 name="Freeform 23">
            <a:extLst>
              <a:ext uri="{FF2B5EF4-FFF2-40B4-BE49-F238E27FC236}">
                <a16:creationId xmlns:a16="http://schemas.microsoft.com/office/drawing/2014/main" id="{A224ECDC-E288-0228-7131-FBEFD1D2D6BA}"/>
              </a:ext>
            </a:extLst>
          </p:cNvPr>
          <p:cNvSpPr>
            <a:spLocks noEditPoints="1"/>
          </p:cNvSpPr>
          <p:nvPr/>
        </p:nvSpPr>
        <p:spPr bwMode="auto">
          <a:xfrm>
            <a:off x="3504192" y="4063839"/>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 name="Freeform 25">
            <a:extLst>
              <a:ext uri="{FF2B5EF4-FFF2-40B4-BE49-F238E27FC236}">
                <a16:creationId xmlns:a16="http://schemas.microsoft.com/office/drawing/2014/main" id="{C310F905-C084-0A63-3669-41B74340CFAF}"/>
              </a:ext>
            </a:extLst>
          </p:cNvPr>
          <p:cNvSpPr>
            <a:spLocks noEditPoints="1"/>
          </p:cNvSpPr>
          <p:nvPr/>
        </p:nvSpPr>
        <p:spPr bwMode="auto">
          <a:xfrm>
            <a:off x="3549912" y="4588110"/>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4"/>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 name="Freeform 21">
            <a:extLst>
              <a:ext uri="{FF2B5EF4-FFF2-40B4-BE49-F238E27FC236}">
                <a16:creationId xmlns:a16="http://schemas.microsoft.com/office/drawing/2014/main" id="{B2732643-8AB0-288A-BA8B-25E0CD4BE9FF}"/>
              </a:ext>
            </a:extLst>
          </p:cNvPr>
          <p:cNvSpPr>
            <a:spLocks noEditPoints="1"/>
          </p:cNvSpPr>
          <p:nvPr/>
        </p:nvSpPr>
        <p:spPr bwMode="auto">
          <a:xfrm>
            <a:off x="5764494" y="4584569"/>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 name="Freeform 22">
            <a:extLst>
              <a:ext uri="{FF2B5EF4-FFF2-40B4-BE49-F238E27FC236}">
                <a16:creationId xmlns:a16="http://schemas.microsoft.com/office/drawing/2014/main" id="{76A2E785-9504-E7F6-5213-71A46572D62C}"/>
              </a:ext>
            </a:extLst>
          </p:cNvPr>
          <p:cNvSpPr>
            <a:spLocks noEditPoints="1"/>
          </p:cNvSpPr>
          <p:nvPr/>
        </p:nvSpPr>
        <p:spPr bwMode="auto">
          <a:xfrm>
            <a:off x="5764494" y="4060298"/>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6" name="TextBox 15">
            <a:extLst>
              <a:ext uri="{FF2B5EF4-FFF2-40B4-BE49-F238E27FC236}">
                <a16:creationId xmlns:a16="http://schemas.microsoft.com/office/drawing/2014/main" id="{A6FE670A-16E0-99CD-0759-904B564F236E}"/>
              </a:ext>
            </a:extLst>
          </p:cNvPr>
          <p:cNvSpPr txBox="1"/>
          <p:nvPr/>
        </p:nvSpPr>
        <p:spPr>
          <a:xfrm>
            <a:off x="1837541" y="3890182"/>
            <a:ext cx="1554480" cy="523220"/>
          </a:xfrm>
          <a:prstGeom prst="rect">
            <a:avLst/>
          </a:prstGeom>
          <a:noFill/>
        </p:spPr>
        <p:txBody>
          <a:bodyPr wrap="square">
            <a:spAutoFit/>
          </a:bodyPr>
          <a:lstStyle/>
          <a:p>
            <a:r>
              <a:rPr lang="en-US" sz="1400" i="0" u="none" strike="noStrike" baseline="0" dirty="0">
                <a:solidFill>
                  <a:srgbClr val="000000"/>
                </a:solidFill>
                <a:latin typeface="NeueHaasGroteskDisp Pro Md"/>
              </a:rPr>
              <a:t>Legislative and Regulatory</a:t>
            </a:r>
          </a:p>
        </p:txBody>
      </p:sp>
      <p:sp>
        <p:nvSpPr>
          <p:cNvPr id="17" name="TextBox 16">
            <a:extLst>
              <a:ext uri="{FF2B5EF4-FFF2-40B4-BE49-F238E27FC236}">
                <a16:creationId xmlns:a16="http://schemas.microsoft.com/office/drawing/2014/main" id="{AD46606A-F53D-F6A6-E964-B9C5EF02DD95}"/>
              </a:ext>
            </a:extLst>
          </p:cNvPr>
          <p:cNvSpPr txBox="1"/>
          <p:nvPr/>
        </p:nvSpPr>
        <p:spPr>
          <a:xfrm>
            <a:off x="3714261" y="3890182"/>
            <a:ext cx="1554480" cy="523220"/>
          </a:xfrm>
          <a:prstGeom prst="rect">
            <a:avLst/>
          </a:prstGeom>
          <a:noFill/>
        </p:spPr>
        <p:txBody>
          <a:bodyPr wrap="square">
            <a:spAutoFit/>
          </a:bodyPr>
          <a:lstStyle/>
          <a:p>
            <a:r>
              <a:rPr lang="en-US" sz="1400" i="0" u="none" strike="noStrike" baseline="0" dirty="0">
                <a:solidFill>
                  <a:srgbClr val="000000"/>
                </a:solidFill>
                <a:latin typeface="NeueHaasGroteskDisp Pro Md"/>
              </a:rPr>
              <a:t>Funding </a:t>
            </a:r>
            <a:r>
              <a:rPr lang="en-US" sz="1400" dirty="0">
                <a:solidFill>
                  <a:srgbClr val="000000"/>
                </a:solidFill>
                <a:latin typeface="NeueHaasGroteskDisp Pro Md"/>
              </a:rPr>
              <a:t>S</a:t>
            </a:r>
            <a:r>
              <a:rPr lang="en-US" sz="1400" i="0" u="none" strike="noStrike" baseline="0" dirty="0">
                <a:solidFill>
                  <a:srgbClr val="000000"/>
                </a:solidFill>
                <a:latin typeface="NeueHaasGroteskDisp Pro Md"/>
              </a:rPr>
              <a:t>treams and Resources</a:t>
            </a:r>
          </a:p>
        </p:txBody>
      </p:sp>
      <p:sp>
        <p:nvSpPr>
          <p:cNvPr id="18" name="TextBox 17">
            <a:extLst>
              <a:ext uri="{FF2B5EF4-FFF2-40B4-BE49-F238E27FC236}">
                <a16:creationId xmlns:a16="http://schemas.microsoft.com/office/drawing/2014/main" id="{D3FA0D4A-47DB-DB9E-3F5C-C94DB9671B15}"/>
              </a:ext>
            </a:extLst>
          </p:cNvPr>
          <p:cNvSpPr txBox="1"/>
          <p:nvPr/>
        </p:nvSpPr>
        <p:spPr>
          <a:xfrm>
            <a:off x="5994436" y="3890182"/>
            <a:ext cx="2120863" cy="523220"/>
          </a:xfrm>
          <a:prstGeom prst="rect">
            <a:avLst/>
          </a:prstGeom>
          <a:noFill/>
        </p:spPr>
        <p:txBody>
          <a:bodyPr wrap="square">
            <a:spAutoFit/>
          </a:bodyPr>
          <a:lstStyle/>
          <a:p>
            <a:r>
              <a:rPr lang="en-US" sz="1400" i="0" u="none" strike="noStrike" baseline="0" dirty="0">
                <a:solidFill>
                  <a:srgbClr val="000000"/>
                </a:solidFill>
                <a:latin typeface="NeueHaasGroteskDisp Pro Md"/>
              </a:rPr>
              <a:t>Strategic</a:t>
            </a:r>
            <a:r>
              <a:rPr lang="en-US" sz="1400" i="0" u="none" strike="noStrike" dirty="0">
                <a:solidFill>
                  <a:srgbClr val="000000"/>
                </a:solidFill>
                <a:latin typeface="NeueHaasGroteskDisp Pro Md"/>
              </a:rPr>
              <a:t> Plans &amp; Governance Structures </a:t>
            </a:r>
            <a:endParaRPr lang="en-US" sz="1400" i="0" u="none" strike="noStrike" baseline="0" dirty="0">
              <a:solidFill>
                <a:srgbClr val="000000"/>
              </a:solidFill>
              <a:latin typeface="NeueHaasGroteskDisp Pro Md"/>
            </a:endParaRPr>
          </a:p>
        </p:txBody>
      </p:sp>
      <p:sp>
        <p:nvSpPr>
          <p:cNvPr id="19" name="TextBox 18">
            <a:extLst>
              <a:ext uri="{FF2B5EF4-FFF2-40B4-BE49-F238E27FC236}">
                <a16:creationId xmlns:a16="http://schemas.microsoft.com/office/drawing/2014/main" id="{8636F9BB-A588-2FCC-0650-9BB9A204FD75}"/>
              </a:ext>
            </a:extLst>
          </p:cNvPr>
          <p:cNvSpPr txBox="1"/>
          <p:nvPr/>
        </p:nvSpPr>
        <p:spPr>
          <a:xfrm>
            <a:off x="5980759" y="4530993"/>
            <a:ext cx="2328851" cy="523220"/>
          </a:xfrm>
          <a:prstGeom prst="rect">
            <a:avLst/>
          </a:prstGeom>
          <a:noFill/>
        </p:spPr>
        <p:txBody>
          <a:bodyPr wrap="square">
            <a:spAutoFit/>
          </a:bodyPr>
          <a:lstStyle/>
          <a:p>
            <a:r>
              <a:rPr lang="en-US" sz="1400" i="0" u="none" strike="noStrike" baseline="0" dirty="0">
                <a:solidFill>
                  <a:srgbClr val="000000"/>
                </a:solidFill>
                <a:latin typeface="NeueHaasGroteskDisp Pro Md"/>
              </a:rPr>
              <a:t>Infrastructure for Service Delivery  </a:t>
            </a:r>
          </a:p>
        </p:txBody>
      </p:sp>
      <p:sp>
        <p:nvSpPr>
          <p:cNvPr id="20" name="TextBox 19">
            <a:extLst>
              <a:ext uri="{FF2B5EF4-FFF2-40B4-BE49-F238E27FC236}">
                <a16:creationId xmlns:a16="http://schemas.microsoft.com/office/drawing/2014/main" id="{E3CDBD88-59AB-0D6F-B21C-ACDE3529AD6E}"/>
              </a:ext>
            </a:extLst>
          </p:cNvPr>
          <p:cNvSpPr txBox="1"/>
          <p:nvPr/>
        </p:nvSpPr>
        <p:spPr>
          <a:xfrm>
            <a:off x="1874530" y="4513819"/>
            <a:ext cx="1451600" cy="523220"/>
          </a:xfrm>
          <a:prstGeom prst="rect">
            <a:avLst/>
          </a:prstGeom>
          <a:noFill/>
        </p:spPr>
        <p:txBody>
          <a:bodyPr wrap="square">
            <a:spAutoFit/>
          </a:bodyPr>
          <a:lstStyle/>
          <a:p>
            <a:r>
              <a:rPr lang="en-US" sz="1400" dirty="0">
                <a:solidFill>
                  <a:srgbClr val="000000"/>
                </a:solidFill>
                <a:latin typeface="NeueHaasGroteskDisp Pro Md"/>
              </a:rPr>
              <a:t>Prevention Public Awareness</a:t>
            </a:r>
            <a:endParaRPr lang="en-US" sz="1400" i="0" u="none" strike="noStrike" baseline="0" dirty="0">
              <a:solidFill>
                <a:srgbClr val="000000"/>
              </a:solidFill>
              <a:latin typeface="NeueHaasGroteskDisp Pro Md"/>
            </a:endParaRPr>
          </a:p>
        </p:txBody>
      </p:sp>
      <p:sp>
        <p:nvSpPr>
          <p:cNvPr id="21" name="TextBox 20">
            <a:extLst>
              <a:ext uri="{FF2B5EF4-FFF2-40B4-BE49-F238E27FC236}">
                <a16:creationId xmlns:a16="http://schemas.microsoft.com/office/drawing/2014/main" id="{84F47E88-BF83-8FDD-BCC4-2DFA99AD09E0}"/>
              </a:ext>
            </a:extLst>
          </p:cNvPr>
          <p:cNvSpPr txBox="1"/>
          <p:nvPr/>
        </p:nvSpPr>
        <p:spPr>
          <a:xfrm>
            <a:off x="3743087" y="4464835"/>
            <a:ext cx="1949054" cy="523220"/>
          </a:xfrm>
          <a:prstGeom prst="rect">
            <a:avLst/>
          </a:prstGeom>
          <a:noFill/>
        </p:spPr>
        <p:txBody>
          <a:bodyPr wrap="square">
            <a:spAutoFit/>
          </a:bodyPr>
          <a:lstStyle/>
          <a:p>
            <a:r>
              <a:rPr lang="en-US" sz="1400" i="0" u="none" strike="noStrike" baseline="0" dirty="0">
                <a:solidFill>
                  <a:srgbClr val="000000"/>
                </a:solidFill>
                <a:latin typeface="NeueHaasGroteskDisp Pro Md"/>
              </a:rPr>
              <a:t>Collaboration with Industry</a:t>
            </a:r>
          </a:p>
        </p:txBody>
      </p:sp>
    </p:spTree>
    <p:extLst>
      <p:ext uri="{BB962C8B-B14F-4D97-AF65-F5344CB8AC3E}">
        <p14:creationId xmlns:p14="http://schemas.microsoft.com/office/powerpoint/2010/main" val="3065160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3"/>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strVal val="#ppt_w+.3"/>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animEffect transition="in" filter="fade">
                                      <p:cBhvr>
                                        <p:cTn id="25" dur="1000"/>
                                        <p:tgtEl>
                                          <p:spTgt spid="8"/>
                                        </p:tgtEl>
                                      </p:cBhvr>
                                    </p:animEffect>
                                  </p:childTnLst>
                                </p:cTn>
                              </p:par>
                              <p:par>
                                <p:cTn id="26" presetID="50" presetClass="entr" presetSubtype="0" decel="10000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strVal val="#ppt_w+.3"/>
                                          </p:val>
                                        </p:tav>
                                        <p:tav tm="100000">
                                          <p:val>
                                            <p:strVal val="#ppt_w"/>
                                          </p:val>
                                        </p:tav>
                                      </p:tavLst>
                                    </p:anim>
                                    <p:anim calcmode="lin" valueType="num">
                                      <p:cBhvr>
                                        <p:cTn id="29" dur="1000" fill="hold"/>
                                        <p:tgtEl>
                                          <p:spTgt spid="10"/>
                                        </p:tgtEl>
                                        <p:attrNameLst>
                                          <p:attrName>ppt_h</p:attrName>
                                        </p:attrNameLst>
                                      </p:cBhvr>
                                      <p:tavLst>
                                        <p:tav tm="0">
                                          <p:val>
                                            <p:strVal val="#ppt_h"/>
                                          </p:val>
                                        </p:tav>
                                        <p:tav tm="100000">
                                          <p:val>
                                            <p:strVal val="#ppt_h"/>
                                          </p:val>
                                        </p:tav>
                                      </p:tavLst>
                                    </p:anim>
                                    <p:animEffect transition="in" filter="fade">
                                      <p:cBhvr>
                                        <p:cTn id="30" dur="1000"/>
                                        <p:tgtEl>
                                          <p:spTgt spid="10"/>
                                        </p:tgtEl>
                                      </p:cBhvr>
                                    </p:animEffect>
                                  </p:childTnLst>
                                </p:cTn>
                              </p:par>
                              <p:par>
                                <p:cTn id="31" presetID="50" presetClass="entr" presetSubtype="0" decel="10000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strVal val="#ppt_w+.3"/>
                                          </p:val>
                                        </p:tav>
                                        <p:tav tm="100000">
                                          <p:val>
                                            <p:strVal val="#ppt_w"/>
                                          </p:val>
                                        </p:tav>
                                      </p:tavLst>
                                    </p:anim>
                                    <p:anim calcmode="lin" valueType="num">
                                      <p:cBhvr>
                                        <p:cTn id="34" dur="1000" fill="hold"/>
                                        <p:tgtEl>
                                          <p:spTgt spid="11"/>
                                        </p:tgtEl>
                                        <p:attrNameLst>
                                          <p:attrName>ppt_h</p:attrName>
                                        </p:attrNameLst>
                                      </p:cBhvr>
                                      <p:tavLst>
                                        <p:tav tm="0">
                                          <p:val>
                                            <p:strVal val="#ppt_h"/>
                                          </p:val>
                                        </p:tav>
                                        <p:tav tm="100000">
                                          <p:val>
                                            <p:strVal val="#ppt_h"/>
                                          </p:val>
                                        </p:tav>
                                      </p:tavLst>
                                    </p:anim>
                                    <p:animEffect transition="in" filter="fade">
                                      <p:cBhvr>
                                        <p:cTn id="35" dur="1000"/>
                                        <p:tgtEl>
                                          <p:spTgt spid="11"/>
                                        </p:tgtEl>
                                      </p:cBhvr>
                                    </p:animEffect>
                                  </p:childTnLst>
                                </p:cTn>
                              </p:par>
                              <p:par>
                                <p:cTn id="36" presetID="50" presetClass="entr" presetSubtype="0" decel="10000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ppt_w</p:attrName>
                                        </p:attrNameLst>
                                      </p:cBhvr>
                                      <p:tavLst>
                                        <p:tav tm="0">
                                          <p:val>
                                            <p:strVal val="#ppt_w+.3"/>
                                          </p:val>
                                        </p:tav>
                                        <p:tav tm="100000">
                                          <p:val>
                                            <p:strVal val="#ppt_w"/>
                                          </p:val>
                                        </p:tav>
                                      </p:tavLst>
                                    </p:anim>
                                    <p:anim calcmode="lin" valueType="num">
                                      <p:cBhvr>
                                        <p:cTn id="39" dur="1000" fill="hold"/>
                                        <p:tgtEl>
                                          <p:spTgt spid="12"/>
                                        </p:tgtEl>
                                        <p:attrNameLst>
                                          <p:attrName>ppt_h</p:attrName>
                                        </p:attrNameLst>
                                      </p:cBhvr>
                                      <p:tavLst>
                                        <p:tav tm="0">
                                          <p:val>
                                            <p:strVal val="#ppt_h"/>
                                          </p:val>
                                        </p:tav>
                                        <p:tav tm="100000">
                                          <p:val>
                                            <p:strVal val="#ppt_h"/>
                                          </p:val>
                                        </p:tav>
                                      </p:tavLst>
                                    </p:anim>
                                    <p:animEffect transition="in" filter="fade">
                                      <p:cBhvr>
                                        <p:cTn id="40" dur="1000"/>
                                        <p:tgtEl>
                                          <p:spTgt spid="12"/>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strVal val="#ppt_w+.3"/>
                                          </p:val>
                                        </p:tav>
                                        <p:tav tm="100000">
                                          <p:val>
                                            <p:strVal val="#ppt_w"/>
                                          </p:val>
                                        </p:tav>
                                      </p:tavLst>
                                    </p:anim>
                                    <p:anim calcmode="lin" valueType="num">
                                      <p:cBhvr>
                                        <p:cTn id="44" dur="1000" fill="hold"/>
                                        <p:tgtEl>
                                          <p:spTgt spid="13"/>
                                        </p:tgtEl>
                                        <p:attrNameLst>
                                          <p:attrName>ppt_h</p:attrName>
                                        </p:attrNameLst>
                                      </p:cBhvr>
                                      <p:tavLst>
                                        <p:tav tm="0">
                                          <p:val>
                                            <p:strVal val="#ppt_h"/>
                                          </p:val>
                                        </p:tav>
                                        <p:tav tm="100000">
                                          <p:val>
                                            <p:strVal val="#ppt_h"/>
                                          </p:val>
                                        </p:tav>
                                      </p:tavLst>
                                    </p:anim>
                                    <p:animEffect transition="in" filter="fade">
                                      <p:cBhvr>
                                        <p:cTn id="45" dur="1000"/>
                                        <p:tgtEl>
                                          <p:spTgt spid="13"/>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1000" fill="hold"/>
                                        <p:tgtEl>
                                          <p:spTgt spid="14"/>
                                        </p:tgtEl>
                                        <p:attrNameLst>
                                          <p:attrName>ppt_w</p:attrName>
                                        </p:attrNameLst>
                                      </p:cBhvr>
                                      <p:tavLst>
                                        <p:tav tm="0">
                                          <p:val>
                                            <p:strVal val="#ppt_w+.3"/>
                                          </p:val>
                                        </p:tav>
                                        <p:tav tm="100000">
                                          <p:val>
                                            <p:strVal val="#ppt_w"/>
                                          </p:val>
                                        </p:tav>
                                      </p:tavLst>
                                    </p:anim>
                                    <p:anim calcmode="lin" valueType="num">
                                      <p:cBhvr>
                                        <p:cTn id="49" dur="1000" fill="hold"/>
                                        <p:tgtEl>
                                          <p:spTgt spid="14"/>
                                        </p:tgtEl>
                                        <p:attrNameLst>
                                          <p:attrName>ppt_h</p:attrName>
                                        </p:attrNameLst>
                                      </p:cBhvr>
                                      <p:tavLst>
                                        <p:tav tm="0">
                                          <p:val>
                                            <p:strVal val="#ppt_h"/>
                                          </p:val>
                                        </p:tav>
                                        <p:tav tm="100000">
                                          <p:val>
                                            <p:strVal val="#ppt_h"/>
                                          </p:val>
                                        </p:tav>
                                      </p:tavLst>
                                    </p:anim>
                                    <p:animEffect transition="in" filter="fade">
                                      <p:cBhvr>
                                        <p:cTn id="50" dur="1000"/>
                                        <p:tgtEl>
                                          <p:spTgt spid="14"/>
                                        </p:tgtEl>
                                      </p:cBhvr>
                                    </p:animEffect>
                                  </p:childTnLst>
                                </p:cTn>
                              </p:par>
                              <p:par>
                                <p:cTn id="51" presetID="50" presetClass="entr" presetSubtype="0" decel="10000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1000" fill="hold"/>
                                        <p:tgtEl>
                                          <p:spTgt spid="16"/>
                                        </p:tgtEl>
                                        <p:attrNameLst>
                                          <p:attrName>ppt_w</p:attrName>
                                        </p:attrNameLst>
                                      </p:cBhvr>
                                      <p:tavLst>
                                        <p:tav tm="0">
                                          <p:val>
                                            <p:strVal val="#ppt_w+.3"/>
                                          </p:val>
                                        </p:tav>
                                        <p:tav tm="100000">
                                          <p:val>
                                            <p:strVal val="#ppt_w"/>
                                          </p:val>
                                        </p:tav>
                                      </p:tavLst>
                                    </p:anim>
                                    <p:anim calcmode="lin" valueType="num">
                                      <p:cBhvr>
                                        <p:cTn id="54" dur="1000" fill="hold"/>
                                        <p:tgtEl>
                                          <p:spTgt spid="16"/>
                                        </p:tgtEl>
                                        <p:attrNameLst>
                                          <p:attrName>ppt_h</p:attrName>
                                        </p:attrNameLst>
                                      </p:cBhvr>
                                      <p:tavLst>
                                        <p:tav tm="0">
                                          <p:val>
                                            <p:strVal val="#ppt_h"/>
                                          </p:val>
                                        </p:tav>
                                        <p:tav tm="100000">
                                          <p:val>
                                            <p:strVal val="#ppt_h"/>
                                          </p:val>
                                        </p:tav>
                                      </p:tavLst>
                                    </p:anim>
                                    <p:animEffect transition="in" filter="fade">
                                      <p:cBhvr>
                                        <p:cTn id="55" dur="1000"/>
                                        <p:tgtEl>
                                          <p:spTgt spid="16"/>
                                        </p:tgtEl>
                                      </p:cBhvr>
                                    </p:animEffect>
                                  </p:childTnLst>
                                </p:cTn>
                              </p:par>
                              <p:par>
                                <p:cTn id="56" presetID="50" presetClass="entr" presetSubtype="0" decel="10000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1000" fill="hold"/>
                                        <p:tgtEl>
                                          <p:spTgt spid="17"/>
                                        </p:tgtEl>
                                        <p:attrNameLst>
                                          <p:attrName>ppt_w</p:attrName>
                                        </p:attrNameLst>
                                      </p:cBhvr>
                                      <p:tavLst>
                                        <p:tav tm="0">
                                          <p:val>
                                            <p:strVal val="#ppt_w+.3"/>
                                          </p:val>
                                        </p:tav>
                                        <p:tav tm="100000">
                                          <p:val>
                                            <p:strVal val="#ppt_w"/>
                                          </p:val>
                                        </p:tav>
                                      </p:tavLst>
                                    </p:anim>
                                    <p:anim calcmode="lin" valueType="num">
                                      <p:cBhvr>
                                        <p:cTn id="59" dur="1000" fill="hold"/>
                                        <p:tgtEl>
                                          <p:spTgt spid="17"/>
                                        </p:tgtEl>
                                        <p:attrNameLst>
                                          <p:attrName>ppt_h</p:attrName>
                                        </p:attrNameLst>
                                      </p:cBhvr>
                                      <p:tavLst>
                                        <p:tav tm="0">
                                          <p:val>
                                            <p:strVal val="#ppt_h"/>
                                          </p:val>
                                        </p:tav>
                                        <p:tav tm="100000">
                                          <p:val>
                                            <p:strVal val="#ppt_h"/>
                                          </p:val>
                                        </p:tav>
                                      </p:tavLst>
                                    </p:anim>
                                    <p:animEffect transition="in" filter="fade">
                                      <p:cBhvr>
                                        <p:cTn id="60" dur="1000"/>
                                        <p:tgtEl>
                                          <p:spTgt spid="17"/>
                                        </p:tgtEl>
                                      </p:cBhvr>
                                    </p:animEffect>
                                  </p:childTnLst>
                                </p:cTn>
                              </p:par>
                              <p:par>
                                <p:cTn id="61" presetID="50" presetClass="entr" presetSubtype="0" decel="10000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1000" fill="hold"/>
                                        <p:tgtEl>
                                          <p:spTgt spid="18"/>
                                        </p:tgtEl>
                                        <p:attrNameLst>
                                          <p:attrName>ppt_w</p:attrName>
                                        </p:attrNameLst>
                                      </p:cBhvr>
                                      <p:tavLst>
                                        <p:tav tm="0">
                                          <p:val>
                                            <p:strVal val="#ppt_w+.3"/>
                                          </p:val>
                                        </p:tav>
                                        <p:tav tm="100000">
                                          <p:val>
                                            <p:strVal val="#ppt_w"/>
                                          </p:val>
                                        </p:tav>
                                      </p:tavLst>
                                    </p:anim>
                                    <p:anim calcmode="lin" valueType="num">
                                      <p:cBhvr>
                                        <p:cTn id="64" dur="1000" fill="hold"/>
                                        <p:tgtEl>
                                          <p:spTgt spid="18"/>
                                        </p:tgtEl>
                                        <p:attrNameLst>
                                          <p:attrName>ppt_h</p:attrName>
                                        </p:attrNameLst>
                                      </p:cBhvr>
                                      <p:tavLst>
                                        <p:tav tm="0">
                                          <p:val>
                                            <p:strVal val="#ppt_h"/>
                                          </p:val>
                                        </p:tav>
                                        <p:tav tm="100000">
                                          <p:val>
                                            <p:strVal val="#ppt_h"/>
                                          </p:val>
                                        </p:tav>
                                      </p:tavLst>
                                    </p:anim>
                                    <p:animEffect transition="in" filter="fade">
                                      <p:cBhvr>
                                        <p:cTn id="65" dur="1000"/>
                                        <p:tgtEl>
                                          <p:spTgt spid="18"/>
                                        </p:tgtEl>
                                      </p:cBhvr>
                                    </p:animEffect>
                                  </p:childTnLst>
                                </p:cTn>
                              </p:par>
                              <p:par>
                                <p:cTn id="66" presetID="50" presetClass="entr" presetSubtype="0" decel="10000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1000" fill="hold"/>
                                        <p:tgtEl>
                                          <p:spTgt spid="19"/>
                                        </p:tgtEl>
                                        <p:attrNameLst>
                                          <p:attrName>ppt_w</p:attrName>
                                        </p:attrNameLst>
                                      </p:cBhvr>
                                      <p:tavLst>
                                        <p:tav tm="0">
                                          <p:val>
                                            <p:strVal val="#ppt_w+.3"/>
                                          </p:val>
                                        </p:tav>
                                        <p:tav tm="100000">
                                          <p:val>
                                            <p:strVal val="#ppt_w"/>
                                          </p:val>
                                        </p:tav>
                                      </p:tavLst>
                                    </p:anim>
                                    <p:anim calcmode="lin" valueType="num">
                                      <p:cBhvr>
                                        <p:cTn id="69" dur="1000" fill="hold"/>
                                        <p:tgtEl>
                                          <p:spTgt spid="19"/>
                                        </p:tgtEl>
                                        <p:attrNameLst>
                                          <p:attrName>ppt_h</p:attrName>
                                        </p:attrNameLst>
                                      </p:cBhvr>
                                      <p:tavLst>
                                        <p:tav tm="0">
                                          <p:val>
                                            <p:strVal val="#ppt_h"/>
                                          </p:val>
                                        </p:tav>
                                        <p:tav tm="100000">
                                          <p:val>
                                            <p:strVal val="#ppt_h"/>
                                          </p:val>
                                        </p:tav>
                                      </p:tavLst>
                                    </p:anim>
                                    <p:animEffect transition="in" filter="fade">
                                      <p:cBhvr>
                                        <p:cTn id="70" dur="1000"/>
                                        <p:tgtEl>
                                          <p:spTgt spid="19"/>
                                        </p:tgtEl>
                                      </p:cBhvr>
                                    </p:animEffect>
                                  </p:childTnLst>
                                </p:cTn>
                              </p:par>
                              <p:par>
                                <p:cTn id="71" presetID="50" presetClass="entr" presetSubtype="0" decel="10000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1000" fill="hold"/>
                                        <p:tgtEl>
                                          <p:spTgt spid="20"/>
                                        </p:tgtEl>
                                        <p:attrNameLst>
                                          <p:attrName>ppt_w</p:attrName>
                                        </p:attrNameLst>
                                      </p:cBhvr>
                                      <p:tavLst>
                                        <p:tav tm="0">
                                          <p:val>
                                            <p:strVal val="#ppt_w+.3"/>
                                          </p:val>
                                        </p:tav>
                                        <p:tav tm="100000">
                                          <p:val>
                                            <p:strVal val="#ppt_w"/>
                                          </p:val>
                                        </p:tav>
                                      </p:tavLst>
                                    </p:anim>
                                    <p:anim calcmode="lin" valueType="num">
                                      <p:cBhvr>
                                        <p:cTn id="74" dur="1000" fill="hold"/>
                                        <p:tgtEl>
                                          <p:spTgt spid="20"/>
                                        </p:tgtEl>
                                        <p:attrNameLst>
                                          <p:attrName>ppt_h</p:attrName>
                                        </p:attrNameLst>
                                      </p:cBhvr>
                                      <p:tavLst>
                                        <p:tav tm="0">
                                          <p:val>
                                            <p:strVal val="#ppt_h"/>
                                          </p:val>
                                        </p:tav>
                                        <p:tav tm="100000">
                                          <p:val>
                                            <p:strVal val="#ppt_h"/>
                                          </p:val>
                                        </p:tav>
                                      </p:tavLst>
                                    </p:anim>
                                    <p:animEffect transition="in" filter="fade">
                                      <p:cBhvr>
                                        <p:cTn id="75" dur="1000"/>
                                        <p:tgtEl>
                                          <p:spTgt spid="20"/>
                                        </p:tgtEl>
                                      </p:cBhvr>
                                    </p:animEffect>
                                  </p:childTnLst>
                                </p:cTn>
                              </p:par>
                              <p:par>
                                <p:cTn id="76" presetID="50" presetClass="entr" presetSubtype="0" decel="100000"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p:cTn id="78" dur="1000" fill="hold"/>
                                        <p:tgtEl>
                                          <p:spTgt spid="21"/>
                                        </p:tgtEl>
                                        <p:attrNameLst>
                                          <p:attrName>ppt_w</p:attrName>
                                        </p:attrNameLst>
                                      </p:cBhvr>
                                      <p:tavLst>
                                        <p:tav tm="0">
                                          <p:val>
                                            <p:strVal val="#ppt_w+.3"/>
                                          </p:val>
                                        </p:tav>
                                        <p:tav tm="100000">
                                          <p:val>
                                            <p:strVal val="#ppt_w"/>
                                          </p:val>
                                        </p:tav>
                                      </p:tavLst>
                                    </p:anim>
                                    <p:anim calcmode="lin" valueType="num">
                                      <p:cBhvr>
                                        <p:cTn id="79" dur="1000" fill="hold"/>
                                        <p:tgtEl>
                                          <p:spTgt spid="21"/>
                                        </p:tgtEl>
                                        <p:attrNameLst>
                                          <p:attrName>ppt_h</p:attrName>
                                        </p:attrNameLst>
                                      </p:cBhvr>
                                      <p:tavLst>
                                        <p:tav tm="0">
                                          <p:val>
                                            <p:strVal val="#ppt_h"/>
                                          </p:val>
                                        </p:tav>
                                        <p:tav tm="100000">
                                          <p:val>
                                            <p:strVal val="#ppt_h"/>
                                          </p:val>
                                        </p:tav>
                                      </p:tavLst>
                                    </p:anim>
                                    <p:animEffect transition="in" filter="fade">
                                      <p:cBhvr>
                                        <p:cTn id="8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6" grpId="0"/>
      <p:bldP spid="8" grpId="0" animBg="1"/>
      <p:bldP spid="10" grpId="0" animBg="1"/>
      <p:bldP spid="11" grpId="0" animBg="1"/>
      <p:bldP spid="12" grpId="0" animBg="1"/>
      <p:bldP spid="13" grpId="0" animBg="1"/>
      <p:bldP spid="14" grpId="0" animBg="1"/>
      <p:bldP spid="16" grpId="0"/>
      <p:bldP spid="17" grpId="0"/>
      <p:bldP spid="18" grpId="0"/>
      <p:bldP spid="19"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A75EA-6F4F-602C-56C1-E7AF7FA4761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935CDE8-7D75-61D7-7682-2123F5E1CD2E}"/>
              </a:ext>
            </a:extLst>
          </p:cNvPr>
          <p:cNvSpPr/>
          <p:nvPr/>
        </p:nvSpPr>
        <p:spPr>
          <a:xfrm>
            <a:off x="2761234" y="369770"/>
            <a:ext cx="4663694" cy="369332"/>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1CA7A6">
                    <a:lumMod val="75000"/>
                  </a:srgbClr>
                </a:solidFill>
                <a:effectLst/>
                <a:uLnTx/>
                <a:uFillTx/>
                <a:latin typeface="Roboto"/>
                <a:ea typeface="+mn-ea"/>
                <a:cs typeface="+mn-cs"/>
              </a:rPr>
              <a:t>Examples of Measures </a:t>
            </a:r>
          </a:p>
        </p:txBody>
      </p:sp>
      <p:grpSp>
        <p:nvGrpSpPr>
          <p:cNvPr id="2" name="Group 1">
            <a:extLst>
              <a:ext uri="{FF2B5EF4-FFF2-40B4-BE49-F238E27FC236}">
                <a16:creationId xmlns:a16="http://schemas.microsoft.com/office/drawing/2014/main" id="{B5616411-31B1-742E-DAD3-520DA1EF4169}"/>
              </a:ext>
            </a:extLst>
          </p:cNvPr>
          <p:cNvGrpSpPr/>
          <p:nvPr/>
        </p:nvGrpSpPr>
        <p:grpSpPr>
          <a:xfrm>
            <a:off x="0" y="0"/>
            <a:ext cx="2377440" cy="1675638"/>
            <a:chOff x="0" y="-189"/>
            <a:chExt cx="2377440" cy="1675638"/>
          </a:xfrm>
          <a:solidFill>
            <a:srgbClr val="21A7A7"/>
          </a:solidFill>
        </p:grpSpPr>
        <p:sp>
          <p:nvSpPr>
            <p:cNvPr id="14" name="Freeform 13">
              <a:extLst>
                <a:ext uri="{FF2B5EF4-FFF2-40B4-BE49-F238E27FC236}">
                  <a16:creationId xmlns:a16="http://schemas.microsoft.com/office/drawing/2014/main" id="{1A905FAF-0C83-26C6-2121-EDB1F7434A93}"/>
                </a:ext>
              </a:extLst>
            </p:cNvPr>
            <p:cNvSpPr/>
            <p:nvPr/>
          </p:nvSpPr>
          <p:spPr bwMode="auto">
            <a:xfrm>
              <a:off x="0" y="-189"/>
              <a:ext cx="2377440" cy="1675638"/>
            </a:xfrm>
            <a:custGeom>
              <a:avLst/>
              <a:gdLst>
                <a:gd name="connsiteX0" fmla="*/ 0 w 2667000"/>
                <a:gd name="connsiteY0" fmla="*/ 0 h 1666875"/>
                <a:gd name="connsiteX1" fmla="*/ 2667000 w 2667000"/>
                <a:gd name="connsiteY1" fmla="*/ 0 h 1666875"/>
                <a:gd name="connsiteX2" fmla="*/ 2667000 w 2667000"/>
                <a:gd name="connsiteY2" fmla="*/ 1666875 h 1666875"/>
                <a:gd name="connsiteX3" fmla="*/ 0 w 2667000"/>
                <a:gd name="connsiteY3" fmla="*/ 1666875 h 1666875"/>
              </a:gdLst>
              <a:ahLst/>
              <a:cxnLst>
                <a:cxn ang="0">
                  <a:pos x="connsiteX0" y="connsiteY0"/>
                </a:cxn>
                <a:cxn ang="0">
                  <a:pos x="connsiteX1" y="connsiteY1"/>
                </a:cxn>
                <a:cxn ang="0">
                  <a:pos x="connsiteX2" y="connsiteY2"/>
                </a:cxn>
                <a:cxn ang="0">
                  <a:pos x="connsiteX3" y="connsiteY3"/>
                </a:cxn>
              </a:cxnLst>
              <a:rect l="l" t="t" r="r" b="b"/>
              <a:pathLst>
                <a:path w="2667000" h="1666875">
                  <a:moveTo>
                    <a:pt x="0" y="0"/>
                  </a:moveTo>
                  <a:lnTo>
                    <a:pt x="2667000" y="0"/>
                  </a:lnTo>
                  <a:lnTo>
                    <a:pt x="2667000" y="1666875"/>
                  </a:lnTo>
                  <a:lnTo>
                    <a:pt x="0" y="1666875"/>
                  </a:lnTo>
                  <a:close/>
                </a:path>
              </a:pathLst>
            </a:custGeom>
            <a:grpFill/>
            <a:ln w="9525">
              <a:noFill/>
              <a:round/>
              <a:headEnd/>
              <a:tailEnd/>
            </a:ln>
          </p:spPr>
          <p:txBody>
            <a:bodyPr vert="horz" wrap="squar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3200" b="1" i="0" u="none" strike="noStrike" kern="1500" cap="none" spc="300" normalizeH="0" baseline="0" noProof="0" dirty="0">
                <a:ln>
                  <a:noFill/>
                </a:ln>
                <a:solidFill>
                  <a:srgbClr val="FFFFFF"/>
                </a:solidFill>
                <a:effectLst/>
                <a:uLnTx/>
                <a:uFillTx/>
                <a:latin typeface="Roboto"/>
                <a:ea typeface="+mn-ea"/>
                <a:cs typeface="+mn-cs"/>
              </a:endParaRPr>
            </a:p>
          </p:txBody>
        </p:sp>
        <p:pic>
          <p:nvPicPr>
            <p:cNvPr id="3" name="Graphic 2">
              <a:extLst>
                <a:ext uri="{FF2B5EF4-FFF2-40B4-BE49-F238E27FC236}">
                  <a16:creationId xmlns:a16="http://schemas.microsoft.com/office/drawing/2014/main" id="{AEF35F73-C796-180A-0D76-87324EE91AA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56667" y="405577"/>
              <a:ext cx="864107" cy="864107"/>
            </a:xfrm>
            <a:prstGeom prst="rect">
              <a:avLst/>
            </a:prstGeom>
            <a:effectLst>
              <a:outerShdw blurRad="50800" dist="38100" dir="2700000" algn="tl" rotWithShape="0">
                <a:prstClr val="black">
                  <a:alpha val="40000"/>
                </a:prstClr>
              </a:outerShdw>
            </a:effectLst>
          </p:spPr>
        </p:pic>
      </p:grpSp>
      <p:sp>
        <p:nvSpPr>
          <p:cNvPr id="33" name="TextBox 32">
            <a:extLst>
              <a:ext uri="{FF2B5EF4-FFF2-40B4-BE49-F238E27FC236}">
                <a16:creationId xmlns:a16="http://schemas.microsoft.com/office/drawing/2014/main" id="{2E6B4C04-7510-260C-0EF0-0D957D15B9E8}"/>
              </a:ext>
            </a:extLst>
          </p:cNvPr>
          <p:cNvSpPr txBox="1"/>
          <p:nvPr/>
        </p:nvSpPr>
        <p:spPr>
          <a:xfrm>
            <a:off x="2679192" y="1410632"/>
            <a:ext cx="6254496" cy="367793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We have a statewide advisory committee comprised of prevention, treatment, recovery, industry, and regulatory organizations to guide problem gambling priorities.</a:t>
            </a:r>
          </a:p>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We have a statewide strategic plan that outlines priorities related to problem gambling prevention, treatment, recovery, and other supports.</a:t>
            </a:r>
          </a:p>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A state-level self-exclusion program is operational.</a:t>
            </a:r>
          </a:p>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Tax allocations and/or legislative mandates ensure sustainable funding for problem gambling prevention, treatment, recovery, and other supports.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	</a:t>
            </a:r>
          </a:p>
        </p:txBody>
      </p:sp>
      <p:sp>
        <p:nvSpPr>
          <p:cNvPr id="36" name="TextBox 35">
            <a:extLst>
              <a:ext uri="{FF2B5EF4-FFF2-40B4-BE49-F238E27FC236}">
                <a16:creationId xmlns:a16="http://schemas.microsoft.com/office/drawing/2014/main" id="{77D72FEC-2849-9CB5-1690-B16E9B16DFAA}"/>
              </a:ext>
            </a:extLst>
          </p:cNvPr>
          <p:cNvSpPr txBox="1"/>
          <p:nvPr/>
        </p:nvSpPr>
        <p:spPr>
          <a:xfrm>
            <a:off x="2657856" y="852023"/>
            <a:ext cx="4617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boto"/>
                <a:ea typeface="+mn-ea"/>
                <a:cs typeface="+mn-cs"/>
              </a:rPr>
              <a:t>Questions</a:t>
            </a:r>
          </a:p>
        </p:txBody>
      </p:sp>
      <p:cxnSp>
        <p:nvCxnSpPr>
          <p:cNvPr id="38" name="Straight Connector 37">
            <a:extLst>
              <a:ext uri="{FF2B5EF4-FFF2-40B4-BE49-F238E27FC236}">
                <a16:creationId xmlns:a16="http://schemas.microsoft.com/office/drawing/2014/main" id="{5583EA52-67C8-9880-52DF-00184E24A27A}"/>
              </a:ext>
            </a:extLst>
          </p:cNvPr>
          <p:cNvCxnSpPr/>
          <p:nvPr/>
        </p:nvCxnSpPr>
        <p:spPr>
          <a:xfrm>
            <a:off x="2715768" y="1225296"/>
            <a:ext cx="6135624"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9297FF0-C332-B84E-07E4-3B30BC611B3E}"/>
              </a:ext>
            </a:extLst>
          </p:cNvPr>
          <p:cNvCxnSpPr/>
          <p:nvPr/>
        </p:nvCxnSpPr>
        <p:spPr>
          <a:xfrm>
            <a:off x="2756957" y="4849945"/>
            <a:ext cx="6135624"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Glowing circuit board">
            <a:extLst>
              <a:ext uri="{FF2B5EF4-FFF2-40B4-BE49-F238E27FC236}">
                <a16:creationId xmlns:a16="http://schemas.microsoft.com/office/drawing/2014/main" id="{2872EE7A-4990-C9A0-6723-28E1C2FB7DC4}"/>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l="24419" r="24419"/>
          <a:stretch/>
        </p:blipFill>
        <p:spPr>
          <a:xfrm>
            <a:off x="1" y="1731818"/>
            <a:ext cx="2382982" cy="3103418"/>
          </a:xfrm>
          <a:prstGeom prst="rect">
            <a:avLst/>
          </a:prstGeom>
        </p:spPr>
      </p:pic>
    </p:spTree>
    <p:extLst>
      <p:ext uri="{BB962C8B-B14F-4D97-AF65-F5344CB8AC3E}">
        <p14:creationId xmlns:p14="http://schemas.microsoft.com/office/powerpoint/2010/main" val="3485862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fade">
                                      <p:cBhvr>
                                        <p:cTn id="7" dur="1000"/>
                                        <p:tgtEl>
                                          <p:spTgt spid="33">
                                            <p:txEl>
                                              <p:pRg st="0" end="0"/>
                                            </p:txEl>
                                          </p:spTgt>
                                        </p:tgtEl>
                                      </p:cBhvr>
                                    </p:animEffect>
                                    <p:anim calcmode="lin" valueType="num">
                                      <p:cBhvr>
                                        <p:cTn id="8"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3">
                                            <p:txEl>
                                              <p:pRg st="0" end="0"/>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0" end="0"/>
                                            </p:txEl>
                                          </p:spTgt>
                                        </p:tgtEl>
                                        <p:attrNameLst>
                                          <p:attrName>ppt_c</p:attrName>
                                        </p:attrNameLst>
                                      </p:cBhvr>
                                      <p:to>
                                        <a:srgbClr val="C0EAD5"/>
                                      </p:to>
                                    </p:animClr>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
                                            <p:txEl>
                                              <p:pRg st="1" end="1"/>
                                            </p:txEl>
                                          </p:spTgt>
                                        </p:tgtEl>
                                        <p:attrNameLst>
                                          <p:attrName>style.visibility</p:attrName>
                                        </p:attrNameLst>
                                      </p:cBhvr>
                                      <p:to>
                                        <p:strVal val="visible"/>
                                      </p:to>
                                    </p:set>
                                    <p:animEffect transition="in" filter="fade">
                                      <p:cBhvr>
                                        <p:cTn id="14" dur="1000"/>
                                        <p:tgtEl>
                                          <p:spTgt spid="33">
                                            <p:txEl>
                                              <p:pRg st="1" end="1"/>
                                            </p:txEl>
                                          </p:spTgt>
                                        </p:tgtEl>
                                      </p:cBhvr>
                                    </p:animEffect>
                                    <p:anim calcmode="lin" valueType="num">
                                      <p:cBhvr>
                                        <p:cTn id="15" dur="1000" fill="hold"/>
                                        <p:tgtEl>
                                          <p:spTgt spid="3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3">
                                            <p:txEl>
                                              <p:pRg st="1" end="1"/>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1" end="1"/>
                                            </p:txEl>
                                          </p:spTgt>
                                        </p:tgtEl>
                                        <p:attrNameLst>
                                          <p:attrName>ppt_c</p:attrName>
                                        </p:attrNameLst>
                                      </p:cBhvr>
                                      <p:to>
                                        <a:srgbClr val="C0EAD5"/>
                                      </p:to>
                                    </p:animClr>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
                                            <p:txEl>
                                              <p:pRg st="2" end="2"/>
                                            </p:txEl>
                                          </p:spTgt>
                                        </p:tgtEl>
                                        <p:attrNameLst>
                                          <p:attrName>style.visibility</p:attrName>
                                        </p:attrNameLst>
                                      </p:cBhvr>
                                      <p:to>
                                        <p:strVal val="visible"/>
                                      </p:to>
                                    </p:set>
                                    <p:animEffect transition="in" filter="fade">
                                      <p:cBhvr>
                                        <p:cTn id="21" dur="1000"/>
                                        <p:tgtEl>
                                          <p:spTgt spid="33">
                                            <p:txEl>
                                              <p:pRg st="2" end="2"/>
                                            </p:txEl>
                                          </p:spTgt>
                                        </p:tgtEl>
                                      </p:cBhvr>
                                    </p:animEffect>
                                    <p:anim calcmode="lin" valueType="num">
                                      <p:cBhvr>
                                        <p:cTn id="22" dur="1000" fill="hold"/>
                                        <p:tgtEl>
                                          <p:spTgt spid="3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3">
                                            <p:txEl>
                                              <p:pRg st="2" end="2"/>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2" end="2"/>
                                            </p:txEl>
                                          </p:spTgt>
                                        </p:tgtEl>
                                        <p:attrNameLst>
                                          <p:attrName>ppt_c</p:attrName>
                                        </p:attrNameLst>
                                      </p:cBhvr>
                                      <p:to>
                                        <a:srgbClr val="C0EAD5"/>
                                      </p:to>
                                    </p:animClr>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xEl>
                                              <p:pRg st="3" end="3"/>
                                            </p:txEl>
                                          </p:spTgt>
                                        </p:tgtEl>
                                        <p:attrNameLst>
                                          <p:attrName>style.visibility</p:attrName>
                                        </p:attrNameLst>
                                      </p:cBhvr>
                                      <p:to>
                                        <p:strVal val="visible"/>
                                      </p:to>
                                    </p:set>
                                    <p:animEffect transition="in" filter="fade">
                                      <p:cBhvr>
                                        <p:cTn id="28" dur="1000"/>
                                        <p:tgtEl>
                                          <p:spTgt spid="33">
                                            <p:txEl>
                                              <p:pRg st="3" end="3"/>
                                            </p:txEl>
                                          </p:spTgt>
                                        </p:tgtEl>
                                      </p:cBhvr>
                                    </p:animEffect>
                                    <p:anim calcmode="lin" valueType="num">
                                      <p:cBhvr>
                                        <p:cTn id="29" dur="1000" fill="hold"/>
                                        <p:tgtEl>
                                          <p:spTgt spid="3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3">
                                            <p:txEl>
                                              <p:pRg st="3" end="3"/>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3" end="3"/>
                                            </p:txEl>
                                          </p:spTgt>
                                        </p:tgtEl>
                                        <p:attrNameLst>
                                          <p:attrName>ppt_c</p:attrName>
                                        </p:attrNameLst>
                                      </p:cBhvr>
                                      <p:to>
                                        <a:srgbClr val="C0EAD5"/>
                                      </p:to>
                                    </p:animClr>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3">
                                            <p:txEl>
                                              <p:pRg st="4" end="4"/>
                                            </p:txEl>
                                          </p:spTgt>
                                        </p:tgtEl>
                                        <p:attrNameLst>
                                          <p:attrName>style.visibility</p:attrName>
                                        </p:attrNameLst>
                                      </p:cBhvr>
                                      <p:to>
                                        <p:strVal val="visible"/>
                                      </p:to>
                                    </p:set>
                                    <p:animEffect transition="in" filter="fade">
                                      <p:cBhvr>
                                        <p:cTn id="35" dur="1000"/>
                                        <p:tgtEl>
                                          <p:spTgt spid="33">
                                            <p:txEl>
                                              <p:pRg st="4" end="4"/>
                                            </p:txEl>
                                          </p:spTgt>
                                        </p:tgtEl>
                                      </p:cBhvr>
                                    </p:animEffect>
                                    <p:anim calcmode="lin" valueType="num">
                                      <p:cBhvr>
                                        <p:cTn id="36" dur="1000" fill="hold"/>
                                        <p:tgtEl>
                                          <p:spTgt spid="3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3">
                                            <p:txEl>
                                              <p:pRg st="4" end="4"/>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4" end="4"/>
                                            </p:txEl>
                                          </p:spTgt>
                                        </p:tgtEl>
                                        <p:attrNameLst>
                                          <p:attrName>ppt_c</p:attrName>
                                        </p:attrNameLst>
                                      </p:cBhvr>
                                      <p:to>
                                        <a:srgbClr val="C0EAD5"/>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2B271-C1B5-599A-DCC2-CFB35AD2B038}"/>
            </a:ext>
          </a:extLst>
        </p:cNvPr>
        <p:cNvGrpSpPr/>
        <p:nvPr/>
      </p:nvGrpSpPr>
      <p:grpSpPr>
        <a:xfrm>
          <a:off x="0" y="0"/>
          <a:ext cx="0" cy="0"/>
          <a:chOff x="0" y="0"/>
          <a:chExt cx="0" cy="0"/>
        </a:xfrm>
      </p:grpSpPr>
      <p:pic>
        <p:nvPicPr>
          <p:cNvPr id="12" name="Picture Placeholder 4" descr="People with tablet">
            <a:extLst>
              <a:ext uri="{FF2B5EF4-FFF2-40B4-BE49-F238E27FC236}">
                <a16:creationId xmlns:a16="http://schemas.microsoft.com/office/drawing/2014/main" id="{D8CE4392-C77D-7343-8778-E458C2F97CAC}"/>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rcRect l="13276" r="13276"/>
          <a:stretch/>
        </p:blipFill>
        <p:spPr>
          <a:xfrm>
            <a:off x="0" y="0"/>
            <a:ext cx="5105399" cy="4630890"/>
          </a:xfrm>
          <a:custGeom>
            <a:avLst/>
            <a:gdLst>
              <a:gd name="connsiteX0" fmla="*/ 0 w 5105399"/>
              <a:gd name="connsiteY0" fmla="*/ 0 h 4630890"/>
              <a:gd name="connsiteX1" fmla="*/ 4562664 w 5105399"/>
              <a:gd name="connsiteY1" fmla="*/ 0 h 4630890"/>
              <a:gd name="connsiteX2" fmla="*/ 4604221 w 5105399"/>
              <a:gd name="connsiteY2" fmla="*/ 55574 h 4630890"/>
              <a:gd name="connsiteX3" fmla="*/ 5105399 w 5105399"/>
              <a:gd name="connsiteY3" fmla="*/ 1696320 h 4630890"/>
              <a:gd name="connsiteX4" fmla="*/ 2170830 w 5105399"/>
              <a:gd name="connsiteY4" fmla="*/ 4630890 h 4630890"/>
              <a:gd name="connsiteX5" fmla="*/ 95776 w 5105399"/>
              <a:gd name="connsiteY5" fmla="*/ 3771375 h 4630890"/>
              <a:gd name="connsiteX6" fmla="*/ 0 w 5105399"/>
              <a:gd name="connsiteY6" fmla="*/ 3665995 h 463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5399" h="4630890">
                <a:moveTo>
                  <a:pt x="0" y="0"/>
                </a:moveTo>
                <a:lnTo>
                  <a:pt x="4562664" y="0"/>
                </a:lnTo>
                <a:lnTo>
                  <a:pt x="4604221" y="55574"/>
                </a:lnTo>
                <a:cubicBezTo>
                  <a:pt x="4920639" y="523935"/>
                  <a:pt x="5105399" y="1088551"/>
                  <a:pt x="5105399" y="1696320"/>
                </a:cubicBezTo>
                <a:cubicBezTo>
                  <a:pt x="5105399" y="3317039"/>
                  <a:pt x="3791548" y="4630890"/>
                  <a:pt x="2170830" y="4630890"/>
                </a:cubicBezTo>
                <a:cubicBezTo>
                  <a:pt x="1360471" y="4630890"/>
                  <a:pt x="626828" y="4302427"/>
                  <a:pt x="95776" y="3771375"/>
                </a:cubicBezTo>
                <a:lnTo>
                  <a:pt x="0" y="3665995"/>
                </a:lnTo>
                <a:close/>
              </a:path>
            </a:pathLst>
          </a:custGeom>
          <a:solidFill>
            <a:schemeClr val="tx2">
              <a:lumMod val="10000"/>
              <a:lumOff val="90000"/>
            </a:schemeClr>
          </a:solidFill>
          <a:ln>
            <a:noFill/>
          </a:ln>
        </p:spPr>
      </p:pic>
      <p:pic>
        <p:nvPicPr>
          <p:cNvPr id="11" name="Picture Placeholder 10" descr="Smiling young man showing phone to laughing friend while sitting on floor of university corridor">
            <a:extLst>
              <a:ext uri="{FF2B5EF4-FFF2-40B4-BE49-F238E27FC236}">
                <a16:creationId xmlns:a16="http://schemas.microsoft.com/office/drawing/2014/main" id="{594D72B9-9E9A-E00C-9D11-0EB9FF05D8FC}"/>
              </a:ext>
            </a:extLst>
          </p:cNvPr>
          <p:cNvPicPr>
            <a:picLocks noGrp="1" noChangeAspect="1"/>
          </p:cNvPicPr>
          <p:nvPr>
            <p:ph type="pic" sz="quarter" idx="26"/>
          </p:nvPr>
        </p:nvPicPr>
        <p:blipFill>
          <a:blip r:embed="rId4" cstate="print">
            <a:extLst>
              <a:ext uri="{28A0092B-C50C-407E-A947-70E740481C1C}">
                <a14:useLocalDpi xmlns:a14="http://schemas.microsoft.com/office/drawing/2010/main" val="0"/>
              </a:ext>
            </a:extLst>
          </a:blip>
          <a:srcRect l="13286" r="13286"/>
          <a:stretch/>
        </p:blipFill>
        <p:spPr/>
      </p:pic>
      <p:pic>
        <p:nvPicPr>
          <p:cNvPr id="8" name="Picture Placeholder 4">
            <a:extLst>
              <a:ext uri="{FF2B5EF4-FFF2-40B4-BE49-F238E27FC236}">
                <a16:creationId xmlns:a16="http://schemas.microsoft.com/office/drawing/2014/main" id="{DE5AC5E7-4A72-AB0A-8E7E-C7CB27254666}"/>
              </a:ext>
            </a:extLst>
          </p:cNvPr>
          <p:cNvPicPr>
            <a:picLocks noChangeAspect="1"/>
          </p:cNvPicPr>
          <p:nvPr/>
        </p:nvPicPr>
        <p:blipFill>
          <a:blip r:embed="rId5">
            <a:alphaModFix amt="5000"/>
            <a:extLst>
              <a:ext uri="{28A0092B-C50C-407E-A947-70E740481C1C}">
                <a14:useLocalDpi xmlns:a14="http://schemas.microsoft.com/office/drawing/2010/main" val="0"/>
              </a:ext>
            </a:extLst>
          </a:blip>
          <a:srcRect t="22" b="22"/>
          <a:stretch/>
        </p:blipFill>
        <p:spPr>
          <a:xfrm>
            <a:off x="12700" y="0"/>
            <a:ext cx="5105399" cy="4630890"/>
          </a:xfrm>
          <a:custGeom>
            <a:avLst/>
            <a:gdLst>
              <a:gd name="connsiteX0" fmla="*/ 0 w 5105399"/>
              <a:gd name="connsiteY0" fmla="*/ 0 h 4630890"/>
              <a:gd name="connsiteX1" fmla="*/ 4562664 w 5105399"/>
              <a:gd name="connsiteY1" fmla="*/ 0 h 4630890"/>
              <a:gd name="connsiteX2" fmla="*/ 4604221 w 5105399"/>
              <a:gd name="connsiteY2" fmla="*/ 55574 h 4630890"/>
              <a:gd name="connsiteX3" fmla="*/ 5105399 w 5105399"/>
              <a:gd name="connsiteY3" fmla="*/ 1696320 h 4630890"/>
              <a:gd name="connsiteX4" fmla="*/ 2170830 w 5105399"/>
              <a:gd name="connsiteY4" fmla="*/ 4630890 h 4630890"/>
              <a:gd name="connsiteX5" fmla="*/ 95776 w 5105399"/>
              <a:gd name="connsiteY5" fmla="*/ 3771375 h 4630890"/>
              <a:gd name="connsiteX6" fmla="*/ 0 w 5105399"/>
              <a:gd name="connsiteY6" fmla="*/ 3665995 h 463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5399" h="4630890">
                <a:moveTo>
                  <a:pt x="0" y="0"/>
                </a:moveTo>
                <a:lnTo>
                  <a:pt x="4562664" y="0"/>
                </a:lnTo>
                <a:lnTo>
                  <a:pt x="4604221" y="55574"/>
                </a:lnTo>
                <a:cubicBezTo>
                  <a:pt x="4920639" y="523935"/>
                  <a:pt x="5105399" y="1088551"/>
                  <a:pt x="5105399" y="1696320"/>
                </a:cubicBezTo>
                <a:cubicBezTo>
                  <a:pt x="5105399" y="3317039"/>
                  <a:pt x="3791548" y="4630890"/>
                  <a:pt x="2170830" y="4630890"/>
                </a:cubicBezTo>
                <a:cubicBezTo>
                  <a:pt x="1360471" y="4630890"/>
                  <a:pt x="626828" y="4302427"/>
                  <a:pt x="95776" y="3771375"/>
                </a:cubicBezTo>
                <a:lnTo>
                  <a:pt x="0" y="3665995"/>
                </a:lnTo>
                <a:close/>
              </a:path>
            </a:pathLst>
          </a:custGeom>
          <a:solidFill>
            <a:schemeClr val="tx2">
              <a:lumMod val="10000"/>
              <a:lumOff val="90000"/>
            </a:schemeClr>
          </a:solidFill>
          <a:ln>
            <a:noFill/>
          </a:ln>
        </p:spPr>
      </p:pic>
      <p:sp>
        <p:nvSpPr>
          <p:cNvPr id="19" name="Rectangle 18">
            <a:extLst>
              <a:ext uri="{FF2B5EF4-FFF2-40B4-BE49-F238E27FC236}">
                <a16:creationId xmlns:a16="http://schemas.microsoft.com/office/drawing/2014/main" id="{0C200A01-2A38-9AC7-FFC0-8ECCF0F31C99}"/>
              </a:ext>
            </a:extLst>
          </p:cNvPr>
          <p:cNvSpPr/>
          <p:nvPr/>
        </p:nvSpPr>
        <p:spPr>
          <a:xfrm>
            <a:off x="5263397" y="408451"/>
            <a:ext cx="3585963" cy="430887"/>
          </a:xfrm>
          <a:prstGeom prst="rect">
            <a:avLst/>
          </a:prstGeom>
        </p:spPr>
        <p:txBody>
          <a:bodyPr wrap="square" lIns="0" tIns="0" rIns="0" bIns="0" anchor="ctr">
            <a:spAutoFit/>
          </a:bodyPr>
          <a:lstStyle/>
          <a:p>
            <a:r>
              <a:rPr lang="en-US" sz="2800" b="1" dirty="0">
                <a:solidFill>
                  <a:srgbClr val="E27B26"/>
                </a:solidFill>
              </a:rPr>
              <a:t>Equity </a:t>
            </a:r>
          </a:p>
        </p:txBody>
      </p:sp>
      <p:sp>
        <p:nvSpPr>
          <p:cNvPr id="21" name="Shape 24321">
            <a:extLst>
              <a:ext uri="{FF2B5EF4-FFF2-40B4-BE49-F238E27FC236}">
                <a16:creationId xmlns:a16="http://schemas.microsoft.com/office/drawing/2014/main" id="{7831201B-A10C-A064-B744-D0E642D99897}"/>
              </a:ext>
            </a:extLst>
          </p:cNvPr>
          <p:cNvSpPr/>
          <p:nvPr/>
        </p:nvSpPr>
        <p:spPr>
          <a:xfrm>
            <a:off x="5241743" y="1328341"/>
            <a:ext cx="373892" cy="373888"/>
          </a:xfrm>
          <a:custGeom>
            <a:avLst/>
            <a:gdLst/>
            <a:ahLst/>
            <a:cxnLst>
              <a:cxn ang="0">
                <a:pos x="wd2" y="hd2"/>
              </a:cxn>
              <a:cxn ang="5400000">
                <a:pos x="wd2" y="hd2"/>
              </a:cxn>
              <a:cxn ang="10800000">
                <a:pos x="wd2" y="hd2"/>
              </a:cxn>
              <a:cxn ang="16200000">
                <a:pos x="wd2" y="hd2"/>
              </a:cxn>
            </a:cxnLst>
            <a:rect l="0" t="0" r="r" b="b"/>
            <a:pathLst>
              <a:path w="21600" h="21600" extrusionOk="0">
                <a:moveTo>
                  <a:pt x="18450" y="7137"/>
                </a:moveTo>
                <a:cubicBezTo>
                  <a:pt x="17213" y="5860"/>
                  <a:pt x="17213" y="5860"/>
                  <a:pt x="17213" y="5860"/>
                </a:cubicBezTo>
                <a:cubicBezTo>
                  <a:pt x="16950" y="5635"/>
                  <a:pt x="16575" y="5635"/>
                  <a:pt x="16350" y="5860"/>
                </a:cubicBezTo>
                <a:cubicBezTo>
                  <a:pt x="8850" y="13411"/>
                  <a:pt x="8850" y="13411"/>
                  <a:pt x="8850" y="13411"/>
                </a:cubicBezTo>
                <a:cubicBezTo>
                  <a:pt x="5250" y="9805"/>
                  <a:pt x="5250" y="9805"/>
                  <a:pt x="5250" y="9805"/>
                </a:cubicBezTo>
                <a:cubicBezTo>
                  <a:pt x="5025" y="9579"/>
                  <a:pt x="4650" y="9579"/>
                  <a:pt x="4425" y="9805"/>
                </a:cubicBezTo>
                <a:cubicBezTo>
                  <a:pt x="3150" y="11044"/>
                  <a:pt x="3150" y="11044"/>
                  <a:pt x="3150" y="11044"/>
                </a:cubicBezTo>
                <a:cubicBezTo>
                  <a:pt x="2925" y="11307"/>
                  <a:pt x="2925" y="11683"/>
                  <a:pt x="3150" y="11908"/>
                </a:cubicBezTo>
                <a:cubicBezTo>
                  <a:pt x="7125" y="15928"/>
                  <a:pt x="7125" y="15928"/>
                  <a:pt x="7125" y="15928"/>
                </a:cubicBezTo>
                <a:cubicBezTo>
                  <a:pt x="7162" y="15928"/>
                  <a:pt x="7162" y="15928"/>
                  <a:pt x="7162" y="15928"/>
                </a:cubicBezTo>
                <a:cubicBezTo>
                  <a:pt x="8400" y="17205"/>
                  <a:pt x="8400" y="17205"/>
                  <a:pt x="8400" y="17205"/>
                </a:cubicBezTo>
                <a:cubicBezTo>
                  <a:pt x="8625" y="17430"/>
                  <a:pt x="9000" y="17430"/>
                  <a:pt x="9262" y="17205"/>
                </a:cubicBezTo>
                <a:cubicBezTo>
                  <a:pt x="18450" y="7964"/>
                  <a:pt x="18450" y="7964"/>
                  <a:pt x="18450" y="7964"/>
                </a:cubicBezTo>
                <a:cubicBezTo>
                  <a:pt x="18675" y="7738"/>
                  <a:pt x="18675" y="7363"/>
                  <a:pt x="18450" y="7137"/>
                </a:cubicBezTo>
                <a:close/>
                <a:moveTo>
                  <a:pt x="10800" y="0"/>
                </a:moveTo>
                <a:cubicBezTo>
                  <a:pt x="4837" y="0"/>
                  <a:pt x="0" y="4846"/>
                  <a:pt x="0" y="10819"/>
                </a:cubicBezTo>
                <a:cubicBezTo>
                  <a:pt x="0" y="16792"/>
                  <a:pt x="4837" y="21600"/>
                  <a:pt x="10800" y="21600"/>
                </a:cubicBezTo>
                <a:cubicBezTo>
                  <a:pt x="16762" y="21600"/>
                  <a:pt x="21600" y="16792"/>
                  <a:pt x="21600" y="10819"/>
                </a:cubicBezTo>
                <a:cubicBezTo>
                  <a:pt x="21600" y="4846"/>
                  <a:pt x="16762" y="0"/>
                  <a:pt x="10800" y="0"/>
                </a:cubicBezTo>
                <a:close/>
                <a:moveTo>
                  <a:pt x="10800" y="19910"/>
                </a:moveTo>
                <a:cubicBezTo>
                  <a:pt x="5812" y="19910"/>
                  <a:pt x="1725" y="15815"/>
                  <a:pt x="1725" y="10819"/>
                </a:cubicBezTo>
                <a:cubicBezTo>
                  <a:pt x="1725" y="5785"/>
                  <a:pt x="5812" y="1728"/>
                  <a:pt x="10800" y="1728"/>
                </a:cubicBezTo>
                <a:cubicBezTo>
                  <a:pt x="15825" y="1728"/>
                  <a:pt x="19875" y="5785"/>
                  <a:pt x="19875" y="10819"/>
                </a:cubicBezTo>
                <a:cubicBezTo>
                  <a:pt x="19875" y="15815"/>
                  <a:pt x="15825" y="19910"/>
                  <a:pt x="10800" y="19910"/>
                </a:cubicBezTo>
                <a:close/>
              </a:path>
            </a:pathLst>
          </a:custGeom>
          <a:solidFill>
            <a:schemeClr val="accent3"/>
          </a:solidFill>
          <a:ln w="12700">
            <a:noFill/>
            <a:miter lim="400000"/>
          </a:ln>
        </p:spPr>
        <p:txBody>
          <a:bodyPr lIns="60960" tIns="60960" rIns="60960" bIns="60960"/>
          <a:lstStyle/>
          <a:p>
            <a:pPr defTabSz="457200">
              <a:lnSpc>
                <a:spcPct val="130000"/>
              </a:lnSpc>
              <a:defRPr sz="5600">
                <a:latin typeface="Gill Sans"/>
                <a:ea typeface="Gill Sans"/>
                <a:cs typeface="Gill Sans"/>
                <a:sym typeface="Gill Sans"/>
              </a:defRPr>
            </a:pPr>
            <a:endParaRPr sz="2800" dirty="0">
              <a:solidFill>
                <a:schemeClr val="bg1"/>
              </a:solidFill>
            </a:endParaRPr>
          </a:p>
        </p:txBody>
      </p:sp>
      <p:sp>
        <p:nvSpPr>
          <p:cNvPr id="22" name="TextBox 21">
            <a:extLst>
              <a:ext uri="{FF2B5EF4-FFF2-40B4-BE49-F238E27FC236}">
                <a16:creationId xmlns:a16="http://schemas.microsoft.com/office/drawing/2014/main" id="{4CB6CA49-9536-66E1-2D67-75FD3A47618A}"/>
              </a:ext>
            </a:extLst>
          </p:cNvPr>
          <p:cNvSpPr txBox="1"/>
          <p:nvPr/>
        </p:nvSpPr>
        <p:spPr>
          <a:xfrm flipH="1">
            <a:off x="5771654" y="2289884"/>
            <a:ext cx="3036170" cy="1163395"/>
          </a:xfrm>
          <a:prstGeom prst="rect">
            <a:avLst/>
          </a:prstGeom>
          <a:noFill/>
          <a:ln>
            <a:noFill/>
          </a:ln>
        </p:spPr>
        <p:txBody>
          <a:bodyPr wrap="square" lIns="0" tIns="0" rIns="0" bIns="0" rtlCol="0" anchor="ctr">
            <a:spAutoFit/>
          </a:bodyPr>
          <a:lstStyle/>
          <a:p>
            <a:pPr>
              <a:lnSpc>
                <a:spcPct val="130000"/>
              </a:lnSpc>
            </a:pPr>
            <a:r>
              <a:rPr lang="en-US" sz="1200" b="1" dirty="0">
                <a:solidFill>
                  <a:schemeClr val="accent3"/>
                </a:solidFill>
              </a:rPr>
              <a:t>Lived Experience </a:t>
            </a:r>
          </a:p>
          <a:p>
            <a:r>
              <a:rPr lang="en-US" sz="1200" dirty="0">
                <a:solidFill>
                  <a:schemeClr val="tx2">
                    <a:lumMod val="90000"/>
                    <a:lumOff val="10000"/>
                  </a:schemeClr>
                </a:solidFill>
              </a:rPr>
              <a:t>Integration individuals with lived experience— defined here as people who have direct and indirect experience with recovery from or exposure to gambling—into research and programming. </a:t>
            </a:r>
          </a:p>
        </p:txBody>
      </p:sp>
      <p:sp>
        <p:nvSpPr>
          <p:cNvPr id="23" name="Shape 24321">
            <a:extLst>
              <a:ext uri="{FF2B5EF4-FFF2-40B4-BE49-F238E27FC236}">
                <a16:creationId xmlns:a16="http://schemas.microsoft.com/office/drawing/2014/main" id="{8F7D3C8C-03FB-2E16-3008-93DB27AEF67F}"/>
              </a:ext>
            </a:extLst>
          </p:cNvPr>
          <p:cNvSpPr/>
          <p:nvPr/>
        </p:nvSpPr>
        <p:spPr>
          <a:xfrm>
            <a:off x="5241743" y="2550371"/>
            <a:ext cx="373892" cy="373888"/>
          </a:xfrm>
          <a:custGeom>
            <a:avLst/>
            <a:gdLst/>
            <a:ahLst/>
            <a:cxnLst>
              <a:cxn ang="0">
                <a:pos x="wd2" y="hd2"/>
              </a:cxn>
              <a:cxn ang="5400000">
                <a:pos x="wd2" y="hd2"/>
              </a:cxn>
              <a:cxn ang="10800000">
                <a:pos x="wd2" y="hd2"/>
              </a:cxn>
              <a:cxn ang="16200000">
                <a:pos x="wd2" y="hd2"/>
              </a:cxn>
            </a:cxnLst>
            <a:rect l="0" t="0" r="r" b="b"/>
            <a:pathLst>
              <a:path w="21600" h="21600" extrusionOk="0">
                <a:moveTo>
                  <a:pt x="18450" y="7137"/>
                </a:moveTo>
                <a:cubicBezTo>
                  <a:pt x="17213" y="5860"/>
                  <a:pt x="17213" y="5860"/>
                  <a:pt x="17213" y="5860"/>
                </a:cubicBezTo>
                <a:cubicBezTo>
                  <a:pt x="16950" y="5635"/>
                  <a:pt x="16575" y="5635"/>
                  <a:pt x="16350" y="5860"/>
                </a:cubicBezTo>
                <a:cubicBezTo>
                  <a:pt x="8850" y="13411"/>
                  <a:pt x="8850" y="13411"/>
                  <a:pt x="8850" y="13411"/>
                </a:cubicBezTo>
                <a:cubicBezTo>
                  <a:pt x="5250" y="9805"/>
                  <a:pt x="5250" y="9805"/>
                  <a:pt x="5250" y="9805"/>
                </a:cubicBezTo>
                <a:cubicBezTo>
                  <a:pt x="5025" y="9579"/>
                  <a:pt x="4650" y="9579"/>
                  <a:pt x="4425" y="9805"/>
                </a:cubicBezTo>
                <a:cubicBezTo>
                  <a:pt x="3150" y="11044"/>
                  <a:pt x="3150" y="11044"/>
                  <a:pt x="3150" y="11044"/>
                </a:cubicBezTo>
                <a:cubicBezTo>
                  <a:pt x="2925" y="11307"/>
                  <a:pt x="2925" y="11683"/>
                  <a:pt x="3150" y="11908"/>
                </a:cubicBezTo>
                <a:cubicBezTo>
                  <a:pt x="7125" y="15928"/>
                  <a:pt x="7125" y="15928"/>
                  <a:pt x="7125" y="15928"/>
                </a:cubicBezTo>
                <a:cubicBezTo>
                  <a:pt x="7162" y="15928"/>
                  <a:pt x="7162" y="15928"/>
                  <a:pt x="7162" y="15928"/>
                </a:cubicBezTo>
                <a:cubicBezTo>
                  <a:pt x="8400" y="17205"/>
                  <a:pt x="8400" y="17205"/>
                  <a:pt x="8400" y="17205"/>
                </a:cubicBezTo>
                <a:cubicBezTo>
                  <a:pt x="8625" y="17430"/>
                  <a:pt x="9000" y="17430"/>
                  <a:pt x="9262" y="17205"/>
                </a:cubicBezTo>
                <a:cubicBezTo>
                  <a:pt x="18450" y="7964"/>
                  <a:pt x="18450" y="7964"/>
                  <a:pt x="18450" y="7964"/>
                </a:cubicBezTo>
                <a:cubicBezTo>
                  <a:pt x="18675" y="7738"/>
                  <a:pt x="18675" y="7363"/>
                  <a:pt x="18450" y="7137"/>
                </a:cubicBezTo>
                <a:close/>
                <a:moveTo>
                  <a:pt x="10800" y="0"/>
                </a:moveTo>
                <a:cubicBezTo>
                  <a:pt x="4837" y="0"/>
                  <a:pt x="0" y="4846"/>
                  <a:pt x="0" y="10819"/>
                </a:cubicBezTo>
                <a:cubicBezTo>
                  <a:pt x="0" y="16792"/>
                  <a:pt x="4837" y="21600"/>
                  <a:pt x="10800" y="21600"/>
                </a:cubicBezTo>
                <a:cubicBezTo>
                  <a:pt x="16762" y="21600"/>
                  <a:pt x="21600" y="16792"/>
                  <a:pt x="21600" y="10819"/>
                </a:cubicBezTo>
                <a:cubicBezTo>
                  <a:pt x="21600" y="4846"/>
                  <a:pt x="16762" y="0"/>
                  <a:pt x="10800" y="0"/>
                </a:cubicBezTo>
                <a:close/>
                <a:moveTo>
                  <a:pt x="10800" y="19910"/>
                </a:moveTo>
                <a:cubicBezTo>
                  <a:pt x="5812" y="19910"/>
                  <a:pt x="1725" y="15815"/>
                  <a:pt x="1725" y="10819"/>
                </a:cubicBezTo>
                <a:cubicBezTo>
                  <a:pt x="1725" y="5785"/>
                  <a:pt x="5812" y="1728"/>
                  <a:pt x="10800" y="1728"/>
                </a:cubicBezTo>
                <a:cubicBezTo>
                  <a:pt x="15825" y="1728"/>
                  <a:pt x="19875" y="5785"/>
                  <a:pt x="19875" y="10819"/>
                </a:cubicBezTo>
                <a:cubicBezTo>
                  <a:pt x="19875" y="15815"/>
                  <a:pt x="15825" y="19910"/>
                  <a:pt x="10800" y="19910"/>
                </a:cubicBezTo>
                <a:close/>
              </a:path>
            </a:pathLst>
          </a:custGeom>
          <a:solidFill>
            <a:schemeClr val="accent3"/>
          </a:solidFill>
          <a:ln w="12700">
            <a:noFill/>
            <a:miter lim="400000"/>
          </a:ln>
        </p:spPr>
        <p:txBody>
          <a:bodyPr lIns="60960" tIns="60960" rIns="60960" bIns="60960"/>
          <a:lstStyle/>
          <a:p>
            <a:pPr defTabSz="457200">
              <a:lnSpc>
                <a:spcPct val="130000"/>
              </a:lnSpc>
              <a:defRPr sz="5600">
                <a:latin typeface="Gill Sans"/>
                <a:ea typeface="Gill Sans"/>
                <a:cs typeface="Gill Sans"/>
                <a:sym typeface="Gill Sans"/>
              </a:defRPr>
            </a:pPr>
            <a:endParaRPr sz="2800" dirty="0">
              <a:solidFill>
                <a:schemeClr val="bg1"/>
              </a:solidFill>
            </a:endParaRPr>
          </a:p>
        </p:txBody>
      </p:sp>
      <p:sp>
        <p:nvSpPr>
          <p:cNvPr id="24" name="TextBox 23">
            <a:extLst>
              <a:ext uri="{FF2B5EF4-FFF2-40B4-BE49-F238E27FC236}">
                <a16:creationId xmlns:a16="http://schemas.microsoft.com/office/drawing/2014/main" id="{8FB89BE9-0821-C381-0210-A0B4C70DF743}"/>
              </a:ext>
            </a:extLst>
          </p:cNvPr>
          <p:cNvSpPr txBox="1"/>
          <p:nvPr/>
        </p:nvSpPr>
        <p:spPr>
          <a:xfrm flipH="1">
            <a:off x="5757459" y="3581884"/>
            <a:ext cx="3089958" cy="1348061"/>
          </a:xfrm>
          <a:prstGeom prst="rect">
            <a:avLst/>
          </a:prstGeom>
          <a:noFill/>
          <a:ln>
            <a:noFill/>
          </a:ln>
        </p:spPr>
        <p:txBody>
          <a:bodyPr wrap="square" lIns="0" tIns="0" rIns="0" bIns="0" rtlCol="0" anchor="ctr">
            <a:spAutoFit/>
          </a:bodyPr>
          <a:lstStyle/>
          <a:p>
            <a:pPr>
              <a:lnSpc>
                <a:spcPct val="130000"/>
              </a:lnSpc>
            </a:pPr>
            <a:r>
              <a:rPr lang="en-US" sz="1200" b="1" dirty="0">
                <a:solidFill>
                  <a:srgbClr val="E27B26"/>
                </a:solidFill>
              </a:rPr>
              <a:t>Broaden the Focus </a:t>
            </a:r>
          </a:p>
          <a:p>
            <a:r>
              <a:rPr lang="en-US" sz="1200" dirty="0"/>
              <a:t>Shift  from a narrow focus on just individual gamblers to a broader consideration of the social setting; the social, cultural, and economic factors that influence the spread and patterns of a disorder</a:t>
            </a:r>
          </a:p>
          <a:p>
            <a:endParaRPr lang="en-US" sz="1200" dirty="0">
              <a:solidFill>
                <a:srgbClr val="E27B26"/>
              </a:solidFill>
            </a:endParaRPr>
          </a:p>
        </p:txBody>
      </p:sp>
      <p:sp>
        <p:nvSpPr>
          <p:cNvPr id="25" name="Shape 24321">
            <a:extLst>
              <a:ext uri="{FF2B5EF4-FFF2-40B4-BE49-F238E27FC236}">
                <a16:creationId xmlns:a16="http://schemas.microsoft.com/office/drawing/2014/main" id="{75012682-7CF3-826E-5E2B-D14EF281021F}"/>
              </a:ext>
            </a:extLst>
          </p:cNvPr>
          <p:cNvSpPr/>
          <p:nvPr/>
        </p:nvSpPr>
        <p:spPr>
          <a:xfrm>
            <a:off x="5241743" y="3842009"/>
            <a:ext cx="373892" cy="373888"/>
          </a:xfrm>
          <a:custGeom>
            <a:avLst/>
            <a:gdLst/>
            <a:ahLst/>
            <a:cxnLst>
              <a:cxn ang="0">
                <a:pos x="wd2" y="hd2"/>
              </a:cxn>
              <a:cxn ang="5400000">
                <a:pos x="wd2" y="hd2"/>
              </a:cxn>
              <a:cxn ang="10800000">
                <a:pos x="wd2" y="hd2"/>
              </a:cxn>
              <a:cxn ang="16200000">
                <a:pos x="wd2" y="hd2"/>
              </a:cxn>
            </a:cxnLst>
            <a:rect l="0" t="0" r="r" b="b"/>
            <a:pathLst>
              <a:path w="21600" h="21600" extrusionOk="0">
                <a:moveTo>
                  <a:pt x="18450" y="7137"/>
                </a:moveTo>
                <a:cubicBezTo>
                  <a:pt x="17213" y="5860"/>
                  <a:pt x="17213" y="5860"/>
                  <a:pt x="17213" y="5860"/>
                </a:cubicBezTo>
                <a:cubicBezTo>
                  <a:pt x="16950" y="5635"/>
                  <a:pt x="16575" y="5635"/>
                  <a:pt x="16350" y="5860"/>
                </a:cubicBezTo>
                <a:cubicBezTo>
                  <a:pt x="8850" y="13411"/>
                  <a:pt x="8850" y="13411"/>
                  <a:pt x="8850" y="13411"/>
                </a:cubicBezTo>
                <a:cubicBezTo>
                  <a:pt x="5250" y="9805"/>
                  <a:pt x="5250" y="9805"/>
                  <a:pt x="5250" y="9805"/>
                </a:cubicBezTo>
                <a:cubicBezTo>
                  <a:pt x="5025" y="9579"/>
                  <a:pt x="4650" y="9579"/>
                  <a:pt x="4425" y="9805"/>
                </a:cubicBezTo>
                <a:cubicBezTo>
                  <a:pt x="3150" y="11044"/>
                  <a:pt x="3150" y="11044"/>
                  <a:pt x="3150" y="11044"/>
                </a:cubicBezTo>
                <a:cubicBezTo>
                  <a:pt x="2925" y="11307"/>
                  <a:pt x="2925" y="11683"/>
                  <a:pt x="3150" y="11908"/>
                </a:cubicBezTo>
                <a:cubicBezTo>
                  <a:pt x="7125" y="15928"/>
                  <a:pt x="7125" y="15928"/>
                  <a:pt x="7125" y="15928"/>
                </a:cubicBezTo>
                <a:cubicBezTo>
                  <a:pt x="7162" y="15928"/>
                  <a:pt x="7162" y="15928"/>
                  <a:pt x="7162" y="15928"/>
                </a:cubicBezTo>
                <a:cubicBezTo>
                  <a:pt x="8400" y="17205"/>
                  <a:pt x="8400" y="17205"/>
                  <a:pt x="8400" y="17205"/>
                </a:cubicBezTo>
                <a:cubicBezTo>
                  <a:pt x="8625" y="17430"/>
                  <a:pt x="9000" y="17430"/>
                  <a:pt x="9262" y="17205"/>
                </a:cubicBezTo>
                <a:cubicBezTo>
                  <a:pt x="18450" y="7964"/>
                  <a:pt x="18450" y="7964"/>
                  <a:pt x="18450" y="7964"/>
                </a:cubicBezTo>
                <a:cubicBezTo>
                  <a:pt x="18675" y="7738"/>
                  <a:pt x="18675" y="7363"/>
                  <a:pt x="18450" y="7137"/>
                </a:cubicBezTo>
                <a:close/>
                <a:moveTo>
                  <a:pt x="10800" y="0"/>
                </a:moveTo>
                <a:cubicBezTo>
                  <a:pt x="4837" y="0"/>
                  <a:pt x="0" y="4846"/>
                  <a:pt x="0" y="10819"/>
                </a:cubicBezTo>
                <a:cubicBezTo>
                  <a:pt x="0" y="16792"/>
                  <a:pt x="4837" y="21600"/>
                  <a:pt x="10800" y="21600"/>
                </a:cubicBezTo>
                <a:cubicBezTo>
                  <a:pt x="16762" y="21600"/>
                  <a:pt x="21600" y="16792"/>
                  <a:pt x="21600" y="10819"/>
                </a:cubicBezTo>
                <a:cubicBezTo>
                  <a:pt x="21600" y="4846"/>
                  <a:pt x="16762" y="0"/>
                  <a:pt x="10800" y="0"/>
                </a:cubicBezTo>
                <a:close/>
                <a:moveTo>
                  <a:pt x="10800" y="19910"/>
                </a:moveTo>
                <a:cubicBezTo>
                  <a:pt x="5812" y="19910"/>
                  <a:pt x="1725" y="15815"/>
                  <a:pt x="1725" y="10819"/>
                </a:cubicBezTo>
                <a:cubicBezTo>
                  <a:pt x="1725" y="5785"/>
                  <a:pt x="5812" y="1728"/>
                  <a:pt x="10800" y="1728"/>
                </a:cubicBezTo>
                <a:cubicBezTo>
                  <a:pt x="15825" y="1728"/>
                  <a:pt x="19875" y="5785"/>
                  <a:pt x="19875" y="10819"/>
                </a:cubicBezTo>
                <a:cubicBezTo>
                  <a:pt x="19875" y="15815"/>
                  <a:pt x="15825" y="19910"/>
                  <a:pt x="10800" y="19910"/>
                </a:cubicBezTo>
                <a:close/>
              </a:path>
            </a:pathLst>
          </a:custGeom>
          <a:solidFill>
            <a:schemeClr val="accent3"/>
          </a:solidFill>
          <a:ln w="12700">
            <a:noFill/>
            <a:miter lim="400000"/>
          </a:ln>
        </p:spPr>
        <p:txBody>
          <a:bodyPr lIns="60960" tIns="60960" rIns="60960" bIns="60960"/>
          <a:lstStyle/>
          <a:p>
            <a:pPr defTabSz="457200">
              <a:lnSpc>
                <a:spcPct val="130000"/>
              </a:lnSpc>
              <a:defRPr sz="5600">
                <a:latin typeface="Gill Sans"/>
                <a:ea typeface="Gill Sans"/>
                <a:cs typeface="Gill Sans"/>
                <a:sym typeface="Gill Sans"/>
              </a:defRPr>
            </a:pPr>
            <a:endParaRPr sz="2800" dirty="0">
              <a:solidFill>
                <a:schemeClr val="bg1"/>
              </a:solidFill>
            </a:endParaRPr>
          </a:p>
        </p:txBody>
      </p:sp>
      <p:sp>
        <p:nvSpPr>
          <p:cNvPr id="26" name="Right Triangle 25">
            <a:extLst>
              <a:ext uri="{FF2B5EF4-FFF2-40B4-BE49-F238E27FC236}">
                <a16:creationId xmlns:a16="http://schemas.microsoft.com/office/drawing/2014/main" id="{D8ED3795-5B18-8901-A441-6A67C76546F8}"/>
              </a:ext>
            </a:extLst>
          </p:cNvPr>
          <p:cNvSpPr/>
          <p:nvPr/>
        </p:nvSpPr>
        <p:spPr bwMode="auto">
          <a:xfrm rot="16200000">
            <a:off x="8317346" y="4442106"/>
            <a:ext cx="799610" cy="853698"/>
          </a:xfrm>
          <a:prstGeom prst="rtTriangle">
            <a:avLst/>
          </a:prstGeom>
          <a:solidFill>
            <a:schemeClr val="accent3"/>
          </a:solidFill>
          <a:ln w="9525">
            <a:noFill/>
            <a:round/>
            <a:headEnd/>
            <a:tailEnd/>
          </a:ln>
          <a:effectLst/>
        </p:spPr>
        <p:txBody>
          <a:bodyPr vert="horz" wrap="square" lIns="91440" tIns="45720" rIns="91440" bIns="45720" numCol="1" rtlCol="0" anchor="t" anchorCtr="0" compatLnSpc="1">
            <a:prstTxWarp prst="textNoShape">
              <a:avLst/>
            </a:prstTxWarp>
          </a:bodyPr>
          <a:lstStyle/>
          <a:p>
            <a:pPr algn="ctr"/>
            <a:endParaRPr lang="en-US" dirty="0"/>
          </a:p>
        </p:txBody>
      </p:sp>
      <p:sp>
        <p:nvSpPr>
          <p:cNvPr id="27" name="Freeform 26">
            <a:extLst>
              <a:ext uri="{FF2B5EF4-FFF2-40B4-BE49-F238E27FC236}">
                <a16:creationId xmlns:a16="http://schemas.microsoft.com/office/drawing/2014/main" id="{7E46662B-236E-3A01-D45E-1CF5CC677BA1}"/>
              </a:ext>
            </a:extLst>
          </p:cNvPr>
          <p:cNvSpPr/>
          <p:nvPr/>
        </p:nvSpPr>
        <p:spPr bwMode="auto">
          <a:xfrm>
            <a:off x="3476777" y="3121832"/>
            <a:ext cx="1509058" cy="1509058"/>
          </a:xfrm>
          <a:custGeom>
            <a:avLst/>
            <a:gdLst>
              <a:gd name="connsiteX0" fmla="*/ 2286000 w 4572000"/>
              <a:gd name="connsiteY0" fmla="*/ 0 h 4572000"/>
              <a:gd name="connsiteX1" fmla="*/ 4572000 w 4572000"/>
              <a:gd name="connsiteY1" fmla="*/ 2286000 h 4572000"/>
              <a:gd name="connsiteX2" fmla="*/ 2286000 w 4572000"/>
              <a:gd name="connsiteY2" fmla="*/ 4572000 h 4572000"/>
              <a:gd name="connsiteX3" fmla="*/ 0 w 4572000"/>
              <a:gd name="connsiteY3" fmla="*/ 2286000 h 4572000"/>
              <a:gd name="connsiteX4" fmla="*/ 2286000 w 4572000"/>
              <a:gd name="connsiteY4" fmla="*/ 0 h 45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4572000">
                <a:moveTo>
                  <a:pt x="2286000" y="0"/>
                </a:moveTo>
                <a:cubicBezTo>
                  <a:pt x="3548523" y="0"/>
                  <a:pt x="4572000" y="1023477"/>
                  <a:pt x="4572000" y="2286000"/>
                </a:cubicBezTo>
                <a:cubicBezTo>
                  <a:pt x="4572000" y="3548523"/>
                  <a:pt x="3548523" y="4572000"/>
                  <a:pt x="2286000" y="4572000"/>
                </a:cubicBezTo>
                <a:cubicBezTo>
                  <a:pt x="1023477" y="4572000"/>
                  <a:pt x="0" y="3548523"/>
                  <a:pt x="0" y="2286000"/>
                </a:cubicBezTo>
                <a:cubicBezTo>
                  <a:pt x="0" y="1023477"/>
                  <a:pt x="1023477" y="0"/>
                  <a:pt x="2286000" y="0"/>
                </a:cubicBezTo>
                <a:close/>
              </a:path>
            </a:pathLst>
          </a:custGeom>
          <a:solidFill>
            <a:srgbClr val="E27B26"/>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34" name="Right Triangle 33">
            <a:extLst>
              <a:ext uri="{FF2B5EF4-FFF2-40B4-BE49-F238E27FC236}">
                <a16:creationId xmlns:a16="http://schemas.microsoft.com/office/drawing/2014/main" id="{5A1D6AEF-6D99-669C-2532-C067DDC3EF13}"/>
              </a:ext>
            </a:extLst>
          </p:cNvPr>
          <p:cNvSpPr/>
          <p:nvPr/>
        </p:nvSpPr>
        <p:spPr bwMode="auto">
          <a:xfrm rot="10800000" flipH="1">
            <a:off x="0" y="0"/>
            <a:ext cx="799610" cy="853698"/>
          </a:xfrm>
          <a:prstGeom prst="rtTriangle">
            <a:avLst/>
          </a:prstGeom>
          <a:solidFill>
            <a:srgbClr val="E27B26"/>
          </a:solidFill>
          <a:ln w="9525">
            <a:noFill/>
            <a:round/>
            <a:headEnd/>
            <a:tailEnd/>
          </a:ln>
          <a:effectLst/>
        </p:spPr>
        <p:txBody>
          <a:bodyPr vert="horz" wrap="square" lIns="91440" tIns="45720" rIns="91440" bIns="45720" numCol="1" rtlCol="0" anchor="t" anchorCtr="0" compatLnSpc="1">
            <a:prstTxWarp prst="textNoShape">
              <a:avLst/>
            </a:prstTxWarp>
          </a:bodyPr>
          <a:lstStyle/>
          <a:p>
            <a:pPr algn="ctr"/>
            <a:endParaRPr lang="en-US" dirty="0"/>
          </a:p>
        </p:txBody>
      </p:sp>
      <p:sp>
        <p:nvSpPr>
          <p:cNvPr id="7" name="TextBox 6">
            <a:extLst>
              <a:ext uri="{FF2B5EF4-FFF2-40B4-BE49-F238E27FC236}">
                <a16:creationId xmlns:a16="http://schemas.microsoft.com/office/drawing/2014/main" id="{60C7608F-AF56-7764-52C0-FD053D26CC67}"/>
              </a:ext>
            </a:extLst>
          </p:cNvPr>
          <p:cNvSpPr txBox="1"/>
          <p:nvPr/>
        </p:nvSpPr>
        <p:spPr>
          <a:xfrm>
            <a:off x="317583" y="335736"/>
            <a:ext cx="4394117" cy="3170099"/>
          </a:xfrm>
          <a:prstGeom prst="rect">
            <a:avLst/>
          </a:prstGeom>
          <a:noFill/>
        </p:spPr>
        <p:txBody>
          <a:bodyPr wrap="square" rIns="365760">
            <a:spAutoFit/>
          </a:bodyPr>
          <a:lstStyle/>
          <a:p>
            <a:pPr algn="ctr"/>
            <a:r>
              <a:rPr lang="en-US" sz="2000" dirty="0"/>
              <a:t>Problem gambling is a </a:t>
            </a:r>
          </a:p>
          <a:p>
            <a:pPr algn="ctr"/>
            <a:r>
              <a:rPr lang="en-US" sz="2000" dirty="0"/>
              <a:t>public health and social justice issue that impacts </a:t>
            </a:r>
            <a:r>
              <a:rPr lang="en-US" sz="2000" b="1" dirty="0">
                <a:solidFill>
                  <a:srgbClr val="E27B26"/>
                </a:solidFill>
              </a:rPr>
              <a:t>individuals, families</a:t>
            </a:r>
            <a:r>
              <a:rPr lang="en-US" sz="2000" dirty="0"/>
              <a:t>, and </a:t>
            </a:r>
            <a:r>
              <a:rPr lang="en-US" sz="2000" b="1" dirty="0">
                <a:solidFill>
                  <a:srgbClr val="E27B26"/>
                </a:solidFill>
              </a:rPr>
              <a:t>communities.</a:t>
            </a:r>
            <a:r>
              <a:rPr lang="en-US" sz="2000" dirty="0"/>
              <a:t> Research shows that communities of color and individuals with mental health disorders and substance use disorders are disproportionately impacted                      by gambling.</a:t>
            </a:r>
            <a:endParaRPr lang="en-US" sz="2000" b="1" i="1" dirty="0">
              <a:solidFill>
                <a:srgbClr val="21A7A7"/>
              </a:solidFill>
              <a:latin typeface="Book Antiqua" panose="02040602050305030304" pitchFamily="18" charset="0"/>
              <a:cs typeface="Arial" panose="020B0604020202020204" pitchFamily="34" charset="0"/>
            </a:endParaRPr>
          </a:p>
        </p:txBody>
      </p:sp>
      <p:sp>
        <p:nvSpPr>
          <p:cNvPr id="17" name="Rectangle 4">
            <a:extLst>
              <a:ext uri="{FF2B5EF4-FFF2-40B4-BE49-F238E27FC236}">
                <a16:creationId xmlns:a16="http://schemas.microsoft.com/office/drawing/2014/main" id="{BC7F02E0-13DA-F4D7-F4F9-FFC4CC58D6DD}"/>
              </a:ext>
            </a:extLst>
          </p:cNvPr>
          <p:cNvSpPr>
            <a:spLocks noChangeArrowheads="1"/>
          </p:cNvSpPr>
          <p:nvPr/>
        </p:nvSpPr>
        <p:spPr bwMode="auto">
          <a:xfrm>
            <a:off x="5682934" y="1220979"/>
            <a:ext cx="314963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b="1" dirty="0">
                <a:solidFill>
                  <a:schemeClr val="accent3"/>
                </a:solidFill>
                <a:latin typeface="+mj-lt"/>
                <a:ea typeface="Times New Roman" panose="02020603050405020304" pitchFamily="18" charset="0"/>
                <a:cs typeface="Aptos" panose="020B0004020202020204" pitchFamily="34" charset="0"/>
              </a:rPr>
              <a:t>Engage Communities </a:t>
            </a:r>
            <a:r>
              <a:rPr kumimoji="0" lang="en-US" altLang="en-US" sz="1200" b="1" i="0" u="none" strike="noStrike" cap="none" normalizeH="0" baseline="0" dirty="0">
                <a:ln>
                  <a:noFill/>
                </a:ln>
                <a:solidFill>
                  <a:schemeClr val="accent3"/>
                </a:solidFill>
                <a:effectLst/>
                <a:latin typeface="+mj-lt"/>
                <a:ea typeface="Times New Roman" panose="02020603050405020304" pitchFamily="18" charset="0"/>
                <a:cs typeface="Aptos" panose="020B0004020202020204" pitchFamily="34" charset="0"/>
              </a:rPr>
              <a:t> </a:t>
            </a:r>
          </a:p>
          <a:p>
            <a:pPr lvl="0" eaLnBrk="0" fontAlgn="base" hangingPunct="0">
              <a:spcBef>
                <a:spcPct val="0"/>
              </a:spcBef>
              <a:spcAft>
                <a:spcPct val="0"/>
              </a:spcAft>
            </a:pPr>
            <a:r>
              <a:rPr lang="en-US" sz="1200" dirty="0"/>
              <a:t>Engage communities in problem gambling prevention, planning processes were conducted to develop culturally appropriate prevention strategies</a:t>
            </a:r>
            <a:endParaRPr kumimoji="0" lang="en-US" altLang="en-US" sz="1800" b="0" i="0" u="none" strike="noStrike" cap="none" normalizeH="0" baseline="0" dirty="0">
              <a:ln>
                <a:noFill/>
              </a:ln>
              <a:solidFill>
                <a:schemeClr val="tx1">
                  <a:lumMod val="90000"/>
                  <a:lumOff val="10000"/>
                </a:schemeClr>
              </a:solidFill>
              <a:effectLst/>
              <a:latin typeface="+mj-lt"/>
            </a:endParaRPr>
          </a:p>
        </p:txBody>
      </p:sp>
      <p:sp>
        <p:nvSpPr>
          <p:cNvPr id="6" name="TextBox 5">
            <a:extLst>
              <a:ext uri="{FF2B5EF4-FFF2-40B4-BE49-F238E27FC236}">
                <a16:creationId xmlns:a16="http://schemas.microsoft.com/office/drawing/2014/main" id="{D51DFA97-46AD-39A8-1CC9-E0D1F2B0CF14}"/>
              </a:ext>
            </a:extLst>
          </p:cNvPr>
          <p:cNvSpPr txBox="1"/>
          <p:nvPr/>
        </p:nvSpPr>
        <p:spPr>
          <a:xfrm>
            <a:off x="1739900" y="4051300"/>
            <a:ext cx="1625600" cy="307777"/>
          </a:xfrm>
          <a:prstGeom prst="rect">
            <a:avLst/>
          </a:prstGeom>
          <a:noFill/>
        </p:spPr>
        <p:txBody>
          <a:bodyPr wrap="square" rtlCol="0">
            <a:spAutoFit/>
          </a:bodyPr>
          <a:lstStyle/>
          <a:p>
            <a:r>
              <a:rPr lang="en-US" sz="1400" dirty="0">
                <a:solidFill>
                  <a:srgbClr val="E27B26"/>
                </a:solidFill>
              </a:rPr>
              <a:t>Source  Ortiz:</a:t>
            </a:r>
          </a:p>
        </p:txBody>
      </p:sp>
      <p:grpSp>
        <p:nvGrpSpPr>
          <p:cNvPr id="4" name="Group 3">
            <a:extLst>
              <a:ext uri="{FF2B5EF4-FFF2-40B4-BE49-F238E27FC236}">
                <a16:creationId xmlns:a16="http://schemas.microsoft.com/office/drawing/2014/main" id="{E902C51E-7239-2242-C59B-F2C4902D45A4}"/>
              </a:ext>
            </a:extLst>
          </p:cNvPr>
          <p:cNvGrpSpPr/>
          <p:nvPr/>
        </p:nvGrpSpPr>
        <p:grpSpPr>
          <a:xfrm>
            <a:off x="3780125" y="3143244"/>
            <a:ext cx="927605" cy="1485906"/>
            <a:chOff x="4973132" y="2466955"/>
            <a:chExt cx="392074" cy="578621"/>
          </a:xfrm>
          <a:effectLst>
            <a:outerShdw blurRad="50800" dist="38100" dir="2700000" algn="tl" rotWithShape="0">
              <a:prstClr val="black">
                <a:alpha val="40000"/>
              </a:prstClr>
            </a:outerShdw>
          </a:effectLst>
        </p:grpSpPr>
        <p:pic>
          <p:nvPicPr>
            <p:cNvPr id="5" name="Graphic 4" descr="Protecting hand with solid fill">
              <a:extLst>
                <a:ext uri="{FF2B5EF4-FFF2-40B4-BE49-F238E27FC236}">
                  <a16:creationId xmlns:a16="http://schemas.microsoft.com/office/drawing/2014/main" id="{8D07C809-6979-DED8-74E3-5A1F9034A0A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973132" y="2466955"/>
              <a:ext cx="365760" cy="402921"/>
            </a:xfrm>
            <a:prstGeom prst="rect">
              <a:avLst/>
            </a:prstGeom>
          </p:spPr>
        </p:pic>
        <p:pic>
          <p:nvPicPr>
            <p:cNvPr id="9" name="Graphic 8" descr="Open hand with solid fill">
              <a:extLst>
                <a:ext uri="{FF2B5EF4-FFF2-40B4-BE49-F238E27FC236}">
                  <a16:creationId xmlns:a16="http://schemas.microsoft.com/office/drawing/2014/main" id="{50B15E74-B588-7622-AF83-25A75DB8D2E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999446" y="2650557"/>
              <a:ext cx="365760" cy="395019"/>
            </a:xfrm>
            <a:prstGeom prst="rect">
              <a:avLst/>
            </a:prstGeom>
          </p:spPr>
        </p:pic>
      </p:grpSp>
    </p:spTree>
    <p:extLst>
      <p:ext uri="{BB962C8B-B14F-4D97-AF65-F5344CB8AC3E}">
        <p14:creationId xmlns:p14="http://schemas.microsoft.com/office/powerpoint/2010/main" val="3818819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P spid="25" grpId="0" animBg="1"/>
      <p:bldP spid="27" grpId="0" animBg="1"/>
      <p:bldP spid="7"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53EE2-B8A4-898C-FF38-336BBF6CCB6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23415F9-CBD7-CD57-F1CE-D60C5D3DE675}"/>
              </a:ext>
            </a:extLst>
          </p:cNvPr>
          <p:cNvSpPr txBox="1"/>
          <p:nvPr/>
        </p:nvSpPr>
        <p:spPr>
          <a:xfrm>
            <a:off x="1500146" y="1709495"/>
            <a:ext cx="7100515" cy="1877437"/>
          </a:xfrm>
          <a:prstGeom prst="rect">
            <a:avLst/>
          </a:prstGeom>
          <a:solidFill>
            <a:srgbClr val="E27B26"/>
          </a:solidFill>
          <a:ln w="73025">
            <a:solidFill>
              <a:schemeClr val="bg1">
                <a:alpha val="85000"/>
              </a:schemeClr>
            </a:solidFill>
          </a:ln>
        </p:spPr>
        <p:txBody>
          <a:bodyPr wrap="square" lIns="548640" tIns="182880" rIns="91440" bIns="182880">
            <a:spAutoFit/>
          </a:bodyPr>
          <a:lstStyle/>
          <a:p>
            <a:r>
              <a:rPr lang="en-US" sz="1400" dirty="0">
                <a:solidFill>
                  <a:schemeClr val="bg1"/>
                </a:solidFill>
              </a:rPr>
              <a:t>Equity is foundational to the creation of an effective, fair, and just problem gambling prevention, treatment, and recovery system. Research consistently shows that specific populations—such as communities of color, lower-income groups, youth, and rural communities—experience disproportionate impacts from </a:t>
            </a:r>
            <a:r>
              <a:rPr lang="en-US" sz="1400" dirty="0" err="1">
                <a:solidFill>
                  <a:schemeClr val="bg1"/>
                </a:solidFill>
              </a:rPr>
              <a:t>gamblingrelated</a:t>
            </a:r>
            <a:r>
              <a:rPr lang="en-US" sz="1400" dirty="0">
                <a:solidFill>
                  <a:schemeClr val="bg1"/>
                </a:solidFill>
              </a:rPr>
              <a:t> harms. These disparities arise from a mix of systemic inequities, targeted advertising practices, and differences in access to care and support services.</a:t>
            </a:r>
          </a:p>
        </p:txBody>
      </p:sp>
      <p:graphicFrame>
        <p:nvGraphicFramePr>
          <p:cNvPr id="3" name="Chart 2">
            <a:extLst>
              <a:ext uri="{FF2B5EF4-FFF2-40B4-BE49-F238E27FC236}">
                <a16:creationId xmlns:a16="http://schemas.microsoft.com/office/drawing/2014/main" id="{7958CA36-444C-EE94-7020-280714F183E5}"/>
              </a:ext>
            </a:extLst>
          </p:cNvPr>
          <p:cNvGraphicFramePr/>
          <p:nvPr>
            <p:extLst>
              <p:ext uri="{D42A27DB-BD31-4B8C-83A1-F6EECF244321}">
                <p14:modId xmlns:p14="http://schemas.microsoft.com/office/powerpoint/2010/main" val="2759160994"/>
              </p:ext>
            </p:extLst>
          </p:nvPr>
        </p:nvGraphicFramePr>
        <p:xfrm>
          <a:off x="-2591712" y="787481"/>
          <a:ext cx="5105400" cy="349233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3B7B9B08-20D7-BA36-9DA9-95FEF3A26A06}"/>
              </a:ext>
            </a:extLst>
          </p:cNvPr>
          <p:cNvSpPr txBox="1"/>
          <p:nvPr/>
        </p:nvSpPr>
        <p:spPr>
          <a:xfrm>
            <a:off x="1524000" y="238539"/>
            <a:ext cx="7328451" cy="707886"/>
          </a:xfrm>
          <a:prstGeom prst="rect">
            <a:avLst/>
          </a:prstGeom>
          <a:noFill/>
        </p:spPr>
        <p:txBody>
          <a:bodyPr wrap="square">
            <a:spAutoFit/>
          </a:bodyPr>
          <a:lstStyle/>
          <a:p>
            <a:r>
              <a:rPr lang="en-US" sz="4000" b="0" i="0" u="none" strike="noStrike" baseline="0" dirty="0">
                <a:solidFill>
                  <a:srgbClr val="000000"/>
                </a:solidFill>
                <a:latin typeface="NeueHaasGroteskDisp Pro Md"/>
              </a:rPr>
              <a:t>Equity </a:t>
            </a:r>
            <a:r>
              <a:rPr lang="en-US" sz="1600" dirty="0">
                <a:solidFill>
                  <a:srgbClr val="000000"/>
                </a:solidFill>
                <a:latin typeface="NeueHaasGroteskDisp Pro"/>
              </a:rPr>
              <a:t> </a:t>
            </a:r>
            <a:endParaRPr lang="en-US" sz="1600" dirty="0"/>
          </a:p>
        </p:txBody>
      </p:sp>
      <p:sp>
        <p:nvSpPr>
          <p:cNvPr id="5" name="Rectangle 4">
            <a:extLst>
              <a:ext uri="{FF2B5EF4-FFF2-40B4-BE49-F238E27FC236}">
                <a16:creationId xmlns:a16="http://schemas.microsoft.com/office/drawing/2014/main" id="{A3D44EA8-F83E-4009-1A6A-C172EB8D3155}"/>
              </a:ext>
            </a:extLst>
          </p:cNvPr>
          <p:cNvSpPr/>
          <p:nvPr/>
        </p:nvSpPr>
        <p:spPr>
          <a:xfrm>
            <a:off x="614553" y="2682471"/>
            <a:ext cx="1415557" cy="276999"/>
          </a:xfrm>
          <a:prstGeom prst="rect">
            <a:avLst/>
          </a:prstGeom>
          <a:noFill/>
        </p:spPr>
        <p:txBody>
          <a:bodyPr wrap="square" lIns="91440" tIns="45720" rIns="91440" bIns="45720">
            <a:spAutoFit/>
          </a:bodyPr>
          <a:lstStyle/>
          <a:p>
            <a:pPr algn="ctr"/>
            <a:r>
              <a:rPr lang="en-US" sz="1200" b="1" cap="none" spc="50" dirty="0">
                <a:ln w="0">
                  <a:noFill/>
                </a:ln>
                <a:solidFill>
                  <a:schemeClr val="bg1"/>
                </a:solidFill>
                <a:latin typeface="Arial" panose="020B0604020202020204" pitchFamily="34" charset="0"/>
                <a:cs typeface="Arial" panose="020B0604020202020204" pitchFamily="34" charset="0"/>
              </a:rPr>
              <a:t>Equity </a:t>
            </a:r>
          </a:p>
        </p:txBody>
      </p:sp>
      <p:sp>
        <p:nvSpPr>
          <p:cNvPr id="6" name="TextBox 5">
            <a:extLst>
              <a:ext uri="{FF2B5EF4-FFF2-40B4-BE49-F238E27FC236}">
                <a16:creationId xmlns:a16="http://schemas.microsoft.com/office/drawing/2014/main" id="{FECE85E0-F0FA-58F1-7E68-98036B600B3C}"/>
              </a:ext>
            </a:extLst>
          </p:cNvPr>
          <p:cNvSpPr txBox="1"/>
          <p:nvPr/>
        </p:nvSpPr>
        <p:spPr>
          <a:xfrm>
            <a:off x="1547813" y="3533101"/>
            <a:ext cx="7010400" cy="338554"/>
          </a:xfrm>
          <a:prstGeom prst="rect">
            <a:avLst/>
          </a:prstGeom>
          <a:noFill/>
        </p:spPr>
        <p:txBody>
          <a:bodyPr wrap="square">
            <a:spAutoFit/>
          </a:bodyPr>
          <a:lstStyle/>
          <a:p>
            <a:pPr algn="ctr"/>
            <a:r>
              <a:rPr lang="en-US" sz="1600" b="1" i="0" u="none" strike="noStrike" baseline="0" dirty="0">
                <a:solidFill>
                  <a:srgbClr val="000000"/>
                </a:solidFill>
                <a:latin typeface="NeueHaasGroteskDisp Pro Md"/>
              </a:rPr>
              <a:t>Key Elements of </a:t>
            </a:r>
            <a:r>
              <a:rPr lang="en-US" sz="1600" b="1" dirty="0">
                <a:solidFill>
                  <a:srgbClr val="000000"/>
                </a:solidFill>
                <a:latin typeface="NeueHaasGroteskDisp Pro Md"/>
              </a:rPr>
              <a:t>Equity </a:t>
            </a:r>
            <a:endParaRPr lang="en-US" sz="1600" b="1" i="0" u="none" strike="noStrike" baseline="0" dirty="0">
              <a:solidFill>
                <a:srgbClr val="000000"/>
              </a:solidFill>
              <a:latin typeface="NeueHaasGroteskDisp Pro Md"/>
            </a:endParaRPr>
          </a:p>
        </p:txBody>
      </p:sp>
      <p:sp>
        <p:nvSpPr>
          <p:cNvPr id="8" name="Freeform 21">
            <a:extLst>
              <a:ext uri="{FF2B5EF4-FFF2-40B4-BE49-F238E27FC236}">
                <a16:creationId xmlns:a16="http://schemas.microsoft.com/office/drawing/2014/main" id="{FAAD89BC-2D2E-E9AC-2E82-BF84CCA72A20}"/>
              </a:ext>
            </a:extLst>
          </p:cNvPr>
          <p:cNvSpPr>
            <a:spLocks noEditPoints="1"/>
          </p:cNvSpPr>
          <p:nvPr/>
        </p:nvSpPr>
        <p:spPr bwMode="auto">
          <a:xfrm>
            <a:off x="1630373" y="4588110"/>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 name="Freeform 22">
            <a:extLst>
              <a:ext uri="{FF2B5EF4-FFF2-40B4-BE49-F238E27FC236}">
                <a16:creationId xmlns:a16="http://schemas.microsoft.com/office/drawing/2014/main" id="{47A7DDA0-963A-65ED-AD7A-568391528AF9}"/>
              </a:ext>
            </a:extLst>
          </p:cNvPr>
          <p:cNvSpPr>
            <a:spLocks noEditPoints="1"/>
          </p:cNvSpPr>
          <p:nvPr/>
        </p:nvSpPr>
        <p:spPr bwMode="auto">
          <a:xfrm>
            <a:off x="1630373" y="4063839"/>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 name="Freeform 23">
            <a:extLst>
              <a:ext uri="{FF2B5EF4-FFF2-40B4-BE49-F238E27FC236}">
                <a16:creationId xmlns:a16="http://schemas.microsoft.com/office/drawing/2014/main" id="{FB174548-F605-C521-95AB-F87BCD102845}"/>
              </a:ext>
            </a:extLst>
          </p:cNvPr>
          <p:cNvSpPr>
            <a:spLocks noEditPoints="1"/>
          </p:cNvSpPr>
          <p:nvPr/>
        </p:nvSpPr>
        <p:spPr bwMode="auto">
          <a:xfrm>
            <a:off x="3287022" y="4063839"/>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F3B715"/>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 name="Freeform 22">
            <a:extLst>
              <a:ext uri="{FF2B5EF4-FFF2-40B4-BE49-F238E27FC236}">
                <a16:creationId xmlns:a16="http://schemas.microsoft.com/office/drawing/2014/main" id="{777FD5D2-476C-5501-3209-FCBA52BFDA05}"/>
              </a:ext>
            </a:extLst>
          </p:cNvPr>
          <p:cNvSpPr>
            <a:spLocks noEditPoints="1"/>
          </p:cNvSpPr>
          <p:nvPr/>
        </p:nvSpPr>
        <p:spPr bwMode="auto">
          <a:xfrm>
            <a:off x="5284434" y="4060298"/>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 name="Freeform 23">
            <a:extLst>
              <a:ext uri="{FF2B5EF4-FFF2-40B4-BE49-F238E27FC236}">
                <a16:creationId xmlns:a16="http://schemas.microsoft.com/office/drawing/2014/main" id="{88DC4D73-E9C1-B244-087E-8E19038237D6}"/>
              </a:ext>
            </a:extLst>
          </p:cNvPr>
          <p:cNvSpPr>
            <a:spLocks noEditPoints="1"/>
          </p:cNvSpPr>
          <p:nvPr/>
        </p:nvSpPr>
        <p:spPr bwMode="auto">
          <a:xfrm>
            <a:off x="3304699" y="4631798"/>
            <a:ext cx="182880" cy="18288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72617F"/>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6" name="TextBox 15">
            <a:extLst>
              <a:ext uri="{FF2B5EF4-FFF2-40B4-BE49-F238E27FC236}">
                <a16:creationId xmlns:a16="http://schemas.microsoft.com/office/drawing/2014/main" id="{AC692082-9986-546B-D392-BB5375AB27AE}"/>
              </a:ext>
            </a:extLst>
          </p:cNvPr>
          <p:cNvSpPr txBox="1"/>
          <p:nvPr/>
        </p:nvSpPr>
        <p:spPr>
          <a:xfrm>
            <a:off x="1837541" y="3890182"/>
            <a:ext cx="1271419" cy="523220"/>
          </a:xfrm>
          <a:prstGeom prst="rect">
            <a:avLst/>
          </a:prstGeom>
          <a:noFill/>
        </p:spPr>
        <p:txBody>
          <a:bodyPr wrap="square">
            <a:spAutoFit/>
          </a:bodyPr>
          <a:lstStyle/>
          <a:p>
            <a:r>
              <a:rPr lang="en-US" sz="1400" i="0" u="none" strike="noStrike" baseline="0" dirty="0">
                <a:solidFill>
                  <a:srgbClr val="000000"/>
                </a:solidFill>
                <a:latin typeface="NeueHaasGroteskDisp Pro Md"/>
              </a:rPr>
              <a:t>Data Driven Monitoring</a:t>
            </a:r>
          </a:p>
        </p:txBody>
      </p:sp>
      <p:sp>
        <p:nvSpPr>
          <p:cNvPr id="17" name="TextBox 16">
            <a:extLst>
              <a:ext uri="{FF2B5EF4-FFF2-40B4-BE49-F238E27FC236}">
                <a16:creationId xmlns:a16="http://schemas.microsoft.com/office/drawing/2014/main" id="{529292E4-493D-77C3-2271-93653D5C4730}"/>
              </a:ext>
            </a:extLst>
          </p:cNvPr>
          <p:cNvSpPr txBox="1"/>
          <p:nvPr/>
        </p:nvSpPr>
        <p:spPr>
          <a:xfrm>
            <a:off x="3497091" y="3890182"/>
            <a:ext cx="1554480" cy="523220"/>
          </a:xfrm>
          <a:prstGeom prst="rect">
            <a:avLst/>
          </a:prstGeom>
          <a:noFill/>
        </p:spPr>
        <p:txBody>
          <a:bodyPr wrap="square">
            <a:spAutoFit/>
          </a:bodyPr>
          <a:lstStyle/>
          <a:p>
            <a:r>
              <a:rPr lang="en-US" sz="1400" i="0" u="none" strike="noStrike" baseline="0" dirty="0">
                <a:solidFill>
                  <a:srgbClr val="000000"/>
                </a:solidFill>
                <a:latin typeface="NeueHaasGroteskDisp Pro Md"/>
              </a:rPr>
              <a:t>Community Engagement</a:t>
            </a:r>
          </a:p>
        </p:txBody>
      </p:sp>
      <p:sp>
        <p:nvSpPr>
          <p:cNvPr id="18" name="TextBox 17">
            <a:extLst>
              <a:ext uri="{FF2B5EF4-FFF2-40B4-BE49-F238E27FC236}">
                <a16:creationId xmlns:a16="http://schemas.microsoft.com/office/drawing/2014/main" id="{B2C53D7D-BB45-50EB-B757-8430F10D237B}"/>
              </a:ext>
            </a:extLst>
          </p:cNvPr>
          <p:cNvSpPr txBox="1"/>
          <p:nvPr/>
        </p:nvSpPr>
        <p:spPr>
          <a:xfrm>
            <a:off x="5514377" y="3890182"/>
            <a:ext cx="1554480" cy="523220"/>
          </a:xfrm>
          <a:prstGeom prst="rect">
            <a:avLst/>
          </a:prstGeom>
          <a:noFill/>
        </p:spPr>
        <p:txBody>
          <a:bodyPr wrap="square">
            <a:spAutoFit/>
          </a:bodyPr>
          <a:lstStyle/>
          <a:p>
            <a:r>
              <a:rPr lang="en-US" sz="1400" i="0" u="none" strike="noStrike" baseline="0" dirty="0">
                <a:solidFill>
                  <a:srgbClr val="000000"/>
                </a:solidFill>
                <a:latin typeface="NeueHaasGroteskDisp Pro Md"/>
              </a:rPr>
              <a:t>Equitable Service</a:t>
            </a:r>
            <a:r>
              <a:rPr lang="en-US" sz="1400" i="0" u="none" strike="noStrike" dirty="0">
                <a:solidFill>
                  <a:srgbClr val="000000"/>
                </a:solidFill>
                <a:latin typeface="NeueHaasGroteskDisp Pro Md"/>
              </a:rPr>
              <a:t> Access</a:t>
            </a:r>
            <a:endParaRPr lang="en-US" sz="1400" i="0" u="none" strike="noStrike" baseline="0" dirty="0">
              <a:solidFill>
                <a:srgbClr val="000000"/>
              </a:solidFill>
              <a:latin typeface="NeueHaasGroteskDisp Pro Md"/>
            </a:endParaRPr>
          </a:p>
        </p:txBody>
      </p:sp>
      <p:sp>
        <p:nvSpPr>
          <p:cNvPr id="20" name="TextBox 19">
            <a:extLst>
              <a:ext uri="{FF2B5EF4-FFF2-40B4-BE49-F238E27FC236}">
                <a16:creationId xmlns:a16="http://schemas.microsoft.com/office/drawing/2014/main" id="{E82D48FE-6A80-5960-5A5E-BB9FE0B01EB7}"/>
              </a:ext>
            </a:extLst>
          </p:cNvPr>
          <p:cNvSpPr txBox="1"/>
          <p:nvPr/>
        </p:nvSpPr>
        <p:spPr>
          <a:xfrm>
            <a:off x="1874530" y="4513819"/>
            <a:ext cx="1342083" cy="307777"/>
          </a:xfrm>
          <a:prstGeom prst="rect">
            <a:avLst/>
          </a:prstGeom>
          <a:noFill/>
        </p:spPr>
        <p:txBody>
          <a:bodyPr wrap="square">
            <a:spAutoFit/>
          </a:bodyPr>
          <a:lstStyle/>
          <a:p>
            <a:r>
              <a:rPr lang="en-US" sz="1400" dirty="0">
                <a:solidFill>
                  <a:srgbClr val="000000"/>
                </a:solidFill>
                <a:latin typeface="NeueHaasGroteskDisp Pro Md"/>
              </a:rPr>
              <a:t>Focused Policy</a:t>
            </a:r>
            <a:endParaRPr lang="en-US" sz="1400" i="0" u="none" strike="noStrike" baseline="0" dirty="0">
              <a:solidFill>
                <a:srgbClr val="000000"/>
              </a:solidFill>
              <a:latin typeface="NeueHaasGroteskDisp Pro Md"/>
            </a:endParaRPr>
          </a:p>
        </p:txBody>
      </p:sp>
      <p:sp>
        <p:nvSpPr>
          <p:cNvPr id="22" name="TextBox 21">
            <a:extLst>
              <a:ext uri="{FF2B5EF4-FFF2-40B4-BE49-F238E27FC236}">
                <a16:creationId xmlns:a16="http://schemas.microsoft.com/office/drawing/2014/main" id="{0FAF7A61-0A2E-BCE9-058C-0E7E68FC88F1}"/>
              </a:ext>
            </a:extLst>
          </p:cNvPr>
          <p:cNvSpPr txBox="1"/>
          <p:nvPr/>
        </p:nvSpPr>
        <p:spPr>
          <a:xfrm>
            <a:off x="3512802" y="4450252"/>
            <a:ext cx="2453658" cy="523220"/>
          </a:xfrm>
          <a:prstGeom prst="rect">
            <a:avLst/>
          </a:prstGeom>
          <a:noFill/>
        </p:spPr>
        <p:txBody>
          <a:bodyPr wrap="square">
            <a:spAutoFit/>
          </a:bodyPr>
          <a:lstStyle/>
          <a:p>
            <a:r>
              <a:rPr lang="en-US" sz="1400" i="0" u="none" strike="noStrike" baseline="0" dirty="0">
                <a:solidFill>
                  <a:srgbClr val="000000"/>
                </a:solidFill>
                <a:latin typeface="NeueHaasGroteskDisp Pro Md"/>
              </a:rPr>
              <a:t>Workforce Diversity</a:t>
            </a:r>
            <a:r>
              <a:rPr lang="en-US" sz="1400" i="0" u="none" strike="noStrike" dirty="0">
                <a:solidFill>
                  <a:srgbClr val="000000"/>
                </a:solidFill>
                <a:latin typeface="NeueHaasGroteskDisp Pro Md"/>
              </a:rPr>
              <a:t> &amp; Cultural Responsiveness</a:t>
            </a:r>
            <a:endParaRPr lang="en-US" sz="1400" i="0" u="none" strike="noStrike" baseline="0" dirty="0">
              <a:solidFill>
                <a:srgbClr val="000000"/>
              </a:solidFill>
              <a:latin typeface="NeueHaasGroteskDisp Pro Md"/>
            </a:endParaRPr>
          </a:p>
        </p:txBody>
      </p:sp>
      <p:grpSp>
        <p:nvGrpSpPr>
          <p:cNvPr id="2" name="Group 1">
            <a:extLst>
              <a:ext uri="{FF2B5EF4-FFF2-40B4-BE49-F238E27FC236}">
                <a16:creationId xmlns:a16="http://schemas.microsoft.com/office/drawing/2014/main" id="{92B0C6DB-0997-7D0F-2837-D1FD7CBA06B0}"/>
              </a:ext>
            </a:extLst>
          </p:cNvPr>
          <p:cNvGrpSpPr/>
          <p:nvPr/>
        </p:nvGrpSpPr>
        <p:grpSpPr>
          <a:xfrm>
            <a:off x="944061" y="1814528"/>
            <a:ext cx="699008" cy="1082195"/>
            <a:chOff x="4973132" y="2466955"/>
            <a:chExt cx="295452" cy="421412"/>
          </a:xfrm>
          <a:effectLst>
            <a:outerShdw blurRad="50800" dist="38100" dir="2700000" algn="tl" rotWithShape="0">
              <a:prstClr val="black">
                <a:alpha val="40000"/>
              </a:prstClr>
            </a:outerShdw>
          </a:effectLst>
        </p:grpSpPr>
        <p:pic>
          <p:nvPicPr>
            <p:cNvPr id="23" name="Graphic 22" descr="Protecting hand with solid fill">
              <a:extLst>
                <a:ext uri="{FF2B5EF4-FFF2-40B4-BE49-F238E27FC236}">
                  <a16:creationId xmlns:a16="http://schemas.microsoft.com/office/drawing/2014/main" id="{75E0412A-F268-7BB4-A804-CCFBEC1B7FD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973132" y="2466955"/>
              <a:ext cx="292432" cy="322143"/>
            </a:xfrm>
            <a:prstGeom prst="rect">
              <a:avLst/>
            </a:prstGeom>
          </p:spPr>
        </p:pic>
        <p:pic>
          <p:nvPicPr>
            <p:cNvPr id="24" name="Graphic 23" descr="Open hand with solid fill">
              <a:extLst>
                <a:ext uri="{FF2B5EF4-FFF2-40B4-BE49-F238E27FC236}">
                  <a16:creationId xmlns:a16="http://schemas.microsoft.com/office/drawing/2014/main" id="{557266FF-2118-EA6F-33AE-5D4D468DBDF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999446" y="2597699"/>
              <a:ext cx="269138" cy="290668"/>
            </a:xfrm>
            <a:prstGeom prst="rect">
              <a:avLst/>
            </a:prstGeom>
          </p:spPr>
        </p:pic>
      </p:grpSp>
    </p:spTree>
    <p:extLst>
      <p:ext uri="{BB962C8B-B14F-4D97-AF65-F5344CB8AC3E}">
        <p14:creationId xmlns:p14="http://schemas.microsoft.com/office/powerpoint/2010/main" val="646713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3"/>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strVal val="#ppt_w+.3"/>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animEffect transition="in" filter="fade">
                                      <p:cBhvr>
                                        <p:cTn id="25" dur="1000"/>
                                        <p:tgtEl>
                                          <p:spTgt spid="8"/>
                                        </p:tgtEl>
                                      </p:cBhvr>
                                    </p:animEffect>
                                  </p:childTnLst>
                                </p:cTn>
                              </p:par>
                              <p:par>
                                <p:cTn id="26" presetID="50" presetClass="entr" presetSubtype="0" decel="10000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strVal val="#ppt_w+.3"/>
                                          </p:val>
                                        </p:tav>
                                        <p:tav tm="100000">
                                          <p:val>
                                            <p:strVal val="#ppt_w"/>
                                          </p:val>
                                        </p:tav>
                                      </p:tavLst>
                                    </p:anim>
                                    <p:anim calcmode="lin" valueType="num">
                                      <p:cBhvr>
                                        <p:cTn id="29" dur="1000" fill="hold"/>
                                        <p:tgtEl>
                                          <p:spTgt spid="10"/>
                                        </p:tgtEl>
                                        <p:attrNameLst>
                                          <p:attrName>ppt_h</p:attrName>
                                        </p:attrNameLst>
                                      </p:cBhvr>
                                      <p:tavLst>
                                        <p:tav tm="0">
                                          <p:val>
                                            <p:strVal val="#ppt_h"/>
                                          </p:val>
                                        </p:tav>
                                        <p:tav tm="100000">
                                          <p:val>
                                            <p:strVal val="#ppt_h"/>
                                          </p:val>
                                        </p:tav>
                                      </p:tavLst>
                                    </p:anim>
                                    <p:animEffect transition="in" filter="fade">
                                      <p:cBhvr>
                                        <p:cTn id="30" dur="1000"/>
                                        <p:tgtEl>
                                          <p:spTgt spid="10"/>
                                        </p:tgtEl>
                                      </p:cBhvr>
                                    </p:animEffect>
                                  </p:childTnLst>
                                </p:cTn>
                              </p:par>
                              <p:par>
                                <p:cTn id="31" presetID="50" presetClass="entr" presetSubtype="0" decel="10000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strVal val="#ppt_w+.3"/>
                                          </p:val>
                                        </p:tav>
                                        <p:tav tm="100000">
                                          <p:val>
                                            <p:strVal val="#ppt_w"/>
                                          </p:val>
                                        </p:tav>
                                      </p:tavLst>
                                    </p:anim>
                                    <p:anim calcmode="lin" valueType="num">
                                      <p:cBhvr>
                                        <p:cTn id="34" dur="1000" fill="hold"/>
                                        <p:tgtEl>
                                          <p:spTgt spid="11"/>
                                        </p:tgtEl>
                                        <p:attrNameLst>
                                          <p:attrName>ppt_h</p:attrName>
                                        </p:attrNameLst>
                                      </p:cBhvr>
                                      <p:tavLst>
                                        <p:tav tm="0">
                                          <p:val>
                                            <p:strVal val="#ppt_h"/>
                                          </p:val>
                                        </p:tav>
                                        <p:tav tm="100000">
                                          <p:val>
                                            <p:strVal val="#ppt_h"/>
                                          </p:val>
                                        </p:tav>
                                      </p:tavLst>
                                    </p:anim>
                                    <p:animEffect transition="in" filter="fade">
                                      <p:cBhvr>
                                        <p:cTn id="35" dur="1000"/>
                                        <p:tgtEl>
                                          <p:spTgt spid="11"/>
                                        </p:tgtEl>
                                      </p:cBhvr>
                                    </p:animEffect>
                                  </p:childTnLst>
                                </p:cTn>
                              </p:par>
                              <p:par>
                                <p:cTn id="36" presetID="50" presetClass="entr" presetSubtype="0" decel="10000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strVal val="#ppt_w+.3"/>
                                          </p:val>
                                        </p:tav>
                                        <p:tav tm="100000">
                                          <p:val>
                                            <p:strVal val="#ppt_w"/>
                                          </p:val>
                                        </p:tav>
                                      </p:tavLst>
                                    </p:anim>
                                    <p:anim calcmode="lin" valueType="num">
                                      <p:cBhvr>
                                        <p:cTn id="39" dur="1000" fill="hold"/>
                                        <p:tgtEl>
                                          <p:spTgt spid="14"/>
                                        </p:tgtEl>
                                        <p:attrNameLst>
                                          <p:attrName>ppt_h</p:attrName>
                                        </p:attrNameLst>
                                      </p:cBhvr>
                                      <p:tavLst>
                                        <p:tav tm="0">
                                          <p:val>
                                            <p:strVal val="#ppt_h"/>
                                          </p:val>
                                        </p:tav>
                                        <p:tav tm="100000">
                                          <p:val>
                                            <p:strVal val="#ppt_h"/>
                                          </p:val>
                                        </p:tav>
                                      </p:tavLst>
                                    </p:anim>
                                    <p:animEffect transition="in" filter="fade">
                                      <p:cBhvr>
                                        <p:cTn id="40" dur="1000"/>
                                        <p:tgtEl>
                                          <p:spTgt spid="14"/>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strVal val="#ppt_w+.3"/>
                                          </p:val>
                                        </p:tav>
                                        <p:tav tm="100000">
                                          <p:val>
                                            <p:strVal val="#ppt_w"/>
                                          </p:val>
                                        </p:tav>
                                      </p:tavLst>
                                    </p:anim>
                                    <p:anim calcmode="lin" valueType="num">
                                      <p:cBhvr>
                                        <p:cTn id="44" dur="1000" fill="hold"/>
                                        <p:tgtEl>
                                          <p:spTgt spid="15"/>
                                        </p:tgtEl>
                                        <p:attrNameLst>
                                          <p:attrName>ppt_h</p:attrName>
                                        </p:attrNameLst>
                                      </p:cBhvr>
                                      <p:tavLst>
                                        <p:tav tm="0">
                                          <p:val>
                                            <p:strVal val="#ppt_h"/>
                                          </p:val>
                                        </p:tav>
                                        <p:tav tm="100000">
                                          <p:val>
                                            <p:strVal val="#ppt_h"/>
                                          </p:val>
                                        </p:tav>
                                      </p:tavLst>
                                    </p:anim>
                                    <p:animEffect transition="in" filter="fade">
                                      <p:cBhvr>
                                        <p:cTn id="45" dur="1000"/>
                                        <p:tgtEl>
                                          <p:spTgt spid="15"/>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strVal val="#ppt_w+.3"/>
                                          </p:val>
                                        </p:tav>
                                        <p:tav tm="100000">
                                          <p:val>
                                            <p:strVal val="#ppt_w"/>
                                          </p:val>
                                        </p:tav>
                                      </p:tavLst>
                                    </p:anim>
                                    <p:anim calcmode="lin" valueType="num">
                                      <p:cBhvr>
                                        <p:cTn id="49" dur="1000" fill="hold"/>
                                        <p:tgtEl>
                                          <p:spTgt spid="16"/>
                                        </p:tgtEl>
                                        <p:attrNameLst>
                                          <p:attrName>ppt_h</p:attrName>
                                        </p:attrNameLst>
                                      </p:cBhvr>
                                      <p:tavLst>
                                        <p:tav tm="0">
                                          <p:val>
                                            <p:strVal val="#ppt_h"/>
                                          </p:val>
                                        </p:tav>
                                        <p:tav tm="100000">
                                          <p:val>
                                            <p:strVal val="#ppt_h"/>
                                          </p:val>
                                        </p:tav>
                                      </p:tavLst>
                                    </p:anim>
                                    <p:animEffect transition="in" filter="fade">
                                      <p:cBhvr>
                                        <p:cTn id="50" dur="1000"/>
                                        <p:tgtEl>
                                          <p:spTgt spid="16"/>
                                        </p:tgtEl>
                                      </p:cBhvr>
                                    </p:animEffect>
                                  </p:childTnLst>
                                </p:cTn>
                              </p:par>
                              <p:par>
                                <p:cTn id="51" presetID="50" presetClass="entr" presetSubtype="0" decel="10000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1000" fill="hold"/>
                                        <p:tgtEl>
                                          <p:spTgt spid="17"/>
                                        </p:tgtEl>
                                        <p:attrNameLst>
                                          <p:attrName>ppt_w</p:attrName>
                                        </p:attrNameLst>
                                      </p:cBhvr>
                                      <p:tavLst>
                                        <p:tav tm="0">
                                          <p:val>
                                            <p:strVal val="#ppt_w+.3"/>
                                          </p:val>
                                        </p:tav>
                                        <p:tav tm="100000">
                                          <p:val>
                                            <p:strVal val="#ppt_w"/>
                                          </p:val>
                                        </p:tav>
                                      </p:tavLst>
                                    </p:anim>
                                    <p:anim calcmode="lin" valueType="num">
                                      <p:cBhvr>
                                        <p:cTn id="54" dur="1000" fill="hold"/>
                                        <p:tgtEl>
                                          <p:spTgt spid="17"/>
                                        </p:tgtEl>
                                        <p:attrNameLst>
                                          <p:attrName>ppt_h</p:attrName>
                                        </p:attrNameLst>
                                      </p:cBhvr>
                                      <p:tavLst>
                                        <p:tav tm="0">
                                          <p:val>
                                            <p:strVal val="#ppt_h"/>
                                          </p:val>
                                        </p:tav>
                                        <p:tav tm="100000">
                                          <p:val>
                                            <p:strVal val="#ppt_h"/>
                                          </p:val>
                                        </p:tav>
                                      </p:tavLst>
                                    </p:anim>
                                    <p:animEffect transition="in" filter="fade">
                                      <p:cBhvr>
                                        <p:cTn id="55" dur="1000"/>
                                        <p:tgtEl>
                                          <p:spTgt spid="17"/>
                                        </p:tgtEl>
                                      </p:cBhvr>
                                    </p:animEffect>
                                  </p:childTnLst>
                                </p:cTn>
                              </p:par>
                              <p:par>
                                <p:cTn id="56" presetID="50" presetClass="entr" presetSubtype="0" decel="10000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strVal val="#ppt_w+.3"/>
                                          </p:val>
                                        </p:tav>
                                        <p:tav tm="100000">
                                          <p:val>
                                            <p:strVal val="#ppt_w"/>
                                          </p:val>
                                        </p:tav>
                                      </p:tavLst>
                                    </p:anim>
                                    <p:anim calcmode="lin" valueType="num">
                                      <p:cBhvr>
                                        <p:cTn id="59" dur="1000" fill="hold"/>
                                        <p:tgtEl>
                                          <p:spTgt spid="18"/>
                                        </p:tgtEl>
                                        <p:attrNameLst>
                                          <p:attrName>ppt_h</p:attrName>
                                        </p:attrNameLst>
                                      </p:cBhvr>
                                      <p:tavLst>
                                        <p:tav tm="0">
                                          <p:val>
                                            <p:strVal val="#ppt_h"/>
                                          </p:val>
                                        </p:tav>
                                        <p:tav tm="100000">
                                          <p:val>
                                            <p:strVal val="#ppt_h"/>
                                          </p:val>
                                        </p:tav>
                                      </p:tavLst>
                                    </p:anim>
                                    <p:animEffect transition="in" filter="fade">
                                      <p:cBhvr>
                                        <p:cTn id="60" dur="1000"/>
                                        <p:tgtEl>
                                          <p:spTgt spid="18"/>
                                        </p:tgtEl>
                                      </p:cBhvr>
                                    </p:animEffect>
                                  </p:childTnLst>
                                </p:cTn>
                              </p:par>
                              <p:par>
                                <p:cTn id="61" presetID="50" presetClass="entr" presetSubtype="0" decel="10000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1000" fill="hold"/>
                                        <p:tgtEl>
                                          <p:spTgt spid="20"/>
                                        </p:tgtEl>
                                        <p:attrNameLst>
                                          <p:attrName>ppt_w</p:attrName>
                                        </p:attrNameLst>
                                      </p:cBhvr>
                                      <p:tavLst>
                                        <p:tav tm="0">
                                          <p:val>
                                            <p:strVal val="#ppt_w+.3"/>
                                          </p:val>
                                        </p:tav>
                                        <p:tav tm="100000">
                                          <p:val>
                                            <p:strVal val="#ppt_w"/>
                                          </p:val>
                                        </p:tav>
                                      </p:tavLst>
                                    </p:anim>
                                    <p:anim calcmode="lin" valueType="num">
                                      <p:cBhvr>
                                        <p:cTn id="64" dur="1000" fill="hold"/>
                                        <p:tgtEl>
                                          <p:spTgt spid="20"/>
                                        </p:tgtEl>
                                        <p:attrNameLst>
                                          <p:attrName>ppt_h</p:attrName>
                                        </p:attrNameLst>
                                      </p:cBhvr>
                                      <p:tavLst>
                                        <p:tav tm="0">
                                          <p:val>
                                            <p:strVal val="#ppt_h"/>
                                          </p:val>
                                        </p:tav>
                                        <p:tav tm="100000">
                                          <p:val>
                                            <p:strVal val="#ppt_h"/>
                                          </p:val>
                                        </p:tav>
                                      </p:tavLst>
                                    </p:anim>
                                    <p:animEffect transition="in" filter="fade">
                                      <p:cBhvr>
                                        <p:cTn id="65" dur="1000"/>
                                        <p:tgtEl>
                                          <p:spTgt spid="20"/>
                                        </p:tgtEl>
                                      </p:cBhvr>
                                    </p:animEffect>
                                  </p:childTnLst>
                                </p:cTn>
                              </p:par>
                              <p:par>
                                <p:cTn id="66" presetID="50" presetClass="entr" presetSubtype="0" decel="100000"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1000" fill="hold"/>
                                        <p:tgtEl>
                                          <p:spTgt spid="22"/>
                                        </p:tgtEl>
                                        <p:attrNameLst>
                                          <p:attrName>ppt_w</p:attrName>
                                        </p:attrNameLst>
                                      </p:cBhvr>
                                      <p:tavLst>
                                        <p:tav tm="0">
                                          <p:val>
                                            <p:strVal val="#ppt_w+.3"/>
                                          </p:val>
                                        </p:tav>
                                        <p:tav tm="100000">
                                          <p:val>
                                            <p:strVal val="#ppt_w"/>
                                          </p:val>
                                        </p:tav>
                                      </p:tavLst>
                                    </p:anim>
                                    <p:anim calcmode="lin" valueType="num">
                                      <p:cBhvr>
                                        <p:cTn id="69" dur="1000" fill="hold"/>
                                        <p:tgtEl>
                                          <p:spTgt spid="22"/>
                                        </p:tgtEl>
                                        <p:attrNameLst>
                                          <p:attrName>ppt_h</p:attrName>
                                        </p:attrNameLst>
                                      </p:cBhvr>
                                      <p:tavLst>
                                        <p:tav tm="0">
                                          <p:val>
                                            <p:strVal val="#ppt_h"/>
                                          </p:val>
                                        </p:tav>
                                        <p:tav tm="100000">
                                          <p:val>
                                            <p:strVal val="#ppt_h"/>
                                          </p:val>
                                        </p:tav>
                                      </p:tavLst>
                                    </p:anim>
                                    <p:animEffect transition="in" filter="fade">
                                      <p:cBhvr>
                                        <p:cTn id="7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6" grpId="0"/>
      <p:bldP spid="8" grpId="0" animBg="1"/>
      <p:bldP spid="10" grpId="0" animBg="1"/>
      <p:bldP spid="11" grpId="0" animBg="1"/>
      <p:bldP spid="14" grpId="0" animBg="1"/>
      <p:bldP spid="15" grpId="0" animBg="1"/>
      <p:bldP spid="16" grpId="0"/>
      <p:bldP spid="17" grpId="0"/>
      <p:bldP spid="18" grpId="0"/>
      <p:bldP spid="20"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E9869-B4FF-111E-79D3-3791E6B4077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07562E6-160A-FCA9-BCAD-CB2BE7510711}"/>
              </a:ext>
            </a:extLst>
          </p:cNvPr>
          <p:cNvSpPr/>
          <p:nvPr/>
        </p:nvSpPr>
        <p:spPr>
          <a:xfrm>
            <a:off x="2761234" y="369770"/>
            <a:ext cx="4663694" cy="369332"/>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E27B26"/>
                </a:solidFill>
                <a:effectLst/>
                <a:uLnTx/>
                <a:uFillTx/>
                <a:latin typeface="Roboto"/>
                <a:ea typeface="+mn-ea"/>
                <a:cs typeface="+mn-cs"/>
              </a:rPr>
              <a:t>Examples of Measures </a:t>
            </a:r>
          </a:p>
        </p:txBody>
      </p:sp>
      <p:grpSp>
        <p:nvGrpSpPr>
          <p:cNvPr id="2" name="Group 1">
            <a:extLst>
              <a:ext uri="{FF2B5EF4-FFF2-40B4-BE49-F238E27FC236}">
                <a16:creationId xmlns:a16="http://schemas.microsoft.com/office/drawing/2014/main" id="{A8A962D0-05A0-E687-2970-CAA5CD0A8419}"/>
              </a:ext>
            </a:extLst>
          </p:cNvPr>
          <p:cNvGrpSpPr/>
          <p:nvPr/>
        </p:nvGrpSpPr>
        <p:grpSpPr>
          <a:xfrm>
            <a:off x="0" y="0"/>
            <a:ext cx="2377440" cy="1675638"/>
            <a:chOff x="0" y="-189"/>
            <a:chExt cx="2377440" cy="1675638"/>
          </a:xfrm>
          <a:solidFill>
            <a:srgbClr val="21A7A7"/>
          </a:solidFill>
        </p:grpSpPr>
        <p:sp>
          <p:nvSpPr>
            <p:cNvPr id="14" name="Freeform 13">
              <a:extLst>
                <a:ext uri="{FF2B5EF4-FFF2-40B4-BE49-F238E27FC236}">
                  <a16:creationId xmlns:a16="http://schemas.microsoft.com/office/drawing/2014/main" id="{2074D306-985D-9650-309E-FD6EA047F040}"/>
                </a:ext>
              </a:extLst>
            </p:cNvPr>
            <p:cNvSpPr/>
            <p:nvPr/>
          </p:nvSpPr>
          <p:spPr bwMode="auto">
            <a:xfrm>
              <a:off x="0" y="-189"/>
              <a:ext cx="2377440" cy="1675638"/>
            </a:xfrm>
            <a:custGeom>
              <a:avLst/>
              <a:gdLst>
                <a:gd name="connsiteX0" fmla="*/ 0 w 2667000"/>
                <a:gd name="connsiteY0" fmla="*/ 0 h 1666875"/>
                <a:gd name="connsiteX1" fmla="*/ 2667000 w 2667000"/>
                <a:gd name="connsiteY1" fmla="*/ 0 h 1666875"/>
                <a:gd name="connsiteX2" fmla="*/ 2667000 w 2667000"/>
                <a:gd name="connsiteY2" fmla="*/ 1666875 h 1666875"/>
                <a:gd name="connsiteX3" fmla="*/ 0 w 2667000"/>
                <a:gd name="connsiteY3" fmla="*/ 1666875 h 1666875"/>
              </a:gdLst>
              <a:ahLst/>
              <a:cxnLst>
                <a:cxn ang="0">
                  <a:pos x="connsiteX0" y="connsiteY0"/>
                </a:cxn>
                <a:cxn ang="0">
                  <a:pos x="connsiteX1" y="connsiteY1"/>
                </a:cxn>
                <a:cxn ang="0">
                  <a:pos x="connsiteX2" y="connsiteY2"/>
                </a:cxn>
                <a:cxn ang="0">
                  <a:pos x="connsiteX3" y="connsiteY3"/>
                </a:cxn>
              </a:cxnLst>
              <a:rect l="l" t="t" r="r" b="b"/>
              <a:pathLst>
                <a:path w="2667000" h="1666875">
                  <a:moveTo>
                    <a:pt x="0" y="0"/>
                  </a:moveTo>
                  <a:lnTo>
                    <a:pt x="2667000" y="0"/>
                  </a:lnTo>
                  <a:lnTo>
                    <a:pt x="2667000" y="1666875"/>
                  </a:lnTo>
                  <a:lnTo>
                    <a:pt x="0" y="1666875"/>
                  </a:lnTo>
                  <a:close/>
                </a:path>
              </a:pathLst>
            </a:custGeom>
            <a:solidFill>
              <a:schemeClr val="accent3"/>
            </a:solidFill>
            <a:ln w="9525">
              <a:noFill/>
              <a:round/>
              <a:headEnd/>
              <a:tailEnd/>
            </a:ln>
          </p:spPr>
          <p:txBody>
            <a:bodyPr vert="horz" wrap="squar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3200" b="1" i="0" u="none" strike="noStrike" kern="1500" cap="none" spc="300" normalizeH="0" baseline="0" noProof="0" dirty="0">
                <a:ln>
                  <a:noFill/>
                </a:ln>
                <a:solidFill>
                  <a:srgbClr val="FFFFFF"/>
                </a:solidFill>
                <a:effectLst/>
                <a:uLnTx/>
                <a:uFillTx/>
                <a:latin typeface="Roboto"/>
                <a:ea typeface="+mn-ea"/>
                <a:cs typeface="+mn-cs"/>
              </a:endParaRPr>
            </a:p>
          </p:txBody>
        </p:sp>
        <p:pic>
          <p:nvPicPr>
            <p:cNvPr id="3" name="Graphic 2">
              <a:extLst>
                <a:ext uri="{FF2B5EF4-FFF2-40B4-BE49-F238E27FC236}">
                  <a16:creationId xmlns:a16="http://schemas.microsoft.com/office/drawing/2014/main" id="{4677F179-CC04-4298-7FDA-7C9234CB5E38}"/>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06143" y="109937"/>
              <a:ext cx="962698" cy="1483794"/>
            </a:xfrm>
            <a:prstGeom prst="rect">
              <a:avLst/>
            </a:prstGeom>
            <a:effectLst>
              <a:outerShdw blurRad="50800" dist="38100" dir="2700000" algn="tl" rotWithShape="0">
                <a:prstClr val="black">
                  <a:alpha val="40000"/>
                </a:prstClr>
              </a:outerShdw>
            </a:effectLst>
          </p:spPr>
        </p:pic>
      </p:grpSp>
      <p:sp>
        <p:nvSpPr>
          <p:cNvPr id="33" name="TextBox 32">
            <a:extLst>
              <a:ext uri="{FF2B5EF4-FFF2-40B4-BE49-F238E27FC236}">
                <a16:creationId xmlns:a16="http://schemas.microsoft.com/office/drawing/2014/main" id="{79E9603A-F17D-06F0-81CE-C8DA540424AD}"/>
              </a:ext>
            </a:extLst>
          </p:cNvPr>
          <p:cNvSpPr txBox="1"/>
          <p:nvPr/>
        </p:nvSpPr>
        <p:spPr>
          <a:xfrm>
            <a:off x="2679192" y="1304500"/>
            <a:ext cx="6254496" cy="34778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We measure health disparities, health inequities, and social determinants of health associated with problem gambling.</a:t>
            </a:r>
          </a:p>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We assess population need based on both geographic location and identity.</a:t>
            </a:r>
          </a:p>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We have programs to cover out-of-pocket expenses for individuals receiving problem gambling treatment services.</a:t>
            </a:r>
          </a:p>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We involve individuals, populations, and communities most affected by problem gambling in planning.</a:t>
            </a:r>
          </a:p>
          <a:p>
            <a:pPr marL="342900" marR="0" lvl="0" indent="-342900" algn="l" defTabSz="914400" rtl="0" eaLnBrk="1" fontAlgn="auto" latinLnBrk="0" hangingPunct="1">
              <a:lnSpc>
                <a:spcPct val="100000"/>
              </a:lnSpc>
              <a:spcBef>
                <a:spcPts val="1200"/>
              </a:spcBef>
              <a:spcAft>
                <a:spcPts val="60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262626"/>
                </a:solidFill>
                <a:effectLst/>
                <a:uLnTx/>
                <a:uFillTx/>
                <a:latin typeface="Roboto"/>
                <a:ea typeface="+mn-ea"/>
                <a:cs typeface="+mn-cs"/>
              </a:rPr>
              <a:t>Our state approach to problem gambling aims to reduce health disparities.	</a:t>
            </a:r>
          </a:p>
        </p:txBody>
      </p:sp>
      <p:sp>
        <p:nvSpPr>
          <p:cNvPr id="36" name="TextBox 35">
            <a:extLst>
              <a:ext uri="{FF2B5EF4-FFF2-40B4-BE49-F238E27FC236}">
                <a16:creationId xmlns:a16="http://schemas.microsoft.com/office/drawing/2014/main" id="{183BF426-2643-80B4-971C-37FF34DD7C77}"/>
              </a:ext>
            </a:extLst>
          </p:cNvPr>
          <p:cNvSpPr txBox="1"/>
          <p:nvPr/>
        </p:nvSpPr>
        <p:spPr>
          <a:xfrm>
            <a:off x="2657856" y="852023"/>
            <a:ext cx="4617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boto"/>
                <a:ea typeface="+mn-ea"/>
                <a:cs typeface="+mn-cs"/>
              </a:rPr>
              <a:t>Questions</a:t>
            </a:r>
          </a:p>
        </p:txBody>
      </p:sp>
      <p:cxnSp>
        <p:nvCxnSpPr>
          <p:cNvPr id="38" name="Straight Connector 37">
            <a:extLst>
              <a:ext uri="{FF2B5EF4-FFF2-40B4-BE49-F238E27FC236}">
                <a16:creationId xmlns:a16="http://schemas.microsoft.com/office/drawing/2014/main" id="{6FC6FB2B-14AB-C74E-AE9B-FC8D38A37B6A}"/>
              </a:ext>
            </a:extLst>
          </p:cNvPr>
          <p:cNvCxnSpPr/>
          <p:nvPr/>
        </p:nvCxnSpPr>
        <p:spPr>
          <a:xfrm>
            <a:off x="2715768" y="1225296"/>
            <a:ext cx="6135624" cy="0"/>
          </a:xfrm>
          <a:prstGeom prst="line">
            <a:avLst/>
          </a:prstGeom>
          <a:ln w="412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76FCF5F-7B79-464C-B1EF-164865537FAA}"/>
              </a:ext>
            </a:extLst>
          </p:cNvPr>
          <p:cNvCxnSpPr/>
          <p:nvPr/>
        </p:nvCxnSpPr>
        <p:spPr>
          <a:xfrm>
            <a:off x="2756957" y="4849945"/>
            <a:ext cx="6135624" cy="0"/>
          </a:xfrm>
          <a:prstGeom prst="line">
            <a:avLst/>
          </a:prstGeom>
          <a:ln w="412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 name="Picture 4" descr="Three people wearing glasses smiling and looking at two tablets">
            <a:extLst>
              <a:ext uri="{FF2B5EF4-FFF2-40B4-BE49-F238E27FC236}">
                <a16:creationId xmlns:a16="http://schemas.microsoft.com/office/drawing/2014/main" id="{5254723B-9A55-65B1-D253-A6C0CA0EA462}"/>
              </a:ext>
            </a:extLst>
          </p:cNvPr>
          <p:cNvPicPr>
            <a:picLocks noChangeAspect="1"/>
          </p:cNvPicPr>
          <p:nvPr/>
        </p:nvPicPr>
        <p:blipFill>
          <a:blip r:embed="rId4" cstate="print">
            <a:extLst>
              <a:ext uri="{28A0092B-C50C-407E-A947-70E740481C1C}">
                <a14:useLocalDpi xmlns:a14="http://schemas.microsoft.com/office/drawing/2010/main" val="0"/>
              </a:ext>
            </a:extLst>
          </a:blip>
          <a:srcRect l="24391" r="24391"/>
          <a:stretch/>
        </p:blipFill>
        <p:spPr>
          <a:xfrm>
            <a:off x="1" y="1731818"/>
            <a:ext cx="2382982" cy="3103418"/>
          </a:xfrm>
          <a:prstGeom prst="rect">
            <a:avLst/>
          </a:prstGeom>
        </p:spPr>
      </p:pic>
    </p:spTree>
    <p:extLst>
      <p:ext uri="{BB962C8B-B14F-4D97-AF65-F5344CB8AC3E}">
        <p14:creationId xmlns:p14="http://schemas.microsoft.com/office/powerpoint/2010/main" val="1362350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fade">
                                      <p:cBhvr>
                                        <p:cTn id="7" dur="1000"/>
                                        <p:tgtEl>
                                          <p:spTgt spid="33">
                                            <p:txEl>
                                              <p:pRg st="0" end="0"/>
                                            </p:txEl>
                                          </p:spTgt>
                                        </p:tgtEl>
                                      </p:cBhvr>
                                    </p:animEffect>
                                    <p:anim calcmode="lin" valueType="num">
                                      <p:cBhvr>
                                        <p:cTn id="8"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3">
                                            <p:txEl>
                                              <p:pRg st="0" end="0"/>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0" end="0"/>
                                            </p:txEl>
                                          </p:spTgt>
                                        </p:tgtEl>
                                        <p:attrNameLst>
                                          <p:attrName>ppt_c</p:attrName>
                                        </p:attrNameLst>
                                      </p:cBhvr>
                                      <p:to>
                                        <a:srgbClr val="C0EAD5"/>
                                      </p:to>
                                    </p:animClr>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
                                            <p:txEl>
                                              <p:pRg st="1" end="1"/>
                                            </p:txEl>
                                          </p:spTgt>
                                        </p:tgtEl>
                                        <p:attrNameLst>
                                          <p:attrName>style.visibility</p:attrName>
                                        </p:attrNameLst>
                                      </p:cBhvr>
                                      <p:to>
                                        <p:strVal val="visible"/>
                                      </p:to>
                                    </p:set>
                                    <p:animEffect transition="in" filter="fade">
                                      <p:cBhvr>
                                        <p:cTn id="14" dur="1000"/>
                                        <p:tgtEl>
                                          <p:spTgt spid="33">
                                            <p:txEl>
                                              <p:pRg st="1" end="1"/>
                                            </p:txEl>
                                          </p:spTgt>
                                        </p:tgtEl>
                                      </p:cBhvr>
                                    </p:animEffect>
                                    <p:anim calcmode="lin" valueType="num">
                                      <p:cBhvr>
                                        <p:cTn id="15" dur="1000" fill="hold"/>
                                        <p:tgtEl>
                                          <p:spTgt spid="3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3">
                                            <p:txEl>
                                              <p:pRg st="1" end="1"/>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1" end="1"/>
                                            </p:txEl>
                                          </p:spTgt>
                                        </p:tgtEl>
                                        <p:attrNameLst>
                                          <p:attrName>ppt_c</p:attrName>
                                        </p:attrNameLst>
                                      </p:cBhvr>
                                      <p:to>
                                        <a:srgbClr val="C0EAD5"/>
                                      </p:to>
                                    </p:animClr>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
                                            <p:txEl>
                                              <p:pRg st="2" end="2"/>
                                            </p:txEl>
                                          </p:spTgt>
                                        </p:tgtEl>
                                        <p:attrNameLst>
                                          <p:attrName>style.visibility</p:attrName>
                                        </p:attrNameLst>
                                      </p:cBhvr>
                                      <p:to>
                                        <p:strVal val="visible"/>
                                      </p:to>
                                    </p:set>
                                    <p:animEffect transition="in" filter="fade">
                                      <p:cBhvr>
                                        <p:cTn id="21" dur="1000"/>
                                        <p:tgtEl>
                                          <p:spTgt spid="33">
                                            <p:txEl>
                                              <p:pRg st="2" end="2"/>
                                            </p:txEl>
                                          </p:spTgt>
                                        </p:tgtEl>
                                      </p:cBhvr>
                                    </p:animEffect>
                                    <p:anim calcmode="lin" valueType="num">
                                      <p:cBhvr>
                                        <p:cTn id="22" dur="1000" fill="hold"/>
                                        <p:tgtEl>
                                          <p:spTgt spid="3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3">
                                            <p:txEl>
                                              <p:pRg st="2" end="2"/>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2" end="2"/>
                                            </p:txEl>
                                          </p:spTgt>
                                        </p:tgtEl>
                                        <p:attrNameLst>
                                          <p:attrName>ppt_c</p:attrName>
                                        </p:attrNameLst>
                                      </p:cBhvr>
                                      <p:to>
                                        <a:srgbClr val="C0EAD5"/>
                                      </p:to>
                                    </p:animClr>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xEl>
                                              <p:pRg st="3" end="3"/>
                                            </p:txEl>
                                          </p:spTgt>
                                        </p:tgtEl>
                                        <p:attrNameLst>
                                          <p:attrName>style.visibility</p:attrName>
                                        </p:attrNameLst>
                                      </p:cBhvr>
                                      <p:to>
                                        <p:strVal val="visible"/>
                                      </p:to>
                                    </p:set>
                                    <p:animEffect transition="in" filter="fade">
                                      <p:cBhvr>
                                        <p:cTn id="28" dur="1000"/>
                                        <p:tgtEl>
                                          <p:spTgt spid="33">
                                            <p:txEl>
                                              <p:pRg st="3" end="3"/>
                                            </p:txEl>
                                          </p:spTgt>
                                        </p:tgtEl>
                                      </p:cBhvr>
                                    </p:animEffect>
                                    <p:anim calcmode="lin" valueType="num">
                                      <p:cBhvr>
                                        <p:cTn id="29" dur="1000" fill="hold"/>
                                        <p:tgtEl>
                                          <p:spTgt spid="3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3">
                                            <p:txEl>
                                              <p:pRg st="3" end="3"/>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3" end="3"/>
                                            </p:txEl>
                                          </p:spTgt>
                                        </p:tgtEl>
                                        <p:attrNameLst>
                                          <p:attrName>ppt_c</p:attrName>
                                        </p:attrNameLst>
                                      </p:cBhvr>
                                      <p:to>
                                        <a:srgbClr val="C0EAD5"/>
                                      </p:to>
                                    </p:animClr>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3">
                                            <p:txEl>
                                              <p:pRg st="4" end="4"/>
                                            </p:txEl>
                                          </p:spTgt>
                                        </p:tgtEl>
                                        <p:attrNameLst>
                                          <p:attrName>style.visibility</p:attrName>
                                        </p:attrNameLst>
                                      </p:cBhvr>
                                      <p:to>
                                        <p:strVal val="visible"/>
                                      </p:to>
                                    </p:set>
                                    <p:animEffect transition="in" filter="fade">
                                      <p:cBhvr>
                                        <p:cTn id="35" dur="1000"/>
                                        <p:tgtEl>
                                          <p:spTgt spid="33">
                                            <p:txEl>
                                              <p:pRg st="4" end="4"/>
                                            </p:txEl>
                                          </p:spTgt>
                                        </p:tgtEl>
                                      </p:cBhvr>
                                    </p:animEffect>
                                    <p:anim calcmode="lin" valueType="num">
                                      <p:cBhvr>
                                        <p:cTn id="36" dur="1000" fill="hold"/>
                                        <p:tgtEl>
                                          <p:spTgt spid="3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3">
                                            <p:txEl>
                                              <p:pRg st="4" end="4"/>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3">
                                            <p:txEl>
                                              <p:pRg st="4" end="4"/>
                                            </p:txEl>
                                          </p:spTgt>
                                        </p:tgtEl>
                                        <p:attrNameLst>
                                          <p:attrName>ppt_c</p:attrName>
                                        </p:attrNameLst>
                                      </p:cBhvr>
                                      <p:to>
                                        <a:srgbClr val="C0EAD5"/>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0060" y="443718"/>
            <a:ext cx="2109940" cy="738664"/>
          </a:xfrm>
          <a:prstGeom prst="rect">
            <a:avLst/>
          </a:prstGeom>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B3C5D"/>
                </a:solidFill>
                <a:effectLst/>
                <a:uLnTx/>
                <a:uFillTx/>
                <a:latin typeface="Book Antiqua" panose="02040602050305030304" pitchFamily="18" charset="0"/>
                <a:ea typeface="+mn-ea"/>
                <a:cs typeface="+mn-cs"/>
              </a:rPr>
              <a:t>Who Should          Use the Tool</a:t>
            </a:r>
          </a:p>
        </p:txBody>
      </p:sp>
      <p:sp>
        <p:nvSpPr>
          <p:cNvPr id="12" name="TextBox 11"/>
          <p:cNvSpPr txBox="1"/>
          <p:nvPr/>
        </p:nvSpPr>
        <p:spPr>
          <a:xfrm flipH="1">
            <a:off x="983815" y="2392933"/>
            <a:ext cx="1498127" cy="677108"/>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CA7A6"/>
                </a:solidFill>
                <a:effectLst/>
                <a:uLnTx/>
                <a:uFillTx/>
                <a:latin typeface="Verdana" panose="020B0604030504040204" pitchFamily="34" charset="0"/>
                <a:ea typeface="Verdana" panose="020B0604030504040204" pitchFamily="34" charset="0"/>
                <a:cs typeface="+mn-cs"/>
              </a:rPr>
              <a:t>Executive Directors of State Problem Gambling Councils</a:t>
            </a:r>
            <a:endParaRPr kumimoji="0" lang="en-US" sz="1100" b="0" i="0" u="none" strike="noStrike" kern="120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mn-cs"/>
            </a:endParaRPr>
          </a:p>
        </p:txBody>
      </p:sp>
      <p:sp>
        <p:nvSpPr>
          <p:cNvPr id="14" name="TextBox 13"/>
          <p:cNvSpPr txBox="1"/>
          <p:nvPr/>
        </p:nvSpPr>
        <p:spPr>
          <a:xfrm flipH="1">
            <a:off x="983815" y="1526763"/>
            <a:ext cx="1498127" cy="677108"/>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B3C5D"/>
                </a:solidFill>
                <a:effectLst/>
                <a:uLnTx/>
                <a:uFillTx/>
                <a:latin typeface="Verdana" panose="020B0604030504040204" pitchFamily="34" charset="0"/>
                <a:ea typeface="Verdana" panose="020B0604030504040204" pitchFamily="34" charset="0"/>
                <a:cs typeface="+mn-cs"/>
              </a:rPr>
              <a:t>State Administrators of problem Gambling Services </a:t>
            </a:r>
            <a:endParaRPr kumimoji="0" lang="en-US" sz="1100" b="0" i="0" u="none" strike="noStrike" kern="120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mn-cs"/>
            </a:endParaRPr>
          </a:p>
        </p:txBody>
      </p:sp>
      <p:sp>
        <p:nvSpPr>
          <p:cNvPr id="16" name="TextBox 15"/>
          <p:cNvSpPr txBox="1"/>
          <p:nvPr/>
        </p:nvSpPr>
        <p:spPr>
          <a:xfrm flipH="1">
            <a:off x="983815" y="3370137"/>
            <a:ext cx="1498127" cy="169277"/>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6A5A79"/>
                </a:solidFill>
                <a:effectLst/>
                <a:uLnTx/>
                <a:uFillTx/>
                <a:latin typeface="Verdana" panose="020B0604030504040204" pitchFamily="34" charset="0"/>
                <a:ea typeface="Verdana" panose="020B0604030504040204" pitchFamily="34" charset="0"/>
                <a:cs typeface="+mn-cs"/>
              </a:rPr>
              <a:t>Program Directors</a:t>
            </a:r>
            <a:endParaRPr kumimoji="0" lang="en-US" sz="1100" b="0" i="0" u="none" strike="noStrike" kern="1200" cap="none" spc="0" normalizeH="0" baseline="0" noProof="0" dirty="0">
              <a:ln>
                <a:noFill/>
              </a:ln>
              <a:solidFill>
                <a:srgbClr val="6A5A79"/>
              </a:solidFill>
              <a:effectLst/>
              <a:uLnTx/>
              <a:uFillTx/>
              <a:latin typeface="Verdana" panose="020B0604030504040204" pitchFamily="34" charset="0"/>
              <a:ea typeface="Verdana" panose="020B0604030504040204" pitchFamily="34" charset="0"/>
              <a:cs typeface="+mn-cs"/>
            </a:endParaRPr>
          </a:p>
        </p:txBody>
      </p:sp>
      <p:sp>
        <p:nvSpPr>
          <p:cNvPr id="18" name="TextBox 17"/>
          <p:cNvSpPr txBox="1"/>
          <p:nvPr/>
        </p:nvSpPr>
        <p:spPr>
          <a:xfrm flipH="1">
            <a:off x="976671" y="3867011"/>
            <a:ext cx="1498127" cy="507831"/>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27B26"/>
                </a:solidFill>
                <a:effectLst/>
                <a:uLnTx/>
                <a:uFillTx/>
                <a:latin typeface="Verdana" panose="020B0604030504040204" pitchFamily="34" charset="0"/>
                <a:ea typeface="Verdana" panose="020B0604030504040204" pitchFamily="34" charset="0"/>
                <a:cs typeface="+mn-cs"/>
              </a:rPr>
              <a:t>Prevention and Treatment Coordinators </a:t>
            </a:r>
            <a:endParaRPr kumimoji="0" lang="en-US" sz="1100" b="0" i="0" u="none" strike="noStrike" kern="1200" cap="none" spc="0" normalizeH="0" baseline="0" noProof="0" dirty="0">
              <a:ln>
                <a:noFill/>
              </a:ln>
              <a:solidFill>
                <a:srgbClr val="E27B26"/>
              </a:solidFill>
              <a:effectLst/>
              <a:uLnTx/>
              <a:uFillTx/>
              <a:latin typeface="Verdana" panose="020B0604030504040204" pitchFamily="34" charset="0"/>
              <a:ea typeface="Verdana" panose="020B0604030504040204" pitchFamily="34" charset="0"/>
              <a:cs typeface="+mn-cs"/>
            </a:endParaRPr>
          </a:p>
        </p:txBody>
      </p:sp>
      <p:pic>
        <p:nvPicPr>
          <p:cNvPr id="82" name="Picture Placeholder 81" descr="Person in glasses">
            <a:extLst>
              <a:ext uri="{FF2B5EF4-FFF2-40B4-BE49-F238E27FC236}">
                <a16:creationId xmlns:a16="http://schemas.microsoft.com/office/drawing/2014/main" id="{0E6C568F-37C6-7A8F-8848-26103F1E3D74}"/>
              </a:ext>
            </a:extLst>
          </p:cNvPr>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l="14928" r="14928"/>
          <a:stretch/>
        </p:blipFill>
        <p:spPr>
          <a:xfrm>
            <a:off x="2770483" y="0"/>
            <a:ext cx="1774825" cy="1685925"/>
          </a:xfrm>
        </p:spPr>
      </p:pic>
      <p:pic>
        <p:nvPicPr>
          <p:cNvPr id="86" name="Picture Placeholder 85" descr="Meeting at office">
            <a:extLst>
              <a:ext uri="{FF2B5EF4-FFF2-40B4-BE49-F238E27FC236}">
                <a16:creationId xmlns:a16="http://schemas.microsoft.com/office/drawing/2014/main" id="{7FE42E8D-F338-AF11-8C3B-C72D8FCB6566}"/>
              </a:ext>
            </a:extLst>
          </p:cNvPr>
          <p:cNvPicPr>
            <a:picLocks noGrp="1" noChangeAspect="1"/>
          </p:cNvPicPr>
          <p:nvPr>
            <p:ph type="pic" sz="quarter" idx="20"/>
          </p:nvPr>
        </p:nvPicPr>
        <p:blipFill>
          <a:blip r:embed="rId4" cstate="print">
            <a:extLst>
              <a:ext uri="{28A0092B-C50C-407E-A947-70E740481C1C}">
                <a14:useLocalDpi xmlns:a14="http://schemas.microsoft.com/office/drawing/2010/main" val="0"/>
              </a:ext>
            </a:extLst>
          </a:blip>
          <a:srcRect l="14904" r="14904"/>
          <a:stretch/>
        </p:blipFill>
        <p:spPr>
          <a:xfrm>
            <a:off x="2770483" y="1724025"/>
            <a:ext cx="1774825" cy="1685925"/>
          </a:xfrm>
        </p:spPr>
      </p:pic>
      <p:pic>
        <p:nvPicPr>
          <p:cNvPr id="88" name="Picture Placeholder 87" descr="Three women brainstorming">
            <a:extLst>
              <a:ext uri="{FF2B5EF4-FFF2-40B4-BE49-F238E27FC236}">
                <a16:creationId xmlns:a16="http://schemas.microsoft.com/office/drawing/2014/main" id="{7AB4B007-13FA-4C17-7E42-A31233BE920D}"/>
              </a:ext>
            </a:extLst>
          </p:cNvPr>
          <p:cNvPicPr>
            <a:picLocks noGrp="1" noChangeAspect="1"/>
          </p:cNvPicPr>
          <p:nvPr>
            <p:ph type="pic" sz="quarter" idx="23"/>
          </p:nvPr>
        </p:nvPicPr>
        <p:blipFill>
          <a:blip r:embed="rId5" cstate="print">
            <a:extLst>
              <a:ext uri="{28A0092B-C50C-407E-A947-70E740481C1C}">
                <a14:useLocalDpi xmlns:a14="http://schemas.microsoft.com/office/drawing/2010/main" val="0"/>
              </a:ext>
            </a:extLst>
          </a:blip>
          <a:srcRect l="14871" r="14871"/>
          <a:stretch/>
        </p:blipFill>
        <p:spPr>
          <a:xfrm>
            <a:off x="2770483" y="3457575"/>
            <a:ext cx="1774825" cy="1685925"/>
          </a:xfrm>
        </p:spPr>
      </p:pic>
      <p:sp>
        <p:nvSpPr>
          <p:cNvPr id="22" name="TextBox 21">
            <a:extLst>
              <a:ext uri="{FF2B5EF4-FFF2-40B4-BE49-F238E27FC236}">
                <a16:creationId xmlns:a16="http://schemas.microsoft.com/office/drawing/2014/main" id="{E93E8D06-07B5-8936-876B-0202D910D02B}"/>
              </a:ext>
            </a:extLst>
          </p:cNvPr>
          <p:cNvSpPr txBox="1"/>
          <p:nvPr/>
        </p:nvSpPr>
        <p:spPr>
          <a:xfrm flipH="1">
            <a:off x="4924425" y="427371"/>
            <a:ext cx="4046855" cy="4344266"/>
          </a:xfrm>
          <a:prstGeom prst="rect">
            <a:avLst/>
          </a:prstGeom>
          <a:noFill/>
          <a:ln>
            <a:noFill/>
          </a:ln>
        </p:spPr>
        <p:txBody>
          <a:bodyPr wrap="square" lIns="0" tIns="0" rIns="0" bIns="0" rtlCol="0" anchor="ctr">
            <a:spAutoFit/>
          </a:bodyPr>
          <a:lstStyle/>
          <a:p>
            <a:pPr marL="233363" marR="0" lvl="0" indent="-233363" algn="l" defTabSz="914400" rtl="0" eaLnBrk="1" fontAlgn="auto" latinLnBrk="0" hangingPunct="1">
              <a:lnSpc>
                <a:spcPct val="150000"/>
              </a:lnSpc>
              <a:spcBef>
                <a:spcPts val="0"/>
              </a:spcBef>
              <a:spcAft>
                <a:spcPts val="600"/>
              </a:spcAft>
              <a:buClr>
                <a:srgbClr val="21A7A7"/>
              </a:buClr>
              <a:buSzPct val="135000"/>
              <a:buFont typeface="Wingdings" panose="05000000000000000000" pitchFamily="2" charset="2"/>
              <a:buChar char="ü"/>
              <a:tabLst/>
              <a:defRPr/>
            </a:pPr>
            <a:r>
              <a:rPr kumimoji="0" lang="en-US" sz="1200" b="1" i="1" u="none" strike="noStrike" kern="1200" cap="none" spc="0" normalizeH="0" baseline="0" noProof="0" dirty="0">
                <a:ln>
                  <a:noFill/>
                </a:ln>
                <a:solidFill>
                  <a:srgbClr val="262626"/>
                </a:solidFill>
                <a:effectLst/>
                <a:uLnTx/>
                <a:uFillTx/>
                <a:latin typeface="Book Antiqua" panose="02040602050305030304" pitchFamily="18" charset="0"/>
                <a:ea typeface="+mn-ea"/>
                <a:cs typeface="Arial" panose="020B0604020202020204" pitchFamily="34" charset="0"/>
              </a:rPr>
              <a:t>State Advisory Committees on Problem Gambling</a:t>
            </a:r>
          </a:p>
          <a:p>
            <a:pPr marL="233363" marR="0" lvl="0" indent="-233363" algn="l" defTabSz="914400" rtl="0" eaLnBrk="1" fontAlgn="auto" latinLnBrk="0" hangingPunct="1">
              <a:lnSpc>
                <a:spcPct val="150000"/>
              </a:lnSpc>
              <a:spcBef>
                <a:spcPts val="0"/>
              </a:spcBef>
              <a:spcAft>
                <a:spcPts val="600"/>
              </a:spcAft>
              <a:buClr>
                <a:srgbClr val="21A7A7"/>
              </a:buClr>
              <a:buSzPct val="135000"/>
              <a:buFont typeface="Wingdings" panose="05000000000000000000" pitchFamily="2" charset="2"/>
              <a:buChar char="ü"/>
              <a:tabLst/>
              <a:defRPr/>
            </a:pPr>
            <a:r>
              <a:rPr kumimoji="0" lang="en-US" sz="1200" b="1" i="1" u="none" strike="noStrike" kern="1200" cap="none" spc="0" normalizeH="0" baseline="0" noProof="0" dirty="0">
                <a:ln>
                  <a:noFill/>
                </a:ln>
                <a:solidFill>
                  <a:srgbClr val="262626"/>
                </a:solidFill>
                <a:effectLst/>
                <a:uLnTx/>
                <a:uFillTx/>
                <a:latin typeface="Book Antiqua" panose="02040602050305030304" pitchFamily="18" charset="0"/>
                <a:ea typeface="+mn-ea"/>
                <a:cs typeface="Arial" panose="020B0604020202020204" pitchFamily="34" charset="0"/>
              </a:rPr>
              <a:t>State Affiliate Councils</a:t>
            </a:r>
          </a:p>
          <a:p>
            <a:pPr marL="233363" marR="0" lvl="0" indent="-233363" algn="l" defTabSz="914400" rtl="0" eaLnBrk="1" fontAlgn="auto" latinLnBrk="0" hangingPunct="1">
              <a:lnSpc>
                <a:spcPct val="150000"/>
              </a:lnSpc>
              <a:spcBef>
                <a:spcPts val="0"/>
              </a:spcBef>
              <a:spcAft>
                <a:spcPts val="600"/>
              </a:spcAft>
              <a:buClr>
                <a:srgbClr val="21A7A7"/>
              </a:buClr>
              <a:buSzPct val="135000"/>
              <a:buFont typeface="Wingdings" panose="05000000000000000000" pitchFamily="2" charset="2"/>
              <a:buChar char="ü"/>
              <a:tabLst/>
              <a:defRPr/>
            </a:pPr>
            <a:r>
              <a:rPr kumimoji="0" lang="en-US" sz="1200" b="1" i="1" u="none" strike="noStrike" kern="1200" cap="none" spc="0" normalizeH="0" baseline="0" noProof="0" dirty="0">
                <a:ln>
                  <a:noFill/>
                </a:ln>
                <a:solidFill>
                  <a:srgbClr val="262626"/>
                </a:solidFill>
                <a:effectLst/>
                <a:uLnTx/>
                <a:uFillTx/>
                <a:latin typeface="Book Antiqua" panose="02040602050305030304" pitchFamily="18" charset="0"/>
                <a:ea typeface="+mn-ea"/>
                <a:cs typeface="Arial" panose="020B0604020202020204" pitchFamily="34" charset="0"/>
              </a:rPr>
              <a:t>Gambling Industry Leadership </a:t>
            </a:r>
          </a:p>
          <a:p>
            <a:pPr marL="233363" marR="0" lvl="0" indent="-233363" algn="l" defTabSz="914400" rtl="0" eaLnBrk="1" fontAlgn="auto" latinLnBrk="0" hangingPunct="1">
              <a:lnSpc>
                <a:spcPct val="150000"/>
              </a:lnSpc>
              <a:spcBef>
                <a:spcPts val="0"/>
              </a:spcBef>
              <a:spcAft>
                <a:spcPts val="600"/>
              </a:spcAft>
              <a:buClr>
                <a:srgbClr val="21A7A7"/>
              </a:buClr>
              <a:buSzPct val="135000"/>
              <a:buFont typeface="Wingdings" panose="05000000000000000000" pitchFamily="2" charset="2"/>
              <a:buChar char="ü"/>
              <a:tabLst/>
              <a:defRPr/>
            </a:pPr>
            <a:r>
              <a:rPr kumimoji="0" lang="en-US" sz="1200" b="1" i="1" u="none" strike="noStrike" kern="1200" cap="none" spc="0" normalizeH="0" baseline="0" noProof="0" dirty="0">
                <a:ln>
                  <a:noFill/>
                </a:ln>
                <a:solidFill>
                  <a:srgbClr val="262626"/>
                </a:solidFill>
                <a:effectLst/>
                <a:uLnTx/>
                <a:uFillTx/>
                <a:latin typeface="Book Antiqua" panose="02040602050305030304" pitchFamily="18" charset="0"/>
                <a:ea typeface="+mn-ea"/>
                <a:cs typeface="Arial" panose="020B0604020202020204" pitchFamily="34" charset="0"/>
              </a:rPr>
              <a:t>Problem Gambling Helpline Leadership</a:t>
            </a:r>
          </a:p>
          <a:p>
            <a:pPr marL="233363" marR="0" lvl="0" indent="-233363" algn="l" defTabSz="914400" rtl="0" eaLnBrk="1" fontAlgn="auto" latinLnBrk="0" hangingPunct="1">
              <a:lnSpc>
                <a:spcPct val="150000"/>
              </a:lnSpc>
              <a:spcBef>
                <a:spcPts val="0"/>
              </a:spcBef>
              <a:spcAft>
                <a:spcPts val="600"/>
              </a:spcAft>
              <a:buClr>
                <a:srgbClr val="21A7A7"/>
              </a:buClr>
              <a:buSzPct val="135000"/>
              <a:buFont typeface="Wingdings" panose="05000000000000000000" pitchFamily="2" charset="2"/>
              <a:buChar char="ü"/>
              <a:tabLst/>
              <a:defRPr/>
            </a:pPr>
            <a:r>
              <a:rPr kumimoji="0" lang="en-US" sz="1200" b="1" i="1" u="none" strike="noStrike" kern="1200" cap="none" spc="0" normalizeH="0" baseline="0" noProof="0" dirty="0">
                <a:ln>
                  <a:noFill/>
                </a:ln>
                <a:solidFill>
                  <a:srgbClr val="262626"/>
                </a:solidFill>
                <a:effectLst/>
                <a:uLnTx/>
                <a:uFillTx/>
                <a:latin typeface="Book Antiqua" panose="02040602050305030304" pitchFamily="18" charset="0"/>
                <a:ea typeface="+mn-ea"/>
                <a:cs typeface="Arial" panose="020B0604020202020204" pitchFamily="34" charset="0"/>
              </a:rPr>
              <a:t>Legislators</a:t>
            </a:r>
          </a:p>
          <a:p>
            <a:pPr marL="233363" marR="0" lvl="0" indent="-233363" algn="l" defTabSz="914400" rtl="0" eaLnBrk="1" fontAlgn="auto" latinLnBrk="0" hangingPunct="1">
              <a:lnSpc>
                <a:spcPct val="150000"/>
              </a:lnSpc>
              <a:spcBef>
                <a:spcPts val="0"/>
              </a:spcBef>
              <a:spcAft>
                <a:spcPts val="600"/>
              </a:spcAft>
              <a:buClr>
                <a:srgbClr val="21A7A7"/>
              </a:buClr>
              <a:buSzPct val="135000"/>
              <a:buFont typeface="Wingdings" panose="05000000000000000000" pitchFamily="2" charset="2"/>
              <a:buChar char="ü"/>
              <a:tabLst/>
              <a:defRPr/>
            </a:pPr>
            <a:r>
              <a:rPr kumimoji="0" lang="en-US" sz="1200" b="1" i="1" u="none" strike="noStrike" kern="1200" cap="none" spc="0" normalizeH="0" baseline="0" noProof="0" dirty="0">
                <a:ln>
                  <a:noFill/>
                </a:ln>
                <a:solidFill>
                  <a:srgbClr val="262626"/>
                </a:solidFill>
                <a:effectLst/>
                <a:uLnTx/>
                <a:uFillTx/>
                <a:latin typeface="Book Antiqua" panose="02040602050305030304" pitchFamily="18" charset="0"/>
                <a:ea typeface="+mn-ea"/>
                <a:cs typeface="Arial" panose="020B0604020202020204" pitchFamily="34" charset="0"/>
              </a:rPr>
              <a:t>Leaders of Regulatory Organizations and Agencies</a:t>
            </a:r>
          </a:p>
          <a:p>
            <a:pPr marL="233363" marR="0" lvl="0" indent="-233363" algn="l" defTabSz="914400" rtl="0" eaLnBrk="1" fontAlgn="auto" latinLnBrk="0" hangingPunct="1">
              <a:lnSpc>
                <a:spcPct val="150000"/>
              </a:lnSpc>
              <a:spcBef>
                <a:spcPts val="0"/>
              </a:spcBef>
              <a:spcAft>
                <a:spcPts val="600"/>
              </a:spcAft>
              <a:buClr>
                <a:srgbClr val="21A7A7"/>
              </a:buClr>
              <a:buSzPct val="135000"/>
              <a:buFont typeface="Wingdings" panose="05000000000000000000" pitchFamily="2" charset="2"/>
              <a:buChar char="ü"/>
              <a:tabLst/>
              <a:defRPr/>
            </a:pPr>
            <a:r>
              <a:rPr kumimoji="0" lang="en-US" sz="1200" b="1" i="1" u="none" strike="noStrike" kern="1200" cap="none" spc="0" normalizeH="0" baseline="0" noProof="0" dirty="0">
                <a:ln>
                  <a:noFill/>
                </a:ln>
                <a:solidFill>
                  <a:srgbClr val="262626"/>
                </a:solidFill>
                <a:effectLst/>
                <a:uLnTx/>
                <a:uFillTx/>
                <a:latin typeface="Book Antiqua" panose="02040602050305030304" pitchFamily="18" charset="0"/>
                <a:ea typeface="+mn-ea"/>
                <a:cs typeface="Arial" panose="020B0604020202020204" pitchFamily="34" charset="0"/>
              </a:rPr>
              <a:t>Leaders of Clinical Services Certification Boards</a:t>
            </a:r>
          </a:p>
          <a:p>
            <a:pPr marL="233363" marR="0" lvl="0" indent="-233363" algn="l" defTabSz="914400" rtl="0" eaLnBrk="1" fontAlgn="auto" latinLnBrk="0" hangingPunct="1">
              <a:lnSpc>
                <a:spcPct val="150000"/>
              </a:lnSpc>
              <a:spcBef>
                <a:spcPts val="0"/>
              </a:spcBef>
              <a:spcAft>
                <a:spcPts val="600"/>
              </a:spcAft>
              <a:buClr>
                <a:srgbClr val="21A7A7"/>
              </a:buClr>
              <a:buSzPct val="135000"/>
              <a:buFont typeface="Wingdings" panose="05000000000000000000" pitchFamily="2" charset="2"/>
              <a:buChar char="ü"/>
              <a:tabLst/>
              <a:defRPr/>
            </a:pPr>
            <a:r>
              <a:rPr kumimoji="0" lang="en-US" sz="1200" b="1" i="1" u="none" strike="noStrike" kern="1200" cap="none" spc="0" normalizeH="0" baseline="0" noProof="0" dirty="0">
                <a:ln>
                  <a:noFill/>
                </a:ln>
                <a:solidFill>
                  <a:srgbClr val="262626"/>
                </a:solidFill>
                <a:effectLst/>
                <a:uLnTx/>
                <a:uFillTx/>
                <a:latin typeface="Book Antiqua" panose="02040602050305030304" pitchFamily="18" charset="0"/>
                <a:ea typeface="+mn-ea"/>
                <a:cs typeface="Arial" panose="020B0604020202020204" pitchFamily="34" charset="0"/>
              </a:rPr>
              <a:t>Leaders of Problem Gambling Peer Recovery Organizations</a:t>
            </a:r>
          </a:p>
          <a:p>
            <a:pPr marL="233363" marR="0" lvl="0" indent="-233363" algn="l" defTabSz="914400" rtl="0" eaLnBrk="1" fontAlgn="auto" latinLnBrk="0" hangingPunct="1">
              <a:lnSpc>
                <a:spcPct val="150000"/>
              </a:lnSpc>
              <a:spcBef>
                <a:spcPts val="0"/>
              </a:spcBef>
              <a:spcAft>
                <a:spcPts val="600"/>
              </a:spcAft>
              <a:buClr>
                <a:srgbClr val="21A7A7"/>
              </a:buClr>
              <a:buSzPct val="135000"/>
              <a:buFont typeface="Wingdings" panose="05000000000000000000" pitchFamily="2" charset="2"/>
              <a:buChar char="ü"/>
              <a:tabLst/>
              <a:defRPr/>
            </a:pPr>
            <a:r>
              <a:rPr kumimoji="0" lang="en-US" sz="1200" b="1" i="1" u="none" strike="noStrike" kern="1200" cap="none" spc="0" normalizeH="0" baseline="0" noProof="0" dirty="0">
                <a:ln>
                  <a:noFill/>
                </a:ln>
                <a:solidFill>
                  <a:srgbClr val="262626"/>
                </a:solidFill>
                <a:effectLst/>
                <a:uLnTx/>
                <a:uFillTx/>
                <a:latin typeface="Book Antiqua" panose="02040602050305030304" pitchFamily="18" charset="0"/>
                <a:ea typeface="+mn-ea"/>
                <a:cs typeface="Arial" panose="020B0604020202020204" pitchFamily="34" charset="0"/>
              </a:rPr>
              <a:t>Leaders of Problem Gambling Coalitions</a:t>
            </a:r>
          </a:p>
          <a:p>
            <a:pPr marL="233363" marR="0" lvl="0" indent="-233363" algn="l" defTabSz="914400" rtl="0" eaLnBrk="1" fontAlgn="auto" latinLnBrk="0" hangingPunct="1">
              <a:lnSpc>
                <a:spcPct val="150000"/>
              </a:lnSpc>
              <a:spcBef>
                <a:spcPts val="0"/>
              </a:spcBef>
              <a:spcAft>
                <a:spcPts val="600"/>
              </a:spcAft>
              <a:buClr>
                <a:srgbClr val="21A7A7"/>
              </a:buClr>
              <a:buSzPct val="135000"/>
              <a:buFont typeface="Wingdings" panose="05000000000000000000" pitchFamily="2" charset="2"/>
              <a:buChar char="ü"/>
              <a:tabLst/>
              <a:defRPr/>
            </a:pPr>
            <a:r>
              <a:rPr kumimoji="0" lang="en-US" sz="1200" b="1" i="1" u="none" strike="noStrike" kern="1200" cap="none" spc="0" normalizeH="0" baseline="0" noProof="0" dirty="0">
                <a:ln>
                  <a:noFill/>
                </a:ln>
                <a:solidFill>
                  <a:srgbClr val="262626"/>
                </a:solidFill>
                <a:effectLst/>
                <a:uLnTx/>
                <a:uFillTx/>
                <a:latin typeface="Book Antiqua" panose="02040602050305030304" pitchFamily="18" charset="0"/>
                <a:ea typeface="+mn-ea"/>
                <a:cs typeface="Arial" panose="020B0604020202020204" pitchFamily="34" charset="0"/>
              </a:rPr>
              <a:t>Prevention, Treatment, and Recovery Program Staff</a:t>
            </a:r>
          </a:p>
          <a:p>
            <a:pPr marL="233363" marR="0" lvl="0" indent="-233363" algn="l" defTabSz="914400" rtl="0" eaLnBrk="1" fontAlgn="auto" latinLnBrk="0" hangingPunct="1">
              <a:lnSpc>
                <a:spcPct val="150000"/>
              </a:lnSpc>
              <a:spcBef>
                <a:spcPts val="0"/>
              </a:spcBef>
              <a:spcAft>
                <a:spcPts val="600"/>
              </a:spcAft>
              <a:buClr>
                <a:srgbClr val="21A7A7"/>
              </a:buClr>
              <a:buSzPct val="135000"/>
              <a:buFont typeface="Wingdings" panose="05000000000000000000" pitchFamily="2" charset="2"/>
              <a:buChar char="ü"/>
              <a:tabLst/>
              <a:defRPr/>
            </a:pPr>
            <a:r>
              <a:rPr kumimoji="0" lang="en-US" sz="1200" b="1" i="1" u="none" strike="noStrike" kern="1200" cap="none" spc="0" normalizeH="0" baseline="0" noProof="0" dirty="0">
                <a:ln>
                  <a:noFill/>
                </a:ln>
                <a:solidFill>
                  <a:srgbClr val="262626"/>
                </a:solidFill>
                <a:effectLst/>
                <a:uLnTx/>
                <a:uFillTx/>
                <a:latin typeface="Book Antiqua" panose="02040602050305030304" pitchFamily="18" charset="0"/>
                <a:ea typeface="+mn-ea"/>
                <a:cs typeface="Arial" panose="020B0604020202020204" pitchFamily="34" charset="0"/>
              </a:rPr>
              <a:t>Academic Institutions, Social Scientists, and Researchers</a:t>
            </a:r>
          </a:p>
        </p:txBody>
      </p:sp>
      <p:sp>
        <p:nvSpPr>
          <p:cNvPr id="2" name="Right Triangle 1">
            <a:extLst>
              <a:ext uri="{FF2B5EF4-FFF2-40B4-BE49-F238E27FC236}">
                <a16:creationId xmlns:a16="http://schemas.microsoft.com/office/drawing/2014/main" id="{0D27FA55-0C99-6F28-B03C-1C7FD92B6EFC}"/>
              </a:ext>
            </a:extLst>
          </p:cNvPr>
          <p:cNvSpPr/>
          <p:nvPr/>
        </p:nvSpPr>
        <p:spPr bwMode="auto">
          <a:xfrm>
            <a:off x="0" y="4289802"/>
            <a:ext cx="799610" cy="853698"/>
          </a:xfrm>
          <a:prstGeom prst="rtTriangle">
            <a:avLst/>
          </a:prstGeom>
          <a:solidFill>
            <a:schemeClr val="accent1"/>
          </a:solidFill>
          <a:ln w="9525">
            <a:noFill/>
            <a:round/>
            <a:headEnd/>
            <a:tailEn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Roboto"/>
              <a:ea typeface="+mn-ea"/>
              <a:cs typeface="+mn-cs"/>
            </a:endParaRPr>
          </a:p>
        </p:txBody>
      </p:sp>
      <p:sp>
        <p:nvSpPr>
          <p:cNvPr id="6" name="Freeform 21">
            <a:extLst>
              <a:ext uri="{FF2B5EF4-FFF2-40B4-BE49-F238E27FC236}">
                <a16:creationId xmlns:a16="http://schemas.microsoft.com/office/drawing/2014/main" id="{CBC3B593-09C6-3231-846B-F31477325C18}"/>
              </a:ext>
            </a:extLst>
          </p:cNvPr>
          <p:cNvSpPr>
            <a:spLocks noEditPoints="1"/>
          </p:cNvSpPr>
          <p:nvPr/>
        </p:nvSpPr>
        <p:spPr bwMode="auto">
          <a:xfrm>
            <a:off x="357701" y="2382480"/>
            <a:ext cx="357622" cy="35762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262626"/>
              </a:solidFill>
              <a:effectLst/>
              <a:uLnTx/>
              <a:uFillTx/>
              <a:latin typeface="Roboto"/>
              <a:ea typeface="+mn-ea"/>
              <a:cs typeface="+mn-cs"/>
            </a:endParaRPr>
          </a:p>
        </p:txBody>
      </p:sp>
      <p:sp>
        <p:nvSpPr>
          <p:cNvPr id="7" name="Freeform 22">
            <a:extLst>
              <a:ext uri="{FF2B5EF4-FFF2-40B4-BE49-F238E27FC236}">
                <a16:creationId xmlns:a16="http://schemas.microsoft.com/office/drawing/2014/main" id="{860BEDEC-BCB6-DBFF-1014-C1CC147E0968}"/>
              </a:ext>
            </a:extLst>
          </p:cNvPr>
          <p:cNvSpPr>
            <a:spLocks noEditPoints="1"/>
          </p:cNvSpPr>
          <p:nvPr/>
        </p:nvSpPr>
        <p:spPr bwMode="auto">
          <a:xfrm>
            <a:off x="357701" y="1578815"/>
            <a:ext cx="357622" cy="35762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262626"/>
              </a:solidFill>
              <a:effectLst/>
              <a:uLnTx/>
              <a:uFillTx/>
              <a:latin typeface="Roboto"/>
              <a:ea typeface="+mn-ea"/>
              <a:cs typeface="+mn-cs"/>
            </a:endParaRPr>
          </a:p>
        </p:txBody>
      </p:sp>
      <p:sp>
        <p:nvSpPr>
          <p:cNvPr id="8" name="Freeform 23">
            <a:extLst>
              <a:ext uri="{FF2B5EF4-FFF2-40B4-BE49-F238E27FC236}">
                <a16:creationId xmlns:a16="http://schemas.microsoft.com/office/drawing/2014/main" id="{1E957885-6404-6FBA-6E68-BBCED1B9B3EC}"/>
              </a:ext>
            </a:extLst>
          </p:cNvPr>
          <p:cNvSpPr>
            <a:spLocks noEditPoints="1"/>
          </p:cNvSpPr>
          <p:nvPr/>
        </p:nvSpPr>
        <p:spPr bwMode="auto">
          <a:xfrm>
            <a:off x="357701" y="3989810"/>
            <a:ext cx="357622" cy="35762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262626"/>
              </a:solidFill>
              <a:effectLst/>
              <a:uLnTx/>
              <a:uFillTx/>
              <a:latin typeface="Roboto"/>
              <a:ea typeface="+mn-ea"/>
              <a:cs typeface="+mn-cs"/>
            </a:endParaRPr>
          </a:p>
        </p:txBody>
      </p:sp>
      <p:sp>
        <p:nvSpPr>
          <p:cNvPr id="9" name="Freeform 25">
            <a:extLst>
              <a:ext uri="{FF2B5EF4-FFF2-40B4-BE49-F238E27FC236}">
                <a16:creationId xmlns:a16="http://schemas.microsoft.com/office/drawing/2014/main" id="{36015758-2768-9F99-AE2B-C610F0EB62FF}"/>
              </a:ext>
            </a:extLst>
          </p:cNvPr>
          <p:cNvSpPr>
            <a:spLocks noEditPoints="1"/>
          </p:cNvSpPr>
          <p:nvPr/>
        </p:nvSpPr>
        <p:spPr bwMode="auto">
          <a:xfrm>
            <a:off x="357701" y="3186145"/>
            <a:ext cx="357622" cy="35762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6A5A79"/>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262626"/>
              </a:solidFill>
              <a:effectLst/>
              <a:uLnTx/>
              <a:uFillTx/>
              <a:latin typeface="Roboto"/>
              <a:ea typeface="+mn-ea"/>
              <a:cs typeface="+mn-cs"/>
            </a:endParaRPr>
          </a:p>
        </p:txBody>
      </p:sp>
    </p:spTree>
    <p:extLst>
      <p:ext uri="{BB962C8B-B14F-4D97-AF65-F5344CB8AC3E}">
        <p14:creationId xmlns:p14="http://schemas.microsoft.com/office/powerpoint/2010/main" val="1226105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eople at the meeting desk">
            <a:extLst>
              <a:ext uri="{FF2B5EF4-FFF2-40B4-BE49-F238E27FC236}">
                <a16:creationId xmlns:a16="http://schemas.microsoft.com/office/drawing/2014/main" id="{032CC3DA-CFF6-7AAE-8772-162E9A43E0D7}"/>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25000" r="25000"/>
          <a:stretch>
            <a:fillRect/>
          </a:stretch>
        </p:blipFill>
        <p:spPr/>
      </p:pic>
      <p:sp>
        <p:nvSpPr>
          <p:cNvPr id="3" name="Title 2">
            <a:extLst>
              <a:ext uri="{FF2B5EF4-FFF2-40B4-BE49-F238E27FC236}">
                <a16:creationId xmlns:a16="http://schemas.microsoft.com/office/drawing/2014/main" id="{8E0CF72A-4310-0FB0-CA54-0BF9CDCB30A8}"/>
              </a:ext>
            </a:extLst>
          </p:cNvPr>
          <p:cNvSpPr>
            <a:spLocks noGrp="1"/>
          </p:cNvSpPr>
          <p:nvPr>
            <p:ph type="title"/>
          </p:nvPr>
        </p:nvSpPr>
        <p:spPr>
          <a:xfrm>
            <a:off x="381000" y="290513"/>
            <a:ext cx="4038599" cy="495383"/>
          </a:xfrm>
        </p:spPr>
        <p:txBody>
          <a:bodyPr/>
          <a:lstStyle/>
          <a:p>
            <a:r>
              <a:rPr lang="en-US" sz="2800" dirty="0">
                <a:solidFill>
                  <a:srgbClr val="093D5D"/>
                </a:solidFill>
              </a:rPr>
              <a:t>How to Use the Tool</a:t>
            </a:r>
            <a:br>
              <a:rPr lang="en-US" sz="2800" dirty="0">
                <a:solidFill>
                  <a:srgbClr val="093D5D"/>
                </a:solidFill>
              </a:rPr>
            </a:br>
            <a:r>
              <a:rPr lang="en-US" sz="1400" dirty="0">
                <a:solidFill>
                  <a:srgbClr val="093D5D"/>
                </a:solidFill>
                <a:latin typeface="Book Antiqua" panose="02040602050305030304" pitchFamily="18" charset="0"/>
              </a:rPr>
              <a:t>In Collaboration with decision makers and partners </a:t>
            </a:r>
          </a:p>
        </p:txBody>
      </p:sp>
      <p:sp>
        <p:nvSpPr>
          <p:cNvPr id="8" name="TextBox 7">
            <a:extLst>
              <a:ext uri="{FF2B5EF4-FFF2-40B4-BE49-F238E27FC236}">
                <a16:creationId xmlns:a16="http://schemas.microsoft.com/office/drawing/2014/main" id="{89A4C4F5-8FD0-3A6D-0861-2BFEDA3C6912}"/>
              </a:ext>
            </a:extLst>
          </p:cNvPr>
          <p:cNvSpPr txBox="1"/>
          <p:nvPr/>
        </p:nvSpPr>
        <p:spPr>
          <a:xfrm>
            <a:off x="894080" y="1403280"/>
            <a:ext cx="3423920" cy="332398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Needs Assessment Tool</a:t>
            </a:r>
          </a:p>
          <a:p>
            <a:r>
              <a:rPr lang="en-US" sz="1400" i="1" dirty="0">
                <a:latin typeface="Book Antiqua" panose="02040602050305030304" pitchFamily="18" charset="0"/>
              </a:rPr>
              <a:t>Along with  other key tools and processes, such as community readiness assessments, behavioral health needs assessments, strategic planning processes, and environmental scans.</a:t>
            </a:r>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 </a:t>
            </a:r>
          </a:p>
          <a:p>
            <a:r>
              <a:rPr lang="en-US" sz="1400" b="1" dirty="0">
                <a:latin typeface="Arial" panose="020B0604020202020204" pitchFamily="34" charset="0"/>
                <a:cs typeface="Arial" panose="020B0604020202020204" pitchFamily="34" charset="0"/>
              </a:rPr>
              <a:t>Guide Strategic Planning</a:t>
            </a:r>
          </a:p>
          <a:p>
            <a:r>
              <a:rPr lang="en-US" sz="1400" i="1" dirty="0">
                <a:latin typeface="Book Antiqua" panose="02040602050305030304" pitchFamily="18" charset="0"/>
              </a:rPr>
              <a:t>Say something using findings to select priorities and plan a course</a:t>
            </a:r>
          </a:p>
          <a:p>
            <a:endParaRPr lang="en-US" sz="1400" i="1" dirty="0">
              <a:latin typeface="Book Antiqua" panose="02040602050305030304" pitchFamily="18" charset="0"/>
            </a:endParaRPr>
          </a:p>
          <a:p>
            <a:r>
              <a:rPr lang="en-US" sz="1400" b="1" dirty="0">
                <a:latin typeface="Arial" panose="020B0604020202020204" pitchFamily="34" charset="0"/>
                <a:cs typeface="Arial" panose="020B0604020202020204" pitchFamily="34" charset="0"/>
              </a:rPr>
              <a:t>To Focus Funding Decisions</a:t>
            </a:r>
          </a:p>
          <a:p>
            <a:r>
              <a:rPr lang="en-US" sz="1400" i="1" dirty="0">
                <a:latin typeface="Book Antiqua" panose="02040602050305030304" pitchFamily="18" charset="0"/>
              </a:rPr>
              <a:t>Setting priorities </a:t>
            </a:r>
          </a:p>
          <a:p>
            <a:endParaRPr lang="en-US" sz="1400" i="1" dirty="0">
              <a:latin typeface="Book Antiqua" panose="02040602050305030304" pitchFamily="18" charset="0"/>
            </a:endParaRPr>
          </a:p>
          <a:p>
            <a:endParaRPr lang="en-US" sz="1400" i="1" dirty="0">
              <a:latin typeface="Book Antiqua" panose="02040602050305030304" pitchFamily="18" charset="0"/>
            </a:endParaRPr>
          </a:p>
        </p:txBody>
      </p:sp>
      <p:sp>
        <p:nvSpPr>
          <p:cNvPr id="14" name="Freeform 22">
            <a:extLst>
              <a:ext uri="{FF2B5EF4-FFF2-40B4-BE49-F238E27FC236}">
                <a16:creationId xmlns:a16="http://schemas.microsoft.com/office/drawing/2014/main" id="{6D03C91B-5EE8-2901-A2FC-BDE5D9408A01}"/>
              </a:ext>
            </a:extLst>
          </p:cNvPr>
          <p:cNvSpPr>
            <a:spLocks noEditPoints="1"/>
          </p:cNvSpPr>
          <p:nvPr/>
        </p:nvSpPr>
        <p:spPr bwMode="auto">
          <a:xfrm>
            <a:off x="357701" y="1579341"/>
            <a:ext cx="357622" cy="35762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 name="Freeform 23">
            <a:extLst>
              <a:ext uri="{FF2B5EF4-FFF2-40B4-BE49-F238E27FC236}">
                <a16:creationId xmlns:a16="http://schemas.microsoft.com/office/drawing/2014/main" id="{368806F4-8378-8C8F-6D81-F2D9F0A2349C}"/>
              </a:ext>
            </a:extLst>
          </p:cNvPr>
          <p:cNvSpPr>
            <a:spLocks noEditPoints="1"/>
          </p:cNvSpPr>
          <p:nvPr/>
        </p:nvSpPr>
        <p:spPr bwMode="auto">
          <a:xfrm>
            <a:off x="357701" y="3855862"/>
            <a:ext cx="357622" cy="35762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6" name="Freeform 25">
            <a:extLst>
              <a:ext uri="{FF2B5EF4-FFF2-40B4-BE49-F238E27FC236}">
                <a16:creationId xmlns:a16="http://schemas.microsoft.com/office/drawing/2014/main" id="{785C5D9C-8314-036E-60E7-4CDC697745E7}"/>
              </a:ext>
            </a:extLst>
          </p:cNvPr>
          <p:cNvSpPr>
            <a:spLocks noEditPoints="1"/>
          </p:cNvSpPr>
          <p:nvPr/>
        </p:nvSpPr>
        <p:spPr bwMode="auto">
          <a:xfrm>
            <a:off x="357701" y="3052197"/>
            <a:ext cx="357622" cy="35762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6A5A79"/>
          </a:solidFill>
          <a:ln w="9525">
            <a:noFill/>
            <a:round/>
            <a:headEnd/>
            <a:tailEnd/>
          </a:ln>
        </p:spPr>
        <p:txBody>
          <a:bodyPr vert="horz" wrap="square" lIns="68580" tIns="34290" rIns="68580" bIns="34290" numCol="1" anchor="t" anchorCtr="0" compatLnSpc="1">
            <a:prstTxWarp prst="textNoShape">
              <a:avLst/>
            </a:prstTxWarp>
          </a:bodyPr>
          <a:lstStyle/>
          <a:p>
            <a:endParaRPr lang="en-US" sz="1350" dirty="0"/>
          </a:p>
        </p:txBody>
      </p:sp>
    </p:spTree>
    <p:extLst>
      <p:ext uri="{BB962C8B-B14F-4D97-AF65-F5344CB8AC3E}">
        <p14:creationId xmlns:p14="http://schemas.microsoft.com/office/powerpoint/2010/main" val="2909665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8F2AF8-D772-2412-6FBD-F5A0D04BFF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8387" y="1554607"/>
            <a:ext cx="2352782" cy="2352782"/>
          </a:xfrm>
          <a:prstGeom prst="rect">
            <a:avLst/>
          </a:prstGeom>
        </p:spPr>
      </p:pic>
      <p:sp>
        <p:nvSpPr>
          <p:cNvPr id="5" name="TextBox 4">
            <a:extLst>
              <a:ext uri="{FF2B5EF4-FFF2-40B4-BE49-F238E27FC236}">
                <a16:creationId xmlns:a16="http://schemas.microsoft.com/office/drawing/2014/main" id="{86ECA504-7984-70EA-BFFF-472F4FEEB1C5}"/>
              </a:ext>
            </a:extLst>
          </p:cNvPr>
          <p:cNvSpPr txBox="1"/>
          <p:nvPr/>
        </p:nvSpPr>
        <p:spPr>
          <a:xfrm>
            <a:off x="6145921" y="965772"/>
            <a:ext cx="2558264" cy="646331"/>
          </a:xfrm>
          <a:prstGeom prst="rect">
            <a:avLst/>
          </a:prstGeom>
          <a:noFill/>
        </p:spPr>
        <p:txBody>
          <a:bodyPr wrap="square" rtlCol="0">
            <a:spAutoFit/>
          </a:bodyPr>
          <a:lstStyle/>
          <a:p>
            <a:r>
              <a:rPr lang="en-US" dirty="0"/>
              <a:t>To Download the Tool</a:t>
            </a:r>
          </a:p>
          <a:p>
            <a:endParaRPr lang="en-US" dirty="0"/>
          </a:p>
        </p:txBody>
      </p:sp>
      <p:pic>
        <p:nvPicPr>
          <p:cNvPr id="3" name="Picture 2">
            <a:extLst>
              <a:ext uri="{FF2B5EF4-FFF2-40B4-BE49-F238E27FC236}">
                <a16:creationId xmlns:a16="http://schemas.microsoft.com/office/drawing/2014/main" id="{6E3E4506-A2CE-1052-3C81-2B96607518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849" y="1561673"/>
            <a:ext cx="2355992" cy="2355992"/>
          </a:xfrm>
          <a:prstGeom prst="rect">
            <a:avLst/>
          </a:prstGeom>
        </p:spPr>
      </p:pic>
      <p:sp>
        <p:nvSpPr>
          <p:cNvPr id="6" name="TextBox 5">
            <a:extLst>
              <a:ext uri="{FF2B5EF4-FFF2-40B4-BE49-F238E27FC236}">
                <a16:creationId xmlns:a16="http://schemas.microsoft.com/office/drawing/2014/main" id="{89AA4B02-EA31-610F-59E7-F1716CBA1705}"/>
              </a:ext>
            </a:extLst>
          </p:cNvPr>
          <p:cNvSpPr txBox="1"/>
          <p:nvPr/>
        </p:nvSpPr>
        <p:spPr>
          <a:xfrm>
            <a:off x="640426" y="1056527"/>
            <a:ext cx="2539429" cy="646331"/>
          </a:xfrm>
          <a:prstGeom prst="rect">
            <a:avLst/>
          </a:prstGeom>
          <a:noFill/>
        </p:spPr>
        <p:txBody>
          <a:bodyPr wrap="square" rtlCol="0">
            <a:spAutoFit/>
          </a:bodyPr>
          <a:lstStyle/>
          <a:p>
            <a:pPr algn="ctr"/>
            <a:r>
              <a:rPr lang="en-US" dirty="0"/>
              <a:t>To Get the PPT </a:t>
            </a:r>
          </a:p>
          <a:p>
            <a:endParaRPr lang="en-US" dirty="0"/>
          </a:p>
        </p:txBody>
      </p:sp>
      <p:sp>
        <p:nvSpPr>
          <p:cNvPr id="8" name="TextBox 7">
            <a:extLst>
              <a:ext uri="{FF2B5EF4-FFF2-40B4-BE49-F238E27FC236}">
                <a16:creationId xmlns:a16="http://schemas.microsoft.com/office/drawing/2014/main" id="{B3D02F1C-61B9-1AEC-7D28-AC715F1ACA4B}"/>
              </a:ext>
            </a:extLst>
          </p:cNvPr>
          <p:cNvSpPr txBox="1"/>
          <p:nvPr/>
        </p:nvSpPr>
        <p:spPr>
          <a:xfrm>
            <a:off x="457199" y="4084648"/>
            <a:ext cx="8090899" cy="646331"/>
          </a:xfrm>
          <a:prstGeom prst="rect">
            <a:avLst/>
          </a:prstGeom>
          <a:noFill/>
        </p:spPr>
        <p:txBody>
          <a:bodyPr wrap="square">
            <a:spAutoFit/>
          </a:bodyPr>
          <a:lstStyle/>
          <a:p>
            <a:pPr marL="0" marR="0" algn="ctr">
              <a:buNone/>
            </a:pPr>
            <a:r>
              <a:rPr lang="en-US" sz="1800" b="1" u="sng" dirty="0">
                <a:effectLst/>
                <a:latin typeface="Aptos" panose="020B0004020202020204" pitchFamily="34" charset="0"/>
                <a:ea typeface="Times New Roman" panose="02020603050405020304" pitchFamily="18" charset="0"/>
                <a:cs typeface="Aptos" panose="020B0004020202020204" pitchFamily="34" charset="0"/>
                <a:hlinkClick r:id="rId4">
                  <a:extLst>
                    <a:ext uri="{A12FA001-AC4F-418D-AE19-62706E023703}">
                      <ahyp:hlinkClr xmlns:ahyp="http://schemas.microsoft.com/office/drawing/2018/hyperlinkcolor" val="tx"/>
                    </a:ext>
                  </a:extLst>
                </a:hlinkClick>
              </a:rPr>
              <a:t>https://solutions.edc.org/solutions/prevention-solutions/events/conference-focus-future-2026</a:t>
            </a:r>
            <a:r>
              <a:rPr lang="en-US" sz="1800" b="1" u="sng" dirty="0">
                <a:effectLst/>
                <a:latin typeface="Aptos" panose="020B0004020202020204" pitchFamily="34" charset="0"/>
                <a:ea typeface="Times New Roman" panose="02020603050405020304" pitchFamily="18" charset="0"/>
                <a:cs typeface="Aptos" panose="020B0004020202020204" pitchFamily="34" charset="0"/>
              </a:rPr>
              <a:t> </a:t>
            </a:r>
            <a:endParaRPr lang="en-US" sz="1800" b="1" dirty="0">
              <a:effectLst/>
              <a:latin typeface="Aptos" panose="020B0004020202020204" pitchFamily="34" charset="0"/>
              <a:ea typeface="Aptos" panose="020B0004020202020204" pitchFamily="34" charset="0"/>
              <a:cs typeface="Aptos" panose="020B0004020202020204" pitchFamily="34" charset="0"/>
            </a:endParaRPr>
          </a:p>
        </p:txBody>
      </p:sp>
      <p:pic>
        <p:nvPicPr>
          <p:cNvPr id="1026" name="00738683-5726-4ABB-B5C6-4A25EC96439C" descr="IMG_0273.jpg">
            <a:extLst>
              <a:ext uri="{FF2B5EF4-FFF2-40B4-BE49-F238E27FC236}">
                <a16:creationId xmlns:a16="http://schemas.microsoft.com/office/drawing/2014/main" id="{33626D87-3883-9CBA-302F-422F096E6B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2364" y="1460988"/>
            <a:ext cx="186389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9580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People at conference">
            <a:extLst>
              <a:ext uri="{FF2B5EF4-FFF2-40B4-BE49-F238E27FC236}">
                <a16:creationId xmlns:a16="http://schemas.microsoft.com/office/drawing/2014/main" id="{82270E36-8A03-0912-929D-5DCBD1FFAD4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61896"/>
            <a:ext cx="9144000" cy="3551222"/>
          </a:xfrm>
          <a:prstGeom prst="rect">
            <a:avLst/>
          </a:prstGeom>
          <a:noFill/>
          <a:ln cap="flat">
            <a:noFill/>
          </a:ln>
        </p:spPr>
      </p:pic>
      <p:sp>
        <p:nvSpPr>
          <p:cNvPr id="4" name="Rectangle 13">
            <a:extLst>
              <a:ext uri="{FF2B5EF4-FFF2-40B4-BE49-F238E27FC236}">
                <a16:creationId xmlns:a16="http://schemas.microsoft.com/office/drawing/2014/main" id="{960D0F25-10E4-2181-E0BB-2AF596D57408}"/>
              </a:ext>
            </a:extLst>
          </p:cNvPr>
          <p:cNvSpPr/>
          <p:nvPr/>
        </p:nvSpPr>
        <p:spPr>
          <a:xfrm>
            <a:off x="0" y="2996821"/>
            <a:ext cx="9144000" cy="2158460"/>
          </a:xfrm>
          <a:prstGeom prst="rect">
            <a:avLst/>
          </a:prstGeom>
          <a:solidFill>
            <a:srgbClr val="093D5D"/>
          </a:solidFill>
          <a:ln cap="flat">
            <a:noFill/>
            <a:prstDash val="solid"/>
          </a:ln>
        </p:spPr>
        <p:txBody>
          <a:bodyPr vert="horz" wrap="square" lIns="68580" tIns="34290" rIns="68580" bIns="34290" anchor="ctr" anchorCtr="1" compatLnSpc="1">
            <a:noAutofit/>
          </a:bodyPr>
          <a:lstStyle/>
          <a:p>
            <a:pPr algn="ctr" defTabSz="342900">
              <a:defRPr sz="1800" b="0" i="0" u="none" strike="noStrike" kern="0" cap="none" spc="0" baseline="0">
                <a:solidFill>
                  <a:srgbClr val="000000"/>
                </a:solidFill>
                <a:uFillTx/>
              </a:defRPr>
            </a:pPr>
            <a:endParaRPr lang="en-US" sz="1350" dirty="0">
              <a:solidFill>
                <a:srgbClr val="FFFFFF"/>
              </a:solidFill>
              <a:highlight>
                <a:srgbClr val="296BF5"/>
              </a:highlight>
              <a:latin typeface="Inter Tight" pitchFamily="2" charset="0"/>
            </a:endParaRPr>
          </a:p>
        </p:txBody>
      </p:sp>
      <p:sp>
        <p:nvSpPr>
          <p:cNvPr id="7" name="TextBox 11">
            <a:extLst>
              <a:ext uri="{FF2B5EF4-FFF2-40B4-BE49-F238E27FC236}">
                <a16:creationId xmlns:a16="http://schemas.microsoft.com/office/drawing/2014/main" id="{153B178E-4C8A-4316-CF59-05EA8F43E986}"/>
              </a:ext>
            </a:extLst>
          </p:cNvPr>
          <p:cNvSpPr txBox="1"/>
          <p:nvPr/>
        </p:nvSpPr>
        <p:spPr>
          <a:xfrm>
            <a:off x="0" y="0"/>
            <a:ext cx="9144000" cy="641269"/>
          </a:xfrm>
          <a:prstGeom prst="rect">
            <a:avLst/>
          </a:prstGeom>
          <a:solidFill>
            <a:srgbClr val="21A7A7"/>
          </a:solidFill>
          <a:ln cap="flat">
            <a:noFill/>
          </a:ln>
        </p:spPr>
        <p:txBody>
          <a:bodyPr vert="horz" wrap="square" lIns="68580" tIns="137160" rIns="68580" bIns="137160" anchor="t" anchorCtr="1" compatLnSpc="1">
            <a:spAutoFit/>
          </a:bodyPr>
          <a:lstStyle/>
          <a:p>
            <a:pPr algn="ctr" defTabSz="342900">
              <a:defRPr sz="1800" b="0" i="0" u="none" strike="noStrike" kern="0" cap="none" spc="0" baseline="0">
                <a:solidFill>
                  <a:srgbClr val="000000"/>
                </a:solidFill>
                <a:uFillTx/>
              </a:defRPr>
            </a:pPr>
            <a:r>
              <a:rPr lang="en-US" sz="2400" b="1" dirty="0">
                <a:solidFill>
                  <a:schemeClr val="bg1"/>
                </a:solidFill>
                <a:effectLst>
                  <a:outerShdw blurRad="38100" dist="38100" dir="2700000" algn="tl">
                    <a:srgbClr val="000000">
                      <a:alpha val="43137"/>
                    </a:srgbClr>
                  </a:outerShdw>
                </a:effectLst>
                <a:latin typeface="Inter Tight" pitchFamily="2" charset="0"/>
                <a:cs typeface="Inter Tight" pitchFamily="2" charset="0"/>
              </a:rPr>
              <a:t>Let’s Connect!</a:t>
            </a:r>
          </a:p>
        </p:txBody>
      </p:sp>
      <p:cxnSp>
        <p:nvCxnSpPr>
          <p:cNvPr id="10" name="Straight Connector 23">
            <a:extLst>
              <a:ext uri="{FF2B5EF4-FFF2-40B4-BE49-F238E27FC236}">
                <a16:creationId xmlns:a16="http://schemas.microsoft.com/office/drawing/2014/main" id="{9902E689-D61A-A8AB-D51B-2319A3E1DE9F}"/>
              </a:ext>
            </a:extLst>
          </p:cNvPr>
          <p:cNvCxnSpPr/>
          <p:nvPr/>
        </p:nvCxnSpPr>
        <p:spPr>
          <a:xfrm>
            <a:off x="-7073951" y="5868497"/>
            <a:ext cx="5417820" cy="0"/>
          </a:xfrm>
          <a:prstGeom prst="straightConnector1">
            <a:avLst/>
          </a:prstGeom>
          <a:noFill/>
          <a:ln w="19046" cap="flat">
            <a:solidFill>
              <a:srgbClr val="F3EBE3"/>
            </a:solidFill>
            <a:prstDash val="solid"/>
            <a:miter/>
          </a:ln>
        </p:spPr>
      </p:cxnSp>
      <p:sp>
        <p:nvSpPr>
          <p:cNvPr id="35" name="Rectangle 2">
            <a:extLst>
              <a:ext uri="{FF2B5EF4-FFF2-40B4-BE49-F238E27FC236}">
                <a16:creationId xmlns:a16="http://schemas.microsoft.com/office/drawing/2014/main" id="{B3343195-0607-EBEC-F14E-C0E6F8A19BF5}"/>
              </a:ext>
            </a:extLst>
          </p:cNvPr>
          <p:cNvSpPr>
            <a:spLocks noChangeArrowheads="1"/>
          </p:cNvSpPr>
          <p:nvPr/>
        </p:nvSpPr>
        <p:spPr bwMode="auto">
          <a:xfrm>
            <a:off x="1" y="-196207"/>
            <a:ext cx="138564"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en-US" altLang="en-US" sz="750" dirty="0">
                <a:solidFill>
                  <a:srgbClr val="252423"/>
                </a:solidFill>
                <a:latin typeface="Inter Tight" pitchFamily="2" charset="0"/>
              </a:rPr>
            </a:br>
            <a:endParaRPr lang="en-US" altLang="en-US" sz="1350" dirty="0">
              <a:latin typeface="Inter Tight" pitchFamily="2" charset="0"/>
            </a:endParaRPr>
          </a:p>
        </p:txBody>
      </p:sp>
      <p:grpSp>
        <p:nvGrpSpPr>
          <p:cNvPr id="8" name="Group 7">
            <a:extLst>
              <a:ext uri="{FF2B5EF4-FFF2-40B4-BE49-F238E27FC236}">
                <a16:creationId xmlns:a16="http://schemas.microsoft.com/office/drawing/2014/main" id="{A7F7F7EA-B51E-E256-8E7B-7CDA2D8DE1B0}"/>
              </a:ext>
            </a:extLst>
          </p:cNvPr>
          <p:cNvGrpSpPr/>
          <p:nvPr/>
        </p:nvGrpSpPr>
        <p:grpSpPr>
          <a:xfrm>
            <a:off x="1264286" y="3522064"/>
            <a:ext cx="6975864" cy="1088682"/>
            <a:chOff x="1741986" y="4527270"/>
            <a:chExt cx="9301152" cy="1451576"/>
          </a:xfrm>
        </p:grpSpPr>
        <p:pic>
          <p:nvPicPr>
            <p:cNvPr id="37" name="Picture 36" descr="A black and white logo&#10;&#10;AI-generated content may be incorrect.">
              <a:extLst>
                <a:ext uri="{FF2B5EF4-FFF2-40B4-BE49-F238E27FC236}">
                  <a16:creationId xmlns:a16="http://schemas.microsoft.com/office/drawing/2014/main" id="{B2F67285-BCF1-BC99-88E0-825ADABB53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08597" y="5539826"/>
              <a:ext cx="1766909" cy="439020"/>
            </a:xfrm>
            <a:prstGeom prst="rect">
              <a:avLst/>
            </a:prstGeom>
          </p:spPr>
        </p:pic>
        <p:sp>
          <p:nvSpPr>
            <p:cNvPr id="2" name="TextBox 1">
              <a:extLst>
                <a:ext uri="{FF2B5EF4-FFF2-40B4-BE49-F238E27FC236}">
                  <a16:creationId xmlns:a16="http://schemas.microsoft.com/office/drawing/2014/main" id="{AF3C93DC-D662-ED65-74AF-C73763925F27}"/>
                </a:ext>
              </a:extLst>
            </p:cNvPr>
            <p:cNvSpPr txBox="1"/>
            <p:nvPr/>
          </p:nvSpPr>
          <p:spPr>
            <a:xfrm>
              <a:off x="6808763" y="4527270"/>
              <a:ext cx="4234375" cy="1005404"/>
            </a:xfrm>
            <a:prstGeom prst="rect">
              <a:avLst/>
            </a:prstGeom>
            <a:noFill/>
          </p:spPr>
          <p:txBody>
            <a:bodyPr wrap="square" rtlCol="0">
              <a:spAutoFit/>
            </a:bodyPr>
            <a:lstStyle/>
            <a:p>
              <a:r>
                <a:rPr lang="en-US" sz="1600" b="1" dirty="0">
                  <a:solidFill>
                    <a:schemeClr val="bg1"/>
                  </a:solidFill>
                  <a:latin typeface="Inter Tight" pitchFamily="2" charset="0"/>
                  <a:ea typeface="Inter Tight" pitchFamily="2" charset="0"/>
                  <a:cs typeface="Inter Tight" pitchFamily="2" charset="0"/>
                </a:rPr>
                <a:t>T Schweimler (they/them)</a:t>
              </a:r>
            </a:p>
            <a:p>
              <a:r>
                <a:rPr lang="en-US" sz="1350" dirty="0">
                  <a:solidFill>
                    <a:schemeClr val="bg1"/>
                  </a:solidFill>
                  <a:latin typeface="Inter Tight" pitchFamily="2" charset="0"/>
                  <a:ea typeface="Inter Tight" pitchFamily="2" charset="0"/>
                  <a:cs typeface="Inter Tight" pitchFamily="2" charset="0"/>
                </a:rPr>
                <a:t>Research Manager, Omni Institute</a:t>
              </a:r>
            </a:p>
            <a:p>
              <a:r>
                <a:rPr lang="en-US" sz="1350" dirty="0">
                  <a:solidFill>
                    <a:schemeClr val="bg1"/>
                  </a:solidFill>
                  <a:latin typeface="Inter Tight" pitchFamily="2" charset="0"/>
                  <a:ea typeface="Inter Tight" pitchFamily="2" charset="0"/>
                  <a:cs typeface="Inter Tight" pitchFamily="2" charset="0"/>
                </a:rPr>
                <a:t>tschweimler@omni.org</a:t>
              </a:r>
            </a:p>
          </p:txBody>
        </p:sp>
        <p:sp>
          <p:nvSpPr>
            <p:cNvPr id="5" name="TextBox 4">
              <a:extLst>
                <a:ext uri="{FF2B5EF4-FFF2-40B4-BE49-F238E27FC236}">
                  <a16:creationId xmlns:a16="http://schemas.microsoft.com/office/drawing/2014/main" id="{0E320D27-F3AB-854D-B4CD-04FBD233B816}"/>
                </a:ext>
              </a:extLst>
            </p:cNvPr>
            <p:cNvSpPr txBox="1"/>
            <p:nvPr/>
          </p:nvSpPr>
          <p:spPr>
            <a:xfrm>
              <a:off x="1741986" y="4527270"/>
              <a:ext cx="4234375" cy="1005404"/>
            </a:xfrm>
            <a:prstGeom prst="rect">
              <a:avLst/>
            </a:prstGeom>
            <a:noFill/>
          </p:spPr>
          <p:txBody>
            <a:bodyPr wrap="square" rtlCol="0">
              <a:spAutoFit/>
            </a:bodyPr>
            <a:lstStyle/>
            <a:p>
              <a:r>
                <a:rPr lang="en-US" sz="1600" b="1" dirty="0">
                  <a:solidFill>
                    <a:schemeClr val="bg1"/>
                  </a:solidFill>
                  <a:latin typeface="Inter Tight" pitchFamily="2" charset="0"/>
                  <a:ea typeface="Inter Tight" pitchFamily="2" charset="0"/>
                  <a:cs typeface="Inter Tight" pitchFamily="2" charset="0"/>
                </a:rPr>
                <a:t>Chuck Klevgaard (he/him)</a:t>
              </a:r>
            </a:p>
            <a:p>
              <a:r>
                <a:rPr lang="en-US" sz="1350" dirty="0">
                  <a:solidFill>
                    <a:schemeClr val="bg1"/>
                  </a:solidFill>
                  <a:latin typeface="Inter Tight" pitchFamily="2" charset="0"/>
                  <a:ea typeface="Inter Tight" pitchFamily="2" charset="0"/>
                  <a:cs typeface="Inter Tight" pitchFamily="2" charset="0"/>
                </a:rPr>
                <a:t>Project Director, EDC</a:t>
              </a:r>
              <a:br>
                <a:rPr lang="en-US" sz="1350" dirty="0">
                  <a:solidFill>
                    <a:schemeClr val="bg1"/>
                  </a:solidFill>
                  <a:latin typeface="Inter Tight" pitchFamily="2" charset="0"/>
                  <a:ea typeface="Inter Tight" pitchFamily="2" charset="0"/>
                  <a:cs typeface="Inter Tight" pitchFamily="2" charset="0"/>
                </a:rPr>
              </a:br>
              <a:r>
                <a:rPr lang="en-US" sz="1350" dirty="0">
                  <a:solidFill>
                    <a:schemeClr val="bg1"/>
                  </a:solidFill>
                  <a:latin typeface="Inter Tight" pitchFamily="2" charset="0"/>
                  <a:ea typeface="Inter Tight" pitchFamily="2" charset="0"/>
                  <a:cs typeface="Inter Tight" pitchFamily="2" charset="0"/>
                </a:rPr>
                <a:t>cklevgaard@edc.org </a:t>
              </a:r>
            </a:p>
          </p:txBody>
        </p:sp>
        <p:pic>
          <p:nvPicPr>
            <p:cNvPr id="6" name="Picture 5">
              <a:extLst>
                <a:ext uri="{FF2B5EF4-FFF2-40B4-BE49-F238E27FC236}">
                  <a16:creationId xmlns:a16="http://schemas.microsoft.com/office/drawing/2014/main" id="{73CF7A94-33FF-2644-20CF-4B53D440A615}"/>
                </a:ext>
              </a:extLst>
            </p:cNvPr>
            <p:cNvPicPr>
              <a:picLocks noChangeAspect="1"/>
            </p:cNvPicPr>
            <p:nvPr/>
          </p:nvPicPr>
          <p:blipFill>
            <a:blip r:embed="rId5"/>
            <a:srcRect/>
            <a:stretch/>
          </p:blipFill>
          <p:spPr>
            <a:xfrm>
              <a:off x="6909277" y="5524663"/>
              <a:ext cx="1512224" cy="396090"/>
            </a:xfrm>
            <a:prstGeom prst="rect">
              <a:avLst/>
            </a:prstGeom>
          </p:spPr>
        </p:pic>
      </p:grpSp>
    </p:spTree>
    <p:extLst>
      <p:ext uri="{BB962C8B-B14F-4D97-AF65-F5344CB8AC3E}">
        <p14:creationId xmlns:p14="http://schemas.microsoft.com/office/powerpoint/2010/main" val="4264403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BDAF7">
            <a:alpha val="50000"/>
          </a:srgbClr>
        </a:solidFill>
        <a:effectLst/>
      </p:bgPr>
    </p:bg>
    <p:spTree>
      <p:nvGrpSpPr>
        <p:cNvPr id="1" name=""/>
        <p:cNvGrpSpPr/>
        <p:nvPr/>
      </p:nvGrpSpPr>
      <p:grpSpPr>
        <a:xfrm>
          <a:off x="0" y="0"/>
          <a:ext cx="0" cy="0"/>
          <a:chOff x="0" y="0"/>
          <a:chExt cx="0" cy="0"/>
        </a:xfrm>
      </p:grpSpPr>
      <p:sp>
        <p:nvSpPr>
          <p:cNvPr id="18" name="Freeform 17"/>
          <p:cNvSpPr/>
          <p:nvPr/>
        </p:nvSpPr>
        <p:spPr bwMode="auto">
          <a:xfrm>
            <a:off x="1326295" y="1581149"/>
            <a:ext cx="6491410" cy="3279085"/>
          </a:xfrm>
          <a:custGeom>
            <a:avLst/>
            <a:gdLst>
              <a:gd name="connsiteX0" fmla="*/ 0 w 5141913"/>
              <a:gd name="connsiteY0" fmla="*/ 0 h 2359025"/>
              <a:gd name="connsiteX1" fmla="*/ 5141913 w 5141913"/>
              <a:gd name="connsiteY1" fmla="*/ 0 h 2359025"/>
              <a:gd name="connsiteX2" fmla="*/ 5141913 w 5141913"/>
              <a:gd name="connsiteY2" fmla="*/ 2359025 h 2359025"/>
              <a:gd name="connsiteX3" fmla="*/ 0 w 5141913"/>
              <a:gd name="connsiteY3" fmla="*/ 2359025 h 2359025"/>
            </a:gdLst>
            <a:ahLst/>
            <a:cxnLst>
              <a:cxn ang="0">
                <a:pos x="connsiteX0" y="connsiteY0"/>
              </a:cxn>
              <a:cxn ang="0">
                <a:pos x="connsiteX1" y="connsiteY1"/>
              </a:cxn>
              <a:cxn ang="0">
                <a:pos x="connsiteX2" y="connsiteY2"/>
              </a:cxn>
              <a:cxn ang="0">
                <a:pos x="connsiteX3" y="connsiteY3"/>
              </a:cxn>
            </a:cxnLst>
            <a:rect l="l" t="t" r="r" b="b"/>
            <a:pathLst>
              <a:path w="5141913" h="2359025">
                <a:moveTo>
                  <a:pt x="0" y="0"/>
                </a:moveTo>
                <a:lnTo>
                  <a:pt x="5141913" y="0"/>
                </a:lnTo>
                <a:lnTo>
                  <a:pt x="5141913" y="2359025"/>
                </a:lnTo>
                <a:lnTo>
                  <a:pt x="0" y="2359025"/>
                </a:lnTo>
                <a:close/>
              </a:path>
            </a:pathLst>
          </a:custGeom>
          <a:solidFill>
            <a:schemeClr val="bg1">
              <a:lumMod val="95000"/>
            </a:schemeClr>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US" dirty="0"/>
          </a:p>
        </p:txBody>
      </p:sp>
      <p:sp>
        <p:nvSpPr>
          <p:cNvPr id="23" name="Text Placeholder 2"/>
          <p:cNvSpPr txBox="1">
            <a:spLocks/>
          </p:cNvSpPr>
          <p:nvPr/>
        </p:nvSpPr>
        <p:spPr>
          <a:xfrm>
            <a:off x="2801994" y="2519993"/>
            <a:ext cx="3469640" cy="301752"/>
          </a:xfrm>
          <a:prstGeom prst="rect">
            <a:avLst/>
          </a:prstGeom>
        </p:spPr>
        <p:txBody>
          <a:bodyPr lIns="0" tIns="0" rIns="0" bIns="0" anchor="ct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1400" b="1" dirty="0">
              <a:solidFill>
                <a:schemeClr val="bg1"/>
              </a:solidFill>
            </a:endParaRPr>
          </a:p>
        </p:txBody>
      </p:sp>
      <p:grpSp>
        <p:nvGrpSpPr>
          <p:cNvPr id="35" name="Group 34"/>
          <p:cNvGrpSpPr/>
          <p:nvPr/>
        </p:nvGrpSpPr>
        <p:grpSpPr>
          <a:xfrm>
            <a:off x="2184084" y="0"/>
            <a:ext cx="313688" cy="1671932"/>
            <a:chOff x="1786256" y="0"/>
            <a:chExt cx="313688" cy="1671932"/>
          </a:xfrm>
        </p:grpSpPr>
        <p:grpSp>
          <p:nvGrpSpPr>
            <p:cNvPr id="12" name="Group 11"/>
            <p:cNvGrpSpPr/>
            <p:nvPr/>
          </p:nvGrpSpPr>
          <p:grpSpPr>
            <a:xfrm>
              <a:off x="1786256" y="1308618"/>
              <a:ext cx="313688" cy="363314"/>
              <a:chOff x="2565401" y="2381250"/>
              <a:chExt cx="184150" cy="309563"/>
            </a:xfrm>
          </p:grpSpPr>
          <p:sp>
            <p:nvSpPr>
              <p:cNvPr id="7" name="Freeform 7"/>
              <p:cNvSpPr>
                <a:spLocks/>
              </p:cNvSpPr>
              <p:nvPr/>
            </p:nvSpPr>
            <p:spPr bwMode="auto">
              <a:xfrm>
                <a:off x="2565401" y="2535238"/>
                <a:ext cx="184150" cy="155575"/>
              </a:xfrm>
              <a:custGeom>
                <a:avLst/>
                <a:gdLst>
                  <a:gd name="T0" fmla="*/ 76 w 83"/>
                  <a:gd name="T1" fmla="*/ 59 h 70"/>
                  <a:gd name="T2" fmla="*/ 83 w 83"/>
                  <a:gd name="T3" fmla="*/ 5 h 70"/>
                  <a:gd name="T4" fmla="*/ 79 w 83"/>
                  <a:gd name="T5" fmla="*/ 0 h 70"/>
                  <a:gd name="T6" fmla="*/ 54 w 83"/>
                  <a:gd name="T7" fmla="*/ 0 h 70"/>
                  <a:gd name="T8" fmla="*/ 56 w 83"/>
                  <a:gd name="T9" fmla="*/ 11 h 70"/>
                  <a:gd name="T10" fmla="*/ 63 w 83"/>
                  <a:gd name="T11" fmla="*/ 59 h 70"/>
                  <a:gd name="T12" fmla="*/ 60 w 83"/>
                  <a:gd name="T13" fmla="*/ 59 h 70"/>
                  <a:gd name="T14" fmla="*/ 53 w 83"/>
                  <a:gd name="T15" fmla="*/ 12 h 70"/>
                  <a:gd name="T16" fmla="*/ 51 w 83"/>
                  <a:gd name="T17" fmla="*/ 0 h 70"/>
                  <a:gd name="T18" fmla="*/ 33 w 83"/>
                  <a:gd name="T19" fmla="*/ 0 h 70"/>
                  <a:gd name="T20" fmla="*/ 31 w 83"/>
                  <a:gd name="T21" fmla="*/ 12 h 70"/>
                  <a:gd name="T22" fmla="*/ 23 w 83"/>
                  <a:gd name="T23" fmla="*/ 59 h 70"/>
                  <a:gd name="T24" fmla="*/ 20 w 83"/>
                  <a:gd name="T25" fmla="*/ 59 h 70"/>
                  <a:gd name="T26" fmla="*/ 27 w 83"/>
                  <a:gd name="T27" fmla="*/ 11 h 70"/>
                  <a:gd name="T28" fmla="*/ 29 w 83"/>
                  <a:gd name="T29" fmla="*/ 0 h 70"/>
                  <a:gd name="T30" fmla="*/ 4 w 83"/>
                  <a:gd name="T31" fmla="*/ 0 h 70"/>
                  <a:gd name="T32" fmla="*/ 0 w 83"/>
                  <a:gd name="T33" fmla="*/ 5 h 70"/>
                  <a:gd name="T34" fmla="*/ 7 w 83"/>
                  <a:gd name="T35" fmla="*/ 59 h 70"/>
                  <a:gd name="T36" fmla="*/ 5 w 83"/>
                  <a:gd name="T37" fmla="*/ 59 h 70"/>
                  <a:gd name="T38" fmla="*/ 5 w 83"/>
                  <a:gd name="T39" fmla="*/ 70 h 70"/>
                  <a:gd name="T40" fmla="*/ 30 w 83"/>
                  <a:gd name="T41" fmla="*/ 70 h 70"/>
                  <a:gd name="T42" fmla="*/ 34 w 83"/>
                  <a:gd name="T43" fmla="*/ 70 h 70"/>
                  <a:gd name="T44" fmla="*/ 49 w 83"/>
                  <a:gd name="T45" fmla="*/ 70 h 70"/>
                  <a:gd name="T46" fmla="*/ 54 w 83"/>
                  <a:gd name="T47" fmla="*/ 70 h 70"/>
                  <a:gd name="T48" fmla="*/ 78 w 83"/>
                  <a:gd name="T49" fmla="*/ 70 h 70"/>
                  <a:gd name="T50" fmla="*/ 78 w 83"/>
                  <a:gd name="T51" fmla="*/ 59 h 70"/>
                  <a:gd name="T52" fmla="*/ 76 w 83"/>
                  <a:gd name="T53" fmla="*/ 5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3" h="70">
                    <a:moveTo>
                      <a:pt x="76" y="59"/>
                    </a:moveTo>
                    <a:cubicBezTo>
                      <a:pt x="78" y="41"/>
                      <a:pt x="81" y="23"/>
                      <a:pt x="83" y="5"/>
                    </a:cubicBezTo>
                    <a:cubicBezTo>
                      <a:pt x="83" y="2"/>
                      <a:pt x="82" y="0"/>
                      <a:pt x="79" y="0"/>
                    </a:cubicBezTo>
                    <a:cubicBezTo>
                      <a:pt x="71" y="0"/>
                      <a:pt x="63" y="0"/>
                      <a:pt x="54" y="0"/>
                    </a:cubicBezTo>
                    <a:cubicBezTo>
                      <a:pt x="55" y="3"/>
                      <a:pt x="56" y="7"/>
                      <a:pt x="56" y="11"/>
                    </a:cubicBezTo>
                    <a:cubicBezTo>
                      <a:pt x="59" y="27"/>
                      <a:pt x="62" y="42"/>
                      <a:pt x="63" y="59"/>
                    </a:cubicBezTo>
                    <a:cubicBezTo>
                      <a:pt x="60" y="59"/>
                      <a:pt x="60" y="59"/>
                      <a:pt x="60" y="59"/>
                    </a:cubicBezTo>
                    <a:cubicBezTo>
                      <a:pt x="58" y="43"/>
                      <a:pt x="56" y="28"/>
                      <a:pt x="53" y="12"/>
                    </a:cubicBezTo>
                    <a:cubicBezTo>
                      <a:pt x="52" y="8"/>
                      <a:pt x="51" y="4"/>
                      <a:pt x="51" y="0"/>
                    </a:cubicBezTo>
                    <a:cubicBezTo>
                      <a:pt x="45" y="0"/>
                      <a:pt x="39" y="0"/>
                      <a:pt x="33" y="0"/>
                    </a:cubicBezTo>
                    <a:cubicBezTo>
                      <a:pt x="32" y="4"/>
                      <a:pt x="31" y="8"/>
                      <a:pt x="31" y="12"/>
                    </a:cubicBezTo>
                    <a:cubicBezTo>
                      <a:pt x="28" y="28"/>
                      <a:pt x="25" y="43"/>
                      <a:pt x="23" y="59"/>
                    </a:cubicBezTo>
                    <a:cubicBezTo>
                      <a:pt x="20" y="59"/>
                      <a:pt x="20" y="59"/>
                      <a:pt x="20" y="59"/>
                    </a:cubicBezTo>
                    <a:cubicBezTo>
                      <a:pt x="21" y="42"/>
                      <a:pt x="24" y="27"/>
                      <a:pt x="27" y="11"/>
                    </a:cubicBezTo>
                    <a:cubicBezTo>
                      <a:pt x="28" y="7"/>
                      <a:pt x="28" y="3"/>
                      <a:pt x="29" y="0"/>
                    </a:cubicBezTo>
                    <a:cubicBezTo>
                      <a:pt x="21" y="0"/>
                      <a:pt x="12" y="0"/>
                      <a:pt x="4" y="0"/>
                    </a:cubicBezTo>
                    <a:cubicBezTo>
                      <a:pt x="2" y="0"/>
                      <a:pt x="0" y="2"/>
                      <a:pt x="0" y="5"/>
                    </a:cubicBezTo>
                    <a:cubicBezTo>
                      <a:pt x="3" y="23"/>
                      <a:pt x="5" y="41"/>
                      <a:pt x="7" y="59"/>
                    </a:cubicBezTo>
                    <a:cubicBezTo>
                      <a:pt x="5" y="59"/>
                      <a:pt x="5" y="59"/>
                      <a:pt x="5" y="59"/>
                    </a:cubicBezTo>
                    <a:cubicBezTo>
                      <a:pt x="5" y="70"/>
                      <a:pt x="5" y="70"/>
                      <a:pt x="5" y="70"/>
                    </a:cubicBezTo>
                    <a:cubicBezTo>
                      <a:pt x="30" y="70"/>
                      <a:pt x="30" y="70"/>
                      <a:pt x="30" y="70"/>
                    </a:cubicBezTo>
                    <a:cubicBezTo>
                      <a:pt x="34" y="70"/>
                      <a:pt x="34" y="70"/>
                      <a:pt x="34" y="70"/>
                    </a:cubicBezTo>
                    <a:cubicBezTo>
                      <a:pt x="49" y="70"/>
                      <a:pt x="49" y="70"/>
                      <a:pt x="49" y="70"/>
                    </a:cubicBezTo>
                    <a:cubicBezTo>
                      <a:pt x="54" y="70"/>
                      <a:pt x="54" y="70"/>
                      <a:pt x="54" y="70"/>
                    </a:cubicBezTo>
                    <a:cubicBezTo>
                      <a:pt x="78" y="70"/>
                      <a:pt x="78" y="70"/>
                      <a:pt x="78" y="70"/>
                    </a:cubicBezTo>
                    <a:cubicBezTo>
                      <a:pt x="78" y="59"/>
                      <a:pt x="78" y="59"/>
                      <a:pt x="78" y="59"/>
                    </a:cubicBezTo>
                    <a:cubicBezTo>
                      <a:pt x="76" y="59"/>
                      <a:pt x="76" y="59"/>
                      <a:pt x="76" y="59"/>
                    </a:cubicBezTo>
                    <a:close/>
                  </a:path>
                </a:pathLst>
              </a:custGeom>
              <a:gradFill flip="none" rotWithShape="1">
                <a:gsLst>
                  <a:gs pos="2000">
                    <a:schemeClr val="tx1">
                      <a:lumMod val="75000"/>
                      <a:lumOff val="25000"/>
                    </a:schemeClr>
                  </a:gs>
                  <a:gs pos="77000">
                    <a:schemeClr val="tx1">
                      <a:lumMod val="90000"/>
                      <a:lumOff val="10000"/>
                      <a:shade val="67500"/>
                      <a:satMod val="115000"/>
                    </a:schemeClr>
                  </a:gs>
                  <a:gs pos="100000">
                    <a:schemeClr val="tx1">
                      <a:lumMod val="90000"/>
                      <a:lumOff val="10000"/>
                      <a:shade val="100000"/>
                      <a:satMod val="115000"/>
                    </a:schemeClr>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p:cNvSpPr>
              <p:nvPr/>
            </p:nvSpPr>
            <p:spPr bwMode="auto">
              <a:xfrm>
                <a:off x="2598738" y="2381250"/>
                <a:ext cx="120650" cy="287338"/>
              </a:xfrm>
              <a:custGeom>
                <a:avLst/>
                <a:gdLst>
                  <a:gd name="T0" fmla="*/ 5 w 54"/>
                  <a:gd name="T1" fmla="*/ 129 h 129"/>
                  <a:gd name="T2" fmla="*/ 8 w 54"/>
                  <a:gd name="T3" fmla="*/ 129 h 129"/>
                  <a:gd name="T4" fmla="*/ 8 w 54"/>
                  <a:gd name="T5" fmla="*/ 129 h 129"/>
                  <a:gd name="T6" fmla="*/ 16 w 54"/>
                  <a:gd name="T7" fmla="*/ 81 h 129"/>
                  <a:gd name="T8" fmla="*/ 18 w 54"/>
                  <a:gd name="T9" fmla="*/ 69 h 129"/>
                  <a:gd name="T10" fmla="*/ 19 w 54"/>
                  <a:gd name="T11" fmla="*/ 61 h 129"/>
                  <a:gd name="T12" fmla="*/ 19 w 54"/>
                  <a:gd name="T13" fmla="*/ 61 h 129"/>
                  <a:gd name="T14" fmla="*/ 17 w 54"/>
                  <a:gd name="T15" fmla="*/ 37 h 129"/>
                  <a:gd name="T16" fmla="*/ 11 w 54"/>
                  <a:gd name="T17" fmla="*/ 28 h 129"/>
                  <a:gd name="T18" fmla="*/ 6 w 54"/>
                  <a:gd name="T19" fmla="*/ 23 h 129"/>
                  <a:gd name="T20" fmla="*/ 6 w 54"/>
                  <a:gd name="T21" fmla="*/ 23 h 129"/>
                  <a:gd name="T22" fmla="*/ 5 w 54"/>
                  <a:gd name="T23" fmla="*/ 15 h 129"/>
                  <a:gd name="T24" fmla="*/ 26 w 54"/>
                  <a:gd name="T25" fmla="*/ 5 h 129"/>
                  <a:gd name="T26" fmla="*/ 27 w 54"/>
                  <a:gd name="T27" fmla="*/ 5 h 129"/>
                  <a:gd name="T28" fmla="*/ 27 w 54"/>
                  <a:gd name="T29" fmla="*/ 5 h 129"/>
                  <a:gd name="T30" fmla="*/ 49 w 54"/>
                  <a:gd name="T31" fmla="*/ 15 h 129"/>
                  <a:gd name="T32" fmla="*/ 47 w 54"/>
                  <a:gd name="T33" fmla="*/ 23 h 129"/>
                  <a:gd name="T34" fmla="*/ 47 w 54"/>
                  <a:gd name="T35" fmla="*/ 23 h 129"/>
                  <a:gd name="T36" fmla="*/ 43 w 54"/>
                  <a:gd name="T37" fmla="*/ 28 h 129"/>
                  <a:gd name="T38" fmla="*/ 36 w 54"/>
                  <a:gd name="T39" fmla="*/ 37 h 129"/>
                  <a:gd name="T40" fmla="*/ 34 w 54"/>
                  <a:gd name="T41" fmla="*/ 61 h 129"/>
                  <a:gd name="T42" fmla="*/ 34 w 54"/>
                  <a:gd name="T43" fmla="*/ 61 h 129"/>
                  <a:gd name="T44" fmla="*/ 36 w 54"/>
                  <a:gd name="T45" fmla="*/ 69 h 129"/>
                  <a:gd name="T46" fmla="*/ 38 w 54"/>
                  <a:gd name="T47" fmla="*/ 81 h 129"/>
                  <a:gd name="T48" fmla="*/ 45 w 54"/>
                  <a:gd name="T49" fmla="*/ 129 h 129"/>
                  <a:gd name="T50" fmla="*/ 49 w 54"/>
                  <a:gd name="T51" fmla="*/ 129 h 129"/>
                  <a:gd name="T52" fmla="*/ 41 w 54"/>
                  <a:gd name="T53" fmla="*/ 80 h 129"/>
                  <a:gd name="T54" fmla="*/ 39 w 54"/>
                  <a:gd name="T55" fmla="*/ 69 h 129"/>
                  <a:gd name="T56" fmla="*/ 38 w 54"/>
                  <a:gd name="T57" fmla="*/ 60 h 129"/>
                  <a:gd name="T58" fmla="*/ 39 w 54"/>
                  <a:gd name="T59" fmla="*/ 39 h 129"/>
                  <a:gd name="T60" fmla="*/ 39 w 54"/>
                  <a:gd name="T61" fmla="*/ 39 h 129"/>
                  <a:gd name="T62" fmla="*/ 45 w 54"/>
                  <a:gd name="T63" fmla="*/ 32 h 129"/>
                  <a:gd name="T64" fmla="*/ 50 w 54"/>
                  <a:gd name="T65" fmla="*/ 26 h 129"/>
                  <a:gd name="T66" fmla="*/ 52 w 54"/>
                  <a:gd name="T67" fmla="*/ 12 h 129"/>
                  <a:gd name="T68" fmla="*/ 27 w 54"/>
                  <a:gd name="T69" fmla="*/ 0 h 129"/>
                  <a:gd name="T70" fmla="*/ 1 w 54"/>
                  <a:gd name="T71" fmla="*/ 12 h 129"/>
                  <a:gd name="T72" fmla="*/ 3 w 54"/>
                  <a:gd name="T73" fmla="*/ 26 h 129"/>
                  <a:gd name="T74" fmla="*/ 8 w 54"/>
                  <a:gd name="T75" fmla="*/ 32 h 129"/>
                  <a:gd name="T76" fmla="*/ 14 w 54"/>
                  <a:gd name="T77" fmla="*/ 39 h 129"/>
                  <a:gd name="T78" fmla="*/ 14 w 54"/>
                  <a:gd name="T79" fmla="*/ 39 h 129"/>
                  <a:gd name="T80" fmla="*/ 15 w 54"/>
                  <a:gd name="T81" fmla="*/ 60 h 129"/>
                  <a:gd name="T82" fmla="*/ 14 w 54"/>
                  <a:gd name="T83" fmla="*/ 69 h 129"/>
                  <a:gd name="T84" fmla="*/ 12 w 54"/>
                  <a:gd name="T85" fmla="*/ 80 h 129"/>
                  <a:gd name="T86" fmla="*/ 5 w 54"/>
                  <a:gd name="T87"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 h="129">
                    <a:moveTo>
                      <a:pt x="5" y="129"/>
                    </a:moveTo>
                    <a:cubicBezTo>
                      <a:pt x="8" y="129"/>
                      <a:pt x="8" y="129"/>
                      <a:pt x="8" y="129"/>
                    </a:cubicBezTo>
                    <a:cubicBezTo>
                      <a:pt x="8" y="129"/>
                      <a:pt x="8" y="129"/>
                      <a:pt x="8" y="129"/>
                    </a:cubicBezTo>
                    <a:cubicBezTo>
                      <a:pt x="10" y="113"/>
                      <a:pt x="13" y="97"/>
                      <a:pt x="16" y="81"/>
                    </a:cubicBezTo>
                    <a:cubicBezTo>
                      <a:pt x="16" y="77"/>
                      <a:pt x="17" y="73"/>
                      <a:pt x="18" y="69"/>
                    </a:cubicBezTo>
                    <a:cubicBezTo>
                      <a:pt x="18" y="66"/>
                      <a:pt x="19" y="63"/>
                      <a:pt x="19" y="61"/>
                    </a:cubicBezTo>
                    <a:cubicBezTo>
                      <a:pt x="19" y="61"/>
                      <a:pt x="19" y="61"/>
                      <a:pt x="19" y="61"/>
                    </a:cubicBezTo>
                    <a:cubicBezTo>
                      <a:pt x="20" y="55"/>
                      <a:pt x="21" y="45"/>
                      <a:pt x="17" y="37"/>
                    </a:cubicBezTo>
                    <a:cubicBezTo>
                      <a:pt x="15" y="33"/>
                      <a:pt x="13" y="30"/>
                      <a:pt x="11" y="28"/>
                    </a:cubicBezTo>
                    <a:cubicBezTo>
                      <a:pt x="9" y="27"/>
                      <a:pt x="7" y="25"/>
                      <a:pt x="6" y="23"/>
                    </a:cubicBezTo>
                    <a:cubicBezTo>
                      <a:pt x="6" y="23"/>
                      <a:pt x="6" y="23"/>
                      <a:pt x="6" y="23"/>
                    </a:cubicBezTo>
                    <a:cubicBezTo>
                      <a:pt x="4" y="20"/>
                      <a:pt x="4" y="17"/>
                      <a:pt x="5" y="15"/>
                    </a:cubicBezTo>
                    <a:cubicBezTo>
                      <a:pt x="7" y="9"/>
                      <a:pt x="16" y="5"/>
                      <a:pt x="26" y="5"/>
                    </a:cubicBezTo>
                    <a:cubicBezTo>
                      <a:pt x="27" y="5"/>
                      <a:pt x="27" y="5"/>
                      <a:pt x="27" y="5"/>
                    </a:cubicBezTo>
                    <a:cubicBezTo>
                      <a:pt x="27" y="5"/>
                      <a:pt x="27" y="5"/>
                      <a:pt x="27" y="5"/>
                    </a:cubicBezTo>
                    <a:cubicBezTo>
                      <a:pt x="37" y="5"/>
                      <a:pt x="46" y="9"/>
                      <a:pt x="49" y="15"/>
                    </a:cubicBezTo>
                    <a:cubicBezTo>
                      <a:pt x="50" y="17"/>
                      <a:pt x="49" y="20"/>
                      <a:pt x="47" y="23"/>
                    </a:cubicBezTo>
                    <a:cubicBezTo>
                      <a:pt x="47" y="23"/>
                      <a:pt x="47" y="23"/>
                      <a:pt x="47" y="23"/>
                    </a:cubicBezTo>
                    <a:cubicBezTo>
                      <a:pt x="46" y="25"/>
                      <a:pt x="45" y="27"/>
                      <a:pt x="43" y="28"/>
                    </a:cubicBezTo>
                    <a:cubicBezTo>
                      <a:pt x="40" y="30"/>
                      <a:pt x="38" y="33"/>
                      <a:pt x="36" y="37"/>
                    </a:cubicBezTo>
                    <a:cubicBezTo>
                      <a:pt x="33" y="45"/>
                      <a:pt x="33" y="55"/>
                      <a:pt x="34" y="61"/>
                    </a:cubicBezTo>
                    <a:cubicBezTo>
                      <a:pt x="34" y="61"/>
                      <a:pt x="34" y="61"/>
                      <a:pt x="34" y="61"/>
                    </a:cubicBezTo>
                    <a:cubicBezTo>
                      <a:pt x="35" y="63"/>
                      <a:pt x="35" y="66"/>
                      <a:pt x="36" y="69"/>
                    </a:cubicBezTo>
                    <a:cubicBezTo>
                      <a:pt x="36" y="73"/>
                      <a:pt x="37" y="77"/>
                      <a:pt x="38" y="81"/>
                    </a:cubicBezTo>
                    <a:cubicBezTo>
                      <a:pt x="41" y="97"/>
                      <a:pt x="43" y="112"/>
                      <a:pt x="45" y="129"/>
                    </a:cubicBezTo>
                    <a:cubicBezTo>
                      <a:pt x="49" y="129"/>
                      <a:pt x="49" y="129"/>
                      <a:pt x="49" y="129"/>
                    </a:cubicBezTo>
                    <a:cubicBezTo>
                      <a:pt x="47" y="112"/>
                      <a:pt x="44" y="96"/>
                      <a:pt x="41" y="80"/>
                    </a:cubicBezTo>
                    <a:cubicBezTo>
                      <a:pt x="41" y="76"/>
                      <a:pt x="40" y="72"/>
                      <a:pt x="39" y="69"/>
                    </a:cubicBezTo>
                    <a:cubicBezTo>
                      <a:pt x="39" y="66"/>
                      <a:pt x="38" y="63"/>
                      <a:pt x="38" y="60"/>
                    </a:cubicBezTo>
                    <a:cubicBezTo>
                      <a:pt x="37" y="55"/>
                      <a:pt x="36" y="46"/>
                      <a:pt x="39" y="39"/>
                    </a:cubicBezTo>
                    <a:cubicBezTo>
                      <a:pt x="39" y="39"/>
                      <a:pt x="39" y="39"/>
                      <a:pt x="39" y="39"/>
                    </a:cubicBezTo>
                    <a:cubicBezTo>
                      <a:pt x="41" y="36"/>
                      <a:pt x="43" y="34"/>
                      <a:pt x="45" y="32"/>
                    </a:cubicBezTo>
                    <a:cubicBezTo>
                      <a:pt x="47" y="30"/>
                      <a:pt x="49" y="29"/>
                      <a:pt x="50" y="26"/>
                    </a:cubicBezTo>
                    <a:cubicBezTo>
                      <a:pt x="54" y="20"/>
                      <a:pt x="53" y="15"/>
                      <a:pt x="52" y="12"/>
                    </a:cubicBezTo>
                    <a:cubicBezTo>
                      <a:pt x="49" y="5"/>
                      <a:pt x="39" y="0"/>
                      <a:pt x="27" y="0"/>
                    </a:cubicBezTo>
                    <a:cubicBezTo>
                      <a:pt x="15" y="0"/>
                      <a:pt x="4" y="5"/>
                      <a:pt x="1" y="12"/>
                    </a:cubicBezTo>
                    <a:cubicBezTo>
                      <a:pt x="0" y="15"/>
                      <a:pt x="0" y="20"/>
                      <a:pt x="3" y="26"/>
                    </a:cubicBezTo>
                    <a:cubicBezTo>
                      <a:pt x="4" y="29"/>
                      <a:pt x="6" y="30"/>
                      <a:pt x="8" y="32"/>
                    </a:cubicBezTo>
                    <a:cubicBezTo>
                      <a:pt x="11" y="34"/>
                      <a:pt x="13" y="36"/>
                      <a:pt x="14" y="39"/>
                    </a:cubicBezTo>
                    <a:cubicBezTo>
                      <a:pt x="14" y="39"/>
                      <a:pt x="14" y="39"/>
                      <a:pt x="14" y="39"/>
                    </a:cubicBezTo>
                    <a:cubicBezTo>
                      <a:pt x="17" y="46"/>
                      <a:pt x="16" y="55"/>
                      <a:pt x="15" y="60"/>
                    </a:cubicBezTo>
                    <a:cubicBezTo>
                      <a:pt x="15" y="63"/>
                      <a:pt x="14" y="66"/>
                      <a:pt x="14" y="69"/>
                    </a:cubicBezTo>
                    <a:cubicBezTo>
                      <a:pt x="13" y="72"/>
                      <a:pt x="13" y="76"/>
                      <a:pt x="12" y="80"/>
                    </a:cubicBezTo>
                    <a:cubicBezTo>
                      <a:pt x="9" y="96"/>
                      <a:pt x="6" y="112"/>
                      <a:pt x="5" y="129"/>
                    </a:cubicBezTo>
                    <a:close/>
                  </a:path>
                </a:pathLst>
              </a:custGeom>
              <a:solidFill>
                <a:schemeClr val="tx1">
                  <a:lumMod val="75000"/>
                  <a:lumOff val="25000"/>
                </a:schemeClr>
              </a:solid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15" name="Straight Connector 14"/>
            <p:cNvCxnSpPr/>
            <p:nvPr/>
          </p:nvCxnSpPr>
          <p:spPr>
            <a:xfrm flipV="1">
              <a:off x="1939981" y="0"/>
              <a:ext cx="6238" cy="1306287"/>
            </a:xfrm>
            <a:prstGeom prst="line">
              <a:avLst/>
            </a:prstGeom>
            <a:ln w="19050">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6646228" y="0"/>
            <a:ext cx="313688" cy="1671932"/>
            <a:chOff x="7044056" y="0"/>
            <a:chExt cx="313688" cy="1671932"/>
          </a:xfrm>
        </p:grpSpPr>
        <p:grpSp>
          <p:nvGrpSpPr>
            <p:cNvPr id="28" name="Group 27"/>
            <p:cNvGrpSpPr/>
            <p:nvPr/>
          </p:nvGrpSpPr>
          <p:grpSpPr>
            <a:xfrm>
              <a:off x="7044056" y="1308618"/>
              <a:ext cx="313688" cy="363314"/>
              <a:chOff x="2565401" y="2381250"/>
              <a:chExt cx="184150" cy="309563"/>
            </a:xfrm>
          </p:grpSpPr>
          <p:sp>
            <p:nvSpPr>
              <p:cNvPr id="30" name="Freeform 7"/>
              <p:cNvSpPr>
                <a:spLocks/>
              </p:cNvSpPr>
              <p:nvPr/>
            </p:nvSpPr>
            <p:spPr bwMode="auto">
              <a:xfrm>
                <a:off x="2565401" y="2535238"/>
                <a:ext cx="184150" cy="155575"/>
              </a:xfrm>
              <a:custGeom>
                <a:avLst/>
                <a:gdLst>
                  <a:gd name="T0" fmla="*/ 76 w 83"/>
                  <a:gd name="T1" fmla="*/ 59 h 70"/>
                  <a:gd name="T2" fmla="*/ 83 w 83"/>
                  <a:gd name="T3" fmla="*/ 5 h 70"/>
                  <a:gd name="T4" fmla="*/ 79 w 83"/>
                  <a:gd name="T5" fmla="*/ 0 h 70"/>
                  <a:gd name="T6" fmla="*/ 54 w 83"/>
                  <a:gd name="T7" fmla="*/ 0 h 70"/>
                  <a:gd name="T8" fmla="*/ 56 w 83"/>
                  <a:gd name="T9" fmla="*/ 11 h 70"/>
                  <a:gd name="T10" fmla="*/ 63 w 83"/>
                  <a:gd name="T11" fmla="*/ 59 h 70"/>
                  <a:gd name="T12" fmla="*/ 60 w 83"/>
                  <a:gd name="T13" fmla="*/ 59 h 70"/>
                  <a:gd name="T14" fmla="*/ 53 w 83"/>
                  <a:gd name="T15" fmla="*/ 12 h 70"/>
                  <a:gd name="T16" fmla="*/ 51 w 83"/>
                  <a:gd name="T17" fmla="*/ 0 h 70"/>
                  <a:gd name="T18" fmla="*/ 33 w 83"/>
                  <a:gd name="T19" fmla="*/ 0 h 70"/>
                  <a:gd name="T20" fmla="*/ 31 w 83"/>
                  <a:gd name="T21" fmla="*/ 12 h 70"/>
                  <a:gd name="T22" fmla="*/ 23 w 83"/>
                  <a:gd name="T23" fmla="*/ 59 h 70"/>
                  <a:gd name="T24" fmla="*/ 20 w 83"/>
                  <a:gd name="T25" fmla="*/ 59 h 70"/>
                  <a:gd name="T26" fmla="*/ 27 w 83"/>
                  <a:gd name="T27" fmla="*/ 11 h 70"/>
                  <a:gd name="T28" fmla="*/ 29 w 83"/>
                  <a:gd name="T29" fmla="*/ 0 h 70"/>
                  <a:gd name="T30" fmla="*/ 4 w 83"/>
                  <a:gd name="T31" fmla="*/ 0 h 70"/>
                  <a:gd name="T32" fmla="*/ 0 w 83"/>
                  <a:gd name="T33" fmla="*/ 5 h 70"/>
                  <a:gd name="T34" fmla="*/ 7 w 83"/>
                  <a:gd name="T35" fmla="*/ 59 h 70"/>
                  <a:gd name="T36" fmla="*/ 5 w 83"/>
                  <a:gd name="T37" fmla="*/ 59 h 70"/>
                  <a:gd name="T38" fmla="*/ 5 w 83"/>
                  <a:gd name="T39" fmla="*/ 70 h 70"/>
                  <a:gd name="T40" fmla="*/ 30 w 83"/>
                  <a:gd name="T41" fmla="*/ 70 h 70"/>
                  <a:gd name="T42" fmla="*/ 34 w 83"/>
                  <a:gd name="T43" fmla="*/ 70 h 70"/>
                  <a:gd name="T44" fmla="*/ 49 w 83"/>
                  <a:gd name="T45" fmla="*/ 70 h 70"/>
                  <a:gd name="T46" fmla="*/ 54 w 83"/>
                  <a:gd name="T47" fmla="*/ 70 h 70"/>
                  <a:gd name="T48" fmla="*/ 78 w 83"/>
                  <a:gd name="T49" fmla="*/ 70 h 70"/>
                  <a:gd name="T50" fmla="*/ 78 w 83"/>
                  <a:gd name="T51" fmla="*/ 59 h 70"/>
                  <a:gd name="T52" fmla="*/ 76 w 83"/>
                  <a:gd name="T53" fmla="*/ 5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3" h="70">
                    <a:moveTo>
                      <a:pt x="76" y="59"/>
                    </a:moveTo>
                    <a:cubicBezTo>
                      <a:pt x="78" y="41"/>
                      <a:pt x="81" y="23"/>
                      <a:pt x="83" y="5"/>
                    </a:cubicBezTo>
                    <a:cubicBezTo>
                      <a:pt x="83" y="2"/>
                      <a:pt x="82" y="0"/>
                      <a:pt x="79" y="0"/>
                    </a:cubicBezTo>
                    <a:cubicBezTo>
                      <a:pt x="71" y="0"/>
                      <a:pt x="63" y="0"/>
                      <a:pt x="54" y="0"/>
                    </a:cubicBezTo>
                    <a:cubicBezTo>
                      <a:pt x="55" y="3"/>
                      <a:pt x="56" y="7"/>
                      <a:pt x="56" y="11"/>
                    </a:cubicBezTo>
                    <a:cubicBezTo>
                      <a:pt x="59" y="27"/>
                      <a:pt x="62" y="42"/>
                      <a:pt x="63" y="59"/>
                    </a:cubicBezTo>
                    <a:cubicBezTo>
                      <a:pt x="60" y="59"/>
                      <a:pt x="60" y="59"/>
                      <a:pt x="60" y="59"/>
                    </a:cubicBezTo>
                    <a:cubicBezTo>
                      <a:pt x="58" y="43"/>
                      <a:pt x="56" y="28"/>
                      <a:pt x="53" y="12"/>
                    </a:cubicBezTo>
                    <a:cubicBezTo>
                      <a:pt x="52" y="8"/>
                      <a:pt x="51" y="4"/>
                      <a:pt x="51" y="0"/>
                    </a:cubicBezTo>
                    <a:cubicBezTo>
                      <a:pt x="45" y="0"/>
                      <a:pt x="39" y="0"/>
                      <a:pt x="33" y="0"/>
                    </a:cubicBezTo>
                    <a:cubicBezTo>
                      <a:pt x="32" y="4"/>
                      <a:pt x="31" y="8"/>
                      <a:pt x="31" y="12"/>
                    </a:cubicBezTo>
                    <a:cubicBezTo>
                      <a:pt x="28" y="28"/>
                      <a:pt x="25" y="43"/>
                      <a:pt x="23" y="59"/>
                    </a:cubicBezTo>
                    <a:cubicBezTo>
                      <a:pt x="20" y="59"/>
                      <a:pt x="20" y="59"/>
                      <a:pt x="20" y="59"/>
                    </a:cubicBezTo>
                    <a:cubicBezTo>
                      <a:pt x="21" y="42"/>
                      <a:pt x="24" y="27"/>
                      <a:pt x="27" y="11"/>
                    </a:cubicBezTo>
                    <a:cubicBezTo>
                      <a:pt x="28" y="7"/>
                      <a:pt x="28" y="3"/>
                      <a:pt x="29" y="0"/>
                    </a:cubicBezTo>
                    <a:cubicBezTo>
                      <a:pt x="21" y="0"/>
                      <a:pt x="12" y="0"/>
                      <a:pt x="4" y="0"/>
                    </a:cubicBezTo>
                    <a:cubicBezTo>
                      <a:pt x="2" y="0"/>
                      <a:pt x="0" y="2"/>
                      <a:pt x="0" y="5"/>
                    </a:cubicBezTo>
                    <a:cubicBezTo>
                      <a:pt x="3" y="23"/>
                      <a:pt x="5" y="41"/>
                      <a:pt x="7" y="59"/>
                    </a:cubicBezTo>
                    <a:cubicBezTo>
                      <a:pt x="5" y="59"/>
                      <a:pt x="5" y="59"/>
                      <a:pt x="5" y="59"/>
                    </a:cubicBezTo>
                    <a:cubicBezTo>
                      <a:pt x="5" y="70"/>
                      <a:pt x="5" y="70"/>
                      <a:pt x="5" y="70"/>
                    </a:cubicBezTo>
                    <a:cubicBezTo>
                      <a:pt x="30" y="70"/>
                      <a:pt x="30" y="70"/>
                      <a:pt x="30" y="70"/>
                    </a:cubicBezTo>
                    <a:cubicBezTo>
                      <a:pt x="34" y="70"/>
                      <a:pt x="34" y="70"/>
                      <a:pt x="34" y="70"/>
                    </a:cubicBezTo>
                    <a:cubicBezTo>
                      <a:pt x="49" y="70"/>
                      <a:pt x="49" y="70"/>
                      <a:pt x="49" y="70"/>
                    </a:cubicBezTo>
                    <a:cubicBezTo>
                      <a:pt x="54" y="70"/>
                      <a:pt x="54" y="70"/>
                      <a:pt x="54" y="70"/>
                    </a:cubicBezTo>
                    <a:cubicBezTo>
                      <a:pt x="78" y="70"/>
                      <a:pt x="78" y="70"/>
                      <a:pt x="78" y="70"/>
                    </a:cubicBezTo>
                    <a:cubicBezTo>
                      <a:pt x="78" y="59"/>
                      <a:pt x="78" y="59"/>
                      <a:pt x="78" y="59"/>
                    </a:cubicBezTo>
                    <a:cubicBezTo>
                      <a:pt x="76" y="59"/>
                      <a:pt x="76" y="59"/>
                      <a:pt x="76" y="59"/>
                    </a:cubicBezTo>
                    <a:close/>
                  </a:path>
                </a:pathLst>
              </a:custGeom>
              <a:gradFill flip="none" rotWithShape="1">
                <a:gsLst>
                  <a:gs pos="2000">
                    <a:schemeClr val="tx1">
                      <a:lumMod val="75000"/>
                      <a:lumOff val="25000"/>
                    </a:schemeClr>
                  </a:gs>
                  <a:gs pos="77000">
                    <a:schemeClr val="tx1">
                      <a:lumMod val="90000"/>
                      <a:lumOff val="10000"/>
                      <a:shade val="67500"/>
                      <a:satMod val="115000"/>
                    </a:schemeClr>
                  </a:gs>
                  <a:gs pos="100000">
                    <a:schemeClr val="tx1">
                      <a:lumMod val="90000"/>
                      <a:lumOff val="10000"/>
                      <a:shade val="100000"/>
                      <a:satMod val="115000"/>
                    </a:schemeClr>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8"/>
              <p:cNvSpPr>
                <a:spLocks/>
              </p:cNvSpPr>
              <p:nvPr/>
            </p:nvSpPr>
            <p:spPr bwMode="auto">
              <a:xfrm>
                <a:off x="2598738" y="2381250"/>
                <a:ext cx="120650" cy="287338"/>
              </a:xfrm>
              <a:custGeom>
                <a:avLst/>
                <a:gdLst>
                  <a:gd name="T0" fmla="*/ 5 w 54"/>
                  <a:gd name="T1" fmla="*/ 129 h 129"/>
                  <a:gd name="T2" fmla="*/ 8 w 54"/>
                  <a:gd name="T3" fmla="*/ 129 h 129"/>
                  <a:gd name="T4" fmla="*/ 8 w 54"/>
                  <a:gd name="T5" fmla="*/ 129 h 129"/>
                  <a:gd name="T6" fmla="*/ 16 w 54"/>
                  <a:gd name="T7" fmla="*/ 81 h 129"/>
                  <a:gd name="T8" fmla="*/ 18 w 54"/>
                  <a:gd name="T9" fmla="*/ 69 h 129"/>
                  <a:gd name="T10" fmla="*/ 19 w 54"/>
                  <a:gd name="T11" fmla="*/ 61 h 129"/>
                  <a:gd name="T12" fmla="*/ 19 w 54"/>
                  <a:gd name="T13" fmla="*/ 61 h 129"/>
                  <a:gd name="T14" fmla="*/ 17 w 54"/>
                  <a:gd name="T15" fmla="*/ 37 h 129"/>
                  <a:gd name="T16" fmla="*/ 11 w 54"/>
                  <a:gd name="T17" fmla="*/ 28 h 129"/>
                  <a:gd name="T18" fmla="*/ 6 w 54"/>
                  <a:gd name="T19" fmla="*/ 23 h 129"/>
                  <a:gd name="T20" fmla="*/ 6 w 54"/>
                  <a:gd name="T21" fmla="*/ 23 h 129"/>
                  <a:gd name="T22" fmla="*/ 5 w 54"/>
                  <a:gd name="T23" fmla="*/ 15 h 129"/>
                  <a:gd name="T24" fmla="*/ 26 w 54"/>
                  <a:gd name="T25" fmla="*/ 5 h 129"/>
                  <a:gd name="T26" fmla="*/ 27 w 54"/>
                  <a:gd name="T27" fmla="*/ 5 h 129"/>
                  <a:gd name="T28" fmla="*/ 27 w 54"/>
                  <a:gd name="T29" fmla="*/ 5 h 129"/>
                  <a:gd name="T30" fmla="*/ 49 w 54"/>
                  <a:gd name="T31" fmla="*/ 15 h 129"/>
                  <a:gd name="T32" fmla="*/ 47 w 54"/>
                  <a:gd name="T33" fmla="*/ 23 h 129"/>
                  <a:gd name="T34" fmla="*/ 47 w 54"/>
                  <a:gd name="T35" fmla="*/ 23 h 129"/>
                  <a:gd name="T36" fmla="*/ 43 w 54"/>
                  <a:gd name="T37" fmla="*/ 28 h 129"/>
                  <a:gd name="T38" fmla="*/ 36 w 54"/>
                  <a:gd name="T39" fmla="*/ 37 h 129"/>
                  <a:gd name="T40" fmla="*/ 34 w 54"/>
                  <a:gd name="T41" fmla="*/ 61 h 129"/>
                  <a:gd name="T42" fmla="*/ 34 w 54"/>
                  <a:gd name="T43" fmla="*/ 61 h 129"/>
                  <a:gd name="T44" fmla="*/ 36 w 54"/>
                  <a:gd name="T45" fmla="*/ 69 h 129"/>
                  <a:gd name="T46" fmla="*/ 38 w 54"/>
                  <a:gd name="T47" fmla="*/ 81 h 129"/>
                  <a:gd name="T48" fmla="*/ 45 w 54"/>
                  <a:gd name="T49" fmla="*/ 129 h 129"/>
                  <a:gd name="T50" fmla="*/ 49 w 54"/>
                  <a:gd name="T51" fmla="*/ 129 h 129"/>
                  <a:gd name="T52" fmla="*/ 41 w 54"/>
                  <a:gd name="T53" fmla="*/ 80 h 129"/>
                  <a:gd name="T54" fmla="*/ 39 w 54"/>
                  <a:gd name="T55" fmla="*/ 69 h 129"/>
                  <a:gd name="T56" fmla="*/ 38 w 54"/>
                  <a:gd name="T57" fmla="*/ 60 h 129"/>
                  <a:gd name="T58" fmla="*/ 39 w 54"/>
                  <a:gd name="T59" fmla="*/ 39 h 129"/>
                  <a:gd name="T60" fmla="*/ 39 w 54"/>
                  <a:gd name="T61" fmla="*/ 39 h 129"/>
                  <a:gd name="T62" fmla="*/ 45 w 54"/>
                  <a:gd name="T63" fmla="*/ 32 h 129"/>
                  <a:gd name="T64" fmla="*/ 50 w 54"/>
                  <a:gd name="T65" fmla="*/ 26 h 129"/>
                  <a:gd name="T66" fmla="*/ 52 w 54"/>
                  <a:gd name="T67" fmla="*/ 12 h 129"/>
                  <a:gd name="T68" fmla="*/ 27 w 54"/>
                  <a:gd name="T69" fmla="*/ 0 h 129"/>
                  <a:gd name="T70" fmla="*/ 1 w 54"/>
                  <a:gd name="T71" fmla="*/ 12 h 129"/>
                  <a:gd name="T72" fmla="*/ 3 w 54"/>
                  <a:gd name="T73" fmla="*/ 26 h 129"/>
                  <a:gd name="T74" fmla="*/ 8 w 54"/>
                  <a:gd name="T75" fmla="*/ 32 h 129"/>
                  <a:gd name="T76" fmla="*/ 14 w 54"/>
                  <a:gd name="T77" fmla="*/ 39 h 129"/>
                  <a:gd name="T78" fmla="*/ 14 w 54"/>
                  <a:gd name="T79" fmla="*/ 39 h 129"/>
                  <a:gd name="T80" fmla="*/ 15 w 54"/>
                  <a:gd name="T81" fmla="*/ 60 h 129"/>
                  <a:gd name="T82" fmla="*/ 14 w 54"/>
                  <a:gd name="T83" fmla="*/ 69 h 129"/>
                  <a:gd name="T84" fmla="*/ 12 w 54"/>
                  <a:gd name="T85" fmla="*/ 80 h 129"/>
                  <a:gd name="T86" fmla="*/ 5 w 54"/>
                  <a:gd name="T87"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 h="129">
                    <a:moveTo>
                      <a:pt x="5" y="129"/>
                    </a:moveTo>
                    <a:cubicBezTo>
                      <a:pt x="8" y="129"/>
                      <a:pt x="8" y="129"/>
                      <a:pt x="8" y="129"/>
                    </a:cubicBezTo>
                    <a:cubicBezTo>
                      <a:pt x="8" y="129"/>
                      <a:pt x="8" y="129"/>
                      <a:pt x="8" y="129"/>
                    </a:cubicBezTo>
                    <a:cubicBezTo>
                      <a:pt x="10" y="113"/>
                      <a:pt x="13" y="97"/>
                      <a:pt x="16" y="81"/>
                    </a:cubicBezTo>
                    <a:cubicBezTo>
                      <a:pt x="16" y="77"/>
                      <a:pt x="17" y="73"/>
                      <a:pt x="18" y="69"/>
                    </a:cubicBezTo>
                    <a:cubicBezTo>
                      <a:pt x="18" y="66"/>
                      <a:pt x="19" y="63"/>
                      <a:pt x="19" y="61"/>
                    </a:cubicBezTo>
                    <a:cubicBezTo>
                      <a:pt x="19" y="61"/>
                      <a:pt x="19" y="61"/>
                      <a:pt x="19" y="61"/>
                    </a:cubicBezTo>
                    <a:cubicBezTo>
                      <a:pt x="20" y="55"/>
                      <a:pt x="21" y="45"/>
                      <a:pt x="17" y="37"/>
                    </a:cubicBezTo>
                    <a:cubicBezTo>
                      <a:pt x="15" y="33"/>
                      <a:pt x="13" y="30"/>
                      <a:pt x="11" y="28"/>
                    </a:cubicBezTo>
                    <a:cubicBezTo>
                      <a:pt x="9" y="27"/>
                      <a:pt x="7" y="25"/>
                      <a:pt x="6" y="23"/>
                    </a:cubicBezTo>
                    <a:cubicBezTo>
                      <a:pt x="6" y="23"/>
                      <a:pt x="6" y="23"/>
                      <a:pt x="6" y="23"/>
                    </a:cubicBezTo>
                    <a:cubicBezTo>
                      <a:pt x="4" y="20"/>
                      <a:pt x="4" y="17"/>
                      <a:pt x="5" y="15"/>
                    </a:cubicBezTo>
                    <a:cubicBezTo>
                      <a:pt x="7" y="9"/>
                      <a:pt x="16" y="5"/>
                      <a:pt x="26" y="5"/>
                    </a:cubicBezTo>
                    <a:cubicBezTo>
                      <a:pt x="27" y="5"/>
                      <a:pt x="27" y="5"/>
                      <a:pt x="27" y="5"/>
                    </a:cubicBezTo>
                    <a:cubicBezTo>
                      <a:pt x="27" y="5"/>
                      <a:pt x="27" y="5"/>
                      <a:pt x="27" y="5"/>
                    </a:cubicBezTo>
                    <a:cubicBezTo>
                      <a:pt x="37" y="5"/>
                      <a:pt x="46" y="9"/>
                      <a:pt x="49" y="15"/>
                    </a:cubicBezTo>
                    <a:cubicBezTo>
                      <a:pt x="50" y="17"/>
                      <a:pt x="49" y="20"/>
                      <a:pt x="47" y="23"/>
                    </a:cubicBezTo>
                    <a:cubicBezTo>
                      <a:pt x="47" y="23"/>
                      <a:pt x="47" y="23"/>
                      <a:pt x="47" y="23"/>
                    </a:cubicBezTo>
                    <a:cubicBezTo>
                      <a:pt x="46" y="25"/>
                      <a:pt x="45" y="27"/>
                      <a:pt x="43" y="28"/>
                    </a:cubicBezTo>
                    <a:cubicBezTo>
                      <a:pt x="40" y="30"/>
                      <a:pt x="38" y="33"/>
                      <a:pt x="36" y="37"/>
                    </a:cubicBezTo>
                    <a:cubicBezTo>
                      <a:pt x="33" y="45"/>
                      <a:pt x="33" y="55"/>
                      <a:pt x="34" y="61"/>
                    </a:cubicBezTo>
                    <a:cubicBezTo>
                      <a:pt x="34" y="61"/>
                      <a:pt x="34" y="61"/>
                      <a:pt x="34" y="61"/>
                    </a:cubicBezTo>
                    <a:cubicBezTo>
                      <a:pt x="35" y="63"/>
                      <a:pt x="35" y="66"/>
                      <a:pt x="36" y="69"/>
                    </a:cubicBezTo>
                    <a:cubicBezTo>
                      <a:pt x="36" y="73"/>
                      <a:pt x="37" y="77"/>
                      <a:pt x="38" y="81"/>
                    </a:cubicBezTo>
                    <a:cubicBezTo>
                      <a:pt x="41" y="97"/>
                      <a:pt x="43" y="112"/>
                      <a:pt x="45" y="129"/>
                    </a:cubicBezTo>
                    <a:cubicBezTo>
                      <a:pt x="49" y="129"/>
                      <a:pt x="49" y="129"/>
                      <a:pt x="49" y="129"/>
                    </a:cubicBezTo>
                    <a:cubicBezTo>
                      <a:pt x="47" y="112"/>
                      <a:pt x="44" y="96"/>
                      <a:pt x="41" y="80"/>
                    </a:cubicBezTo>
                    <a:cubicBezTo>
                      <a:pt x="41" y="76"/>
                      <a:pt x="40" y="72"/>
                      <a:pt x="39" y="69"/>
                    </a:cubicBezTo>
                    <a:cubicBezTo>
                      <a:pt x="39" y="66"/>
                      <a:pt x="38" y="63"/>
                      <a:pt x="38" y="60"/>
                    </a:cubicBezTo>
                    <a:cubicBezTo>
                      <a:pt x="37" y="55"/>
                      <a:pt x="36" y="46"/>
                      <a:pt x="39" y="39"/>
                    </a:cubicBezTo>
                    <a:cubicBezTo>
                      <a:pt x="39" y="39"/>
                      <a:pt x="39" y="39"/>
                      <a:pt x="39" y="39"/>
                    </a:cubicBezTo>
                    <a:cubicBezTo>
                      <a:pt x="41" y="36"/>
                      <a:pt x="43" y="34"/>
                      <a:pt x="45" y="32"/>
                    </a:cubicBezTo>
                    <a:cubicBezTo>
                      <a:pt x="47" y="30"/>
                      <a:pt x="49" y="29"/>
                      <a:pt x="50" y="26"/>
                    </a:cubicBezTo>
                    <a:cubicBezTo>
                      <a:pt x="54" y="20"/>
                      <a:pt x="53" y="15"/>
                      <a:pt x="52" y="12"/>
                    </a:cubicBezTo>
                    <a:cubicBezTo>
                      <a:pt x="49" y="5"/>
                      <a:pt x="39" y="0"/>
                      <a:pt x="27" y="0"/>
                    </a:cubicBezTo>
                    <a:cubicBezTo>
                      <a:pt x="15" y="0"/>
                      <a:pt x="4" y="5"/>
                      <a:pt x="1" y="12"/>
                    </a:cubicBezTo>
                    <a:cubicBezTo>
                      <a:pt x="0" y="15"/>
                      <a:pt x="0" y="20"/>
                      <a:pt x="3" y="26"/>
                    </a:cubicBezTo>
                    <a:cubicBezTo>
                      <a:pt x="4" y="29"/>
                      <a:pt x="6" y="30"/>
                      <a:pt x="8" y="32"/>
                    </a:cubicBezTo>
                    <a:cubicBezTo>
                      <a:pt x="11" y="34"/>
                      <a:pt x="13" y="36"/>
                      <a:pt x="14" y="39"/>
                    </a:cubicBezTo>
                    <a:cubicBezTo>
                      <a:pt x="14" y="39"/>
                      <a:pt x="14" y="39"/>
                      <a:pt x="14" y="39"/>
                    </a:cubicBezTo>
                    <a:cubicBezTo>
                      <a:pt x="17" y="46"/>
                      <a:pt x="16" y="55"/>
                      <a:pt x="15" y="60"/>
                    </a:cubicBezTo>
                    <a:cubicBezTo>
                      <a:pt x="15" y="63"/>
                      <a:pt x="14" y="66"/>
                      <a:pt x="14" y="69"/>
                    </a:cubicBezTo>
                    <a:cubicBezTo>
                      <a:pt x="13" y="72"/>
                      <a:pt x="13" y="76"/>
                      <a:pt x="12" y="80"/>
                    </a:cubicBezTo>
                    <a:cubicBezTo>
                      <a:pt x="9" y="96"/>
                      <a:pt x="6" y="112"/>
                      <a:pt x="5" y="129"/>
                    </a:cubicBezTo>
                    <a:close/>
                  </a:path>
                </a:pathLst>
              </a:custGeom>
              <a:solidFill>
                <a:schemeClr val="tx1">
                  <a:lumMod val="75000"/>
                  <a:lumOff val="25000"/>
                </a:schemeClr>
              </a:solid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29" name="Straight Connector 28"/>
            <p:cNvCxnSpPr/>
            <p:nvPr/>
          </p:nvCxnSpPr>
          <p:spPr>
            <a:xfrm flipV="1">
              <a:off x="7197781" y="0"/>
              <a:ext cx="6238" cy="1306287"/>
            </a:xfrm>
            <a:prstGeom prst="line">
              <a:avLst/>
            </a:prstGeom>
            <a:ln w="19050">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1447800" y="1651506"/>
            <a:ext cx="6248400" cy="2739211"/>
          </a:xfrm>
          <a:prstGeom prst="rect">
            <a:avLst/>
          </a:prstGeom>
        </p:spPr>
        <p:txBody>
          <a:bodyPr wrap="square">
            <a:spAutoFit/>
          </a:bodyPr>
          <a:lstStyle/>
          <a:p>
            <a:pPr algn="ctr"/>
            <a:r>
              <a:rPr lang="fr-CA" sz="1200" dirty="0">
                <a:solidFill>
                  <a:schemeClr val="accent1"/>
                </a:solidFill>
              </a:rPr>
              <a:t>Welcome Message</a:t>
            </a:r>
          </a:p>
          <a:p>
            <a:pPr algn="ctr">
              <a:lnSpc>
                <a:spcPct val="150000"/>
              </a:lnSpc>
            </a:pPr>
            <a:r>
              <a:rPr lang="en-US" sz="1200" b="1" i="1" dirty="0">
                <a:solidFill>
                  <a:schemeClr val="bg1">
                    <a:lumMod val="50000"/>
                  </a:schemeClr>
                </a:solidFill>
              </a:rPr>
              <a:t>“"Public health decision making can be a complicated process due to the complex nature of its inputs and the need for group consensus. Nevertheless, public health research and practice over the last century has achieved remarkable milestones, contributing to a 30-year gain in life expectancy. These accomplishments demonstrate the power of evidence-based approaches — ones that prioritize rigorous data, systematic research, and population-level thinking. Applying this same evidence-based public health (EBPH) framework to problem gambling offers a promising path forward, shifting the focus from individual blame toward the broader social, environmental, and structural factors that drive gambling-related harm."”</a:t>
            </a:r>
          </a:p>
        </p:txBody>
      </p:sp>
      <p:sp>
        <p:nvSpPr>
          <p:cNvPr id="2" name="Rectangle 1"/>
          <p:cNvSpPr/>
          <p:nvPr/>
        </p:nvSpPr>
        <p:spPr>
          <a:xfrm>
            <a:off x="1437861" y="4490239"/>
            <a:ext cx="6248400" cy="276999"/>
          </a:xfrm>
          <a:prstGeom prst="rect">
            <a:avLst/>
          </a:prstGeom>
        </p:spPr>
        <p:txBody>
          <a:bodyPr wrap="square">
            <a:spAutoFit/>
          </a:bodyPr>
          <a:lstStyle/>
          <a:p>
            <a:pPr algn="ctr"/>
            <a:r>
              <a:rPr lang="en-US" sz="1200" b="1" dirty="0">
                <a:solidFill>
                  <a:srgbClr val="093D5D"/>
                </a:solidFill>
              </a:rPr>
              <a:t>T Schweimler  and Chuck Klevgaard</a:t>
            </a:r>
          </a:p>
        </p:txBody>
      </p:sp>
    </p:spTree>
    <p:extLst>
      <p:ext uri="{BB962C8B-B14F-4D97-AF65-F5344CB8AC3E}">
        <p14:creationId xmlns:p14="http://schemas.microsoft.com/office/powerpoint/2010/main" val="2593783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People in business attire seated at table in conversation, woman in center of two men">
            <a:extLst>
              <a:ext uri="{FF2B5EF4-FFF2-40B4-BE49-F238E27FC236}">
                <a16:creationId xmlns:a16="http://schemas.microsoft.com/office/drawing/2014/main" id="{E92CE74E-0281-5D5C-0631-EBEBFFF07A69}"/>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11269" b="11269"/>
          <a:stretch/>
        </p:blipFill>
        <p:spPr/>
      </p:pic>
      <p:pic>
        <p:nvPicPr>
          <p:cNvPr id="19" name="Picture Placeholder 18" descr="Two seated men looking at tablet screen">
            <a:extLst>
              <a:ext uri="{FF2B5EF4-FFF2-40B4-BE49-F238E27FC236}">
                <a16:creationId xmlns:a16="http://schemas.microsoft.com/office/drawing/2014/main" id="{B713A11A-3952-917D-D4F2-CA9DE7E0CB7B}"/>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11262" b="11262"/>
          <a:stretch>
            <a:fillRect/>
          </a:stretch>
        </p:blipFill>
        <p:spPr/>
      </p:pic>
      <p:sp>
        <p:nvSpPr>
          <p:cNvPr id="3" name="Title 2"/>
          <p:cNvSpPr>
            <a:spLocks noGrp="1"/>
          </p:cNvSpPr>
          <p:nvPr>
            <p:ph type="title"/>
          </p:nvPr>
        </p:nvSpPr>
        <p:spPr>
          <a:xfrm>
            <a:off x="381000" y="375603"/>
            <a:ext cx="8368363" cy="495383"/>
          </a:xfrm>
        </p:spPr>
        <p:txBody>
          <a:bodyPr/>
          <a:lstStyle/>
          <a:p>
            <a:r>
              <a:rPr lang="en-US" b="1" dirty="0">
                <a:solidFill>
                  <a:srgbClr val="093D5D"/>
                </a:solidFill>
              </a:rPr>
              <a:t>HOW WE GOT HERE</a:t>
            </a:r>
          </a:p>
        </p:txBody>
      </p:sp>
      <p:sp>
        <p:nvSpPr>
          <p:cNvPr id="6" name="ZoneTexte 13"/>
          <p:cNvSpPr txBox="1"/>
          <p:nvPr/>
        </p:nvSpPr>
        <p:spPr>
          <a:xfrm>
            <a:off x="381001" y="3486150"/>
            <a:ext cx="4038599" cy="1267014"/>
          </a:xfrm>
          <a:prstGeom prst="rect">
            <a:avLst/>
          </a:prstGeom>
          <a:noFill/>
        </p:spPr>
        <p:txBody>
          <a:bodyPr wrap="square" lIns="0" tIns="0" rIns="0" bIns="0" rtlCol="0">
            <a:spAutoFit/>
          </a:bodyPr>
          <a:lstStyle/>
          <a:p>
            <a:pPr>
              <a:lnSpc>
                <a:spcPct val="150000"/>
              </a:lnSpc>
            </a:pPr>
            <a:r>
              <a:rPr lang="en-US" sz="1600" b="1" dirty="0">
                <a:solidFill>
                  <a:schemeClr val="bg1">
                    <a:lumMod val="50000"/>
                  </a:schemeClr>
                </a:solidFill>
              </a:rPr>
              <a:t>Listening to Diverse Partners</a:t>
            </a:r>
            <a:endParaRPr lang="ar-SY" sz="1600" b="1" dirty="0">
              <a:solidFill>
                <a:schemeClr val="bg1">
                  <a:lumMod val="50000"/>
                </a:schemeClr>
              </a:solidFill>
            </a:endParaRPr>
          </a:p>
          <a:p>
            <a:pPr>
              <a:lnSpc>
                <a:spcPct val="150000"/>
              </a:lnSpc>
            </a:pPr>
            <a:r>
              <a:rPr lang="en-US" sz="1000" dirty="0">
                <a:solidFill>
                  <a:schemeClr val="bg1">
                    <a:lumMod val="50000"/>
                  </a:schemeClr>
                </a:solidFill>
                <a:latin typeface="+mj-lt"/>
              </a:rPr>
              <a:t>To better understand how problem gambling manifests in different ways around the country, EDC and OMNI listened to </a:t>
            </a:r>
            <a:r>
              <a:rPr lang="en-US" sz="1000" b="1" dirty="0">
                <a:solidFill>
                  <a:srgbClr val="093D5D"/>
                </a:solidFill>
                <a:latin typeface="+mj-lt"/>
              </a:rPr>
              <a:t>state administrators, council directors,, industry leaders, clinicians, prevention specialists,  epidemiologists, researchers </a:t>
            </a:r>
            <a:r>
              <a:rPr lang="en-US" sz="1000" dirty="0">
                <a:solidFill>
                  <a:schemeClr val="bg1">
                    <a:lumMod val="50000"/>
                  </a:schemeClr>
                </a:solidFill>
                <a:latin typeface="+mj-lt"/>
              </a:rPr>
              <a:t>and </a:t>
            </a:r>
            <a:r>
              <a:rPr lang="en-US" sz="1000" b="1" dirty="0">
                <a:solidFill>
                  <a:srgbClr val="093D5D"/>
                </a:solidFill>
                <a:latin typeface="+mj-lt"/>
              </a:rPr>
              <a:t>more.</a:t>
            </a:r>
          </a:p>
        </p:txBody>
      </p:sp>
      <p:sp>
        <p:nvSpPr>
          <p:cNvPr id="7" name="ZoneTexte 13"/>
          <p:cNvSpPr txBox="1"/>
          <p:nvPr/>
        </p:nvSpPr>
        <p:spPr>
          <a:xfrm>
            <a:off x="4710764" y="3486150"/>
            <a:ext cx="4038599" cy="1497846"/>
          </a:xfrm>
          <a:prstGeom prst="rect">
            <a:avLst/>
          </a:prstGeom>
          <a:noFill/>
        </p:spPr>
        <p:txBody>
          <a:bodyPr wrap="square" lIns="0" tIns="0" rIns="0" bIns="0" rtlCol="0">
            <a:spAutoFit/>
          </a:bodyPr>
          <a:lstStyle/>
          <a:p>
            <a:pPr>
              <a:lnSpc>
                <a:spcPct val="150000"/>
              </a:lnSpc>
            </a:pPr>
            <a:r>
              <a:rPr lang="en-US" sz="1600" b="1" dirty="0">
                <a:solidFill>
                  <a:schemeClr val="bg1">
                    <a:lumMod val="50000"/>
                  </a:schemeClr>
                </a:solidFill>
              </a:rPr>
              <a:t>A Public Health Response </a:t>
            </a:r>
            <a:endParaRPr lang="ar-SY" sz="1600" b="1" dirty="0">
              <a:solidFill>
                <a:schemeClr val="bg1">
                  <a:lumMod val="50000"/>
                </a:schemeClr>
              </a:solidFill>
            </a:endParaRPr>
          </a:p>
          <a:p>
            <a:pPr>
              <a:lnSpc>
                <a:spcPct val="150000"/>
              </a:lnSpc>
            </a:pPr>
            <a:r>
              <a:rPr lang="en-US" sz="1000" dirty="0">
                <a:solidFill>
                  <a:schemeClr val="bg1">
                    <a:lumMod val="50000"/>
                  </a:schemeClr>
                </a:solidFill>
                <a:latin typeface="+mj-lt"/>
              </a:rPr>
              <a:t>The fast-evolving problem gambling crisis requires a nimble response. State and community leaders need </a:t>
            </a:r>
            <a:r>
              <a:rPr lang="en-US" sz="1000" b="1" dirty="0">
                <a:solidFill>
                  <a:srgbClr val="21A7A7"/>
                </a:solidFill>
                <a:latin typeface="+mj-lt"/>
              </a:rPr>
              <a:t>a strategic decision support tool </a:t>
            </a:r>
            <a:r>
              <a:rPr lang="en-US" sz="1000" dirty="0">
                <a:solidFill>
                  <a:schemeClr val="bg1">
                    <a:lumMod val="50000"/>
                  </a:schemeClr>
                </a:solidFill>
                <a:latin typeface="+mj-lt"/>
              </a:rPr>
              <a:t>to quickly determine priorities to mount a robust problem gambling infrastructure for service provision across the continuum of care.</a:t>
            </a:r>
          </a:p>
          <a:p>
            <a:pPr>
              <a:lnSpc>
                <a:spcPct val="150000"/>
              </a:lnSpc>
            </a:pPr>
            <a:endParaRPr lang="en-US" sz="1000" dirty="0">
              <a:solidFill>
                <a:schemeClr val="bg1">
                  <a:lumMod val="50000"/>
                </a:schemeClr>
              </a:solidFill>
              <a:latin typeface="+mj-lt"/>
            </a:endParaRPr>
          </a:p>
        </p:txBody>
      </p:sp>
      <p:sp>
        <p:nvSpPr>
          <p:cNvPr id="8" name="Rectangle 7"/>
          <p:cNvSpPr/>
          <p:nvPr/>
        </p:nvSpPr>
        <p:spPr bwMode="auto">
          <a:xfrm>
            <a:off x="380999" y="2826474"/>
            <a:ext cx="1752600" cy="457200"/>
          </a:xfrm>
          <a:prstGeom prst="rect">
            <a:avLst/>
          </a:prstGeom>
          <a:solidFill>
            <a:schemeClr val="accent1">
              <a:alpha val="80000"/>
            </a:schemeClr>
          </a:solidFill>
          <a:ln w="9525">
            <a:noFill/>
            <a:round/>
            <a:headEnd/>
            <a:tailEnd/>
          </a:ln>
        </p:spPr>
        <p:txBody>
          <a:bodyPr vert="horz" wrap="square" lIns="91440" tIns="45720" rIns="91440" bIns="45720" numCol="1" rtlCol="0" anchor="ctr" anchorCtr="0" compatLnSpc="1">
            <a:prstTxWarp prst="textNoShape">
              <a:avLst/>
            </a:prstTxWarp>
          </a:bodyPr>
          <a:lstStyle/>
          <a:p>
            <a:pPr>
              <a:lnSpc>
                <a:spcPct val="150000"/>
              </a:lnSpc>
            </a:pPr>
            <a:r>
              <a:rPr lang="en-US" b="1" dirty="0">
                <a:solidFill>
                  <a:schemeClr val="bg1"/>
                </a:solidFill>
              </a:rPr>
              <a:t>OUR JOURNEY</a:t>
            </a:r>
          </a:p>
        </p:txBody>
      </p:sp>
      <p:grpSp>
        <p:nvGrpSpPr>
          <p:cNvPr id="14" name="Group 13"/>
          <p:cNvGrpSpPr/>
          <p:nvPr/>
        </p:nvGrpSpPr>
        <p:grpSpPr>
          <a:xfrm>
            <a:off x="3404819" y="2983897"/>
            <a:ext cx="773574" cy="773575"/>
            <a:chOff x="3404819" y="2983897"/>
            <a:chExt cx="773574" cy="773575"/>
          </a:xfrm>
        </p:grpSpPr>
        <p:sp>
          <p:nvSpPr>
            <p:cNvPr id="10" name="Rectangle 9"/>
            <p:cNvSpPr/>
            <p:nvPr/>
          </p:nvSpPr>
          <p:spPr bwMode="auto">
            <a:xfrm>
              <a:off x="3404819" y="2983898"/>
              <a:ext cx="773574" cy="773574"/>
            </a:xfrm>
            <a:prstGeom prst="rect">
              <a:avLst/>
            </a:prstGeom>
            <a:solidFill>
              <a:schemeClr val="bg1">
                <a:lumMod val="95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11" name="Rectangle 10"/>
            <p:cNvSpPr/>
            <p:nvPr/>
          </p:nvSpPr>
          <p:spPr bwMode="auto">
            <a:xfrm>
              <a:off x="3404819" y="2983897"/>
              <a:ext cx="773574" cy="197453"/>
            </a:xfrm>
            <a:prstGeom prst="rect">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grpSp>
      <p:sp>
        <p:nvSpPr>
          <p:cNvPr id="15" name="Rectangle 14"/>
          <p:cNvSpPr/>
          <p:nvPr/>
        </p:nvSpPr>
        <p:spPr bwMode="auto">
          <a:xfrm>
            <a:off x="4710762" y="2826474"/>
            <a:ext cx="1752600" cy="457200"/>
          </a:xfrm>
          <a:prstGeom prst="rect">
            <a:avLst/>
          </a:prstGeom>
          <a:solidFill>
            <a:schemeClr val="accent2">
              <a:alpha val="80000"/>
            </a:schemeClr>
          </a:solidFill>
          <a:ln w="9525">
            <a:noFill/>
            <a:round/>
            <a:headEnd/>
            <a:tailEnd/>
          </a:ln>
        </p:spPr>
        <p:txBody>
          <a:bodyPr vert="horz" wrap="square" lIns="91440" tIns="45720" rIns="91440" bIns="45720" numCol="1" rtlCol="0" anchor="ctr" anchorCtr="0" compatLnSpc="1">
            <a:prstTxWarp prst="textNoShape">
              <a:avLst/>
            </a:prstTxWarp>
          </a:bodyPr>
          <a:lstStyle/>
          <a:p>
            <a:pPr>
              <a:lnSpc>
                <a:spcPct val="150000"/>
              </a:lnSpc>
            </a:pPr>
            <a:r>
              <a:rPr lang="en-US" b="1" dirty="0">
                <a:solidFill>
                  <a:schemeClr val="bg1"/>
                </a:solidFill>
              </a:rPr>
              <a:t>OUR SOLUION</a:t>
            </a:r>
          </a:p>
        </p:txBody>
      </p:sp>
      <p:grpSp>
        <p:nvGrpSpPr>
          <p:cNvPr id="16" name="Group 15"/>
          <p:cNvGrpSpPr/>
          <p:nvPr/>
        </p:nvGrpSpPr>
        <p:grpSpPr>
          <a:xfrm>
            <a:off x="7734582" y="2983897"/>
            <a:ext cx="773574" cy="773575"/>
            <a:chOff x="3404819" y="2983897"/>
            <a:chExt cx="773574" cy="773575"/>
          </a:xfrm>
        </p:grpSpPr>
        <p:sp>
          <p:nvSpPr>
            <p:cNvPr id="17" name="Rectangle 16"/>
            <p:cNvSpPr/>
            <p:nvPr/>
          </p:nvSpPr>
          <p:spPr bwMode="auto">
            <a:xfrm>
              <a:off x="3404819" y="2983898"/>
              <a:ext cx="773574" cy="773574"/>
            </a:xfrm>
            <a:prstGeom prst="rect">
              <a:avLst/>
            </a:prstGeom>
            <a:solidFill>
              <a:schemeClr val="bg1">
                <a:lumMod val="95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18" name="Rectangle 17"/>
            <p:cNvSpPr/>
            <p:nvPr/>
          </p:nvSpPr>
          <p:spPr bwMode="auto">
            <a:xfrm>
              <a:off x="3404819" y="2983897"/>
              <a:ext cx="773574" cy="197453"/>
            </a:xfrm>
            <a:prstGeom prst="rect">
              <a:avLst/>
            </a:prstGeom>
            <a:solidFill>
              <a:schemeClr val="accent2"/>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grpSp>
      <p:grpSp>
        <p:nvGrpSpPr>
          <p:cNvPr id="26" name="Group 25"/>
          <p:cNvGrpSpPr/>
          <p:nvPr/>
        </p:nvGrpSpPr>
        <p:grpSpPr>
          <a:xfrm flipH="1">
            <a:off x="3571899" y="3253438"/>
            <a:ext cx="439414" cy="436514"/>
            <a:chOff x="2865438" y="3871913"/>
            <a:chExt cx="481013" cy="477838"/>
          </a:xfrm>
          <a:solidFill>
            <a:schemeClr val="accent1"/>
          </a:solidFill>
        </p:grpSpPr>
        <p:sp>
          <p:nvSpPr>
            <p:cNvPr id="27" name="Freeform 391"/>
            <p:cNvSpPr>
              <a:spLocks noEditPoints="1"/>
            </p:cNvSpPr>
            <p:nvPr/>
          </p:nvSpPr>
          <p:spPr bwMode="auto">
            <a:xfrm>
              <a:off x="2865438" y="3871913"/>
              <a:ext cx="481013" cy="477838"/>
            </a:xfrm>
            <a:custGeom>
              <a:avLst/>
              <a:gdLst>
                <a:gd name="T0" fmla="*/ 807 w 3331"/>
                <a:gd name="T1" fmla="*/ 2417 h 3309"/>
                <a:gd name="T2" fmla="*/ 1288 w 3331"/>
                <a:gd name="T3" fmla="*/ 2736 h 3309"/>
                <a:gd name="T4" fmla="*/ 1560 w 3331"/>
                <a:gd name="T5" fmla="*/ 2601 h 3309"/>
                <a:gd name="T6" fmla="*/ 1716 w 3331"/>
                <a:gd name="T7" fmla="*/ 2556 h 3309"/>
                <a:gd name="T8" fmla="*/ 1793 w 3331"/>
                <a:gd name="T9" fmla="*/ 2793 h 3309"/>
                <a:gd name="T10" fmla="*/ 2340 w 3331"/>
                <a:gd name="T11" fmla="*/ 2583 h 3309"/>
                <a:gd name="T12" fmla="*/ 2708 w 3331"/>
                <a:gd name="T13" fmla="*/ 2143 h 3309"/>
                <a:gd name="T14" fmla="*/ 2474 w 3331"/>
                <a:gd name="T15" fmla="*/ 2185 h 3309"/>
                <a:gd name="T16" fmla="*/ 1932 w 3331"/>
                <a:gd name="T17" fmla="*/ 2392 h 3309"/>
                <a:gd name="T18" fmla="*/ 1315 w 3331"/>
                <a:gd name="T19" fmla="*/ 2373 h 3309"/>
                <a:gd name="T20" fmla="*/ 791 w 3331"/>
                <a:gd name="T21" fmla="*/ 2146 h 3309"/>
                <a:gd name="T22" fmla="*/ 2413 w 3331"/>
                <a:gd name="T23" fmla="*/ 1475 h 3309"/>
                <a:gd name="T24" fmla="*/ 2396 w 3331"/>
                <a:gd name="T25" fmla="*/ 1891 h 3309"/>
                <a:gd name="T26" fmla="*/ 2667 w 3331"/>
                <a:gd name="T27" fmla="*/ 1741 h 3309"/>
                <a:gd name="T28" fmla="*/ 2626 w 3331"/>
                <a:gd name="T29" fmla="*/ 1535 h 3309"/>
                <a:gd name="T30" fmla="*/ 900 w 3331"/>
                <a:gd name="T31" fmla="*/ 1397 h 3309"/>
                <a:gd name="T32" fmla="*/ 596 w 3331"/>
                <a:gd name="T33" fmla="*/ 1628 h 3309"/>
                <a:gd name="T34" fmla="*/ 797 w 3331"/>
                <a:gd name="T35" fmla="*/ 1841 h 3309"/>
                <a:gd name="T36" fmla="*/ 899 w 3331"/>
                <a:gd name="T37" fmla="*/ 1715 h 3309"/>
                <a:gd name="T38" fmla="*/ 1666 w 3331"/>
                <a:gd name="T39" fmla="*/ 1145 h 3309"/>
                <a:gd name="T40" fmla="*/ 1322 w 3331"/>
                <a:gd name="T41" fmla="*/ 1276 h 3309"/>
                <a:gd name="T42" fmla="*/ 1157 w 3331"/>
                <a:gd name="T43" fmla="*/ 1599 h 3309"/>
                <a:gd name="T44" fmla="*/ 1252 w 3331"/>
                <a:gd name="T45" fmla="*/ 1955 h 3309"/>
                <a:gd name="T46" fmla="*/ 1556 w 3331"/>
                <a:gd name="T47" fmla="*/ 2152 h 3309"/>
                <a:gd name="T48" fmla="*/ 1924 w 3331"/>
                <a:gd name="T49" fmla="*/ 2094 h 3309"/>
                <a:gd name="T50" fmla="*/ 2153 w 3331"/>
                <a:gd name="T51" fmla="*/ 1815 h 3309"/>
                <a:gd name="T52" fmla="*/ 2133 w 3331"/>
                <a:gd name="T53" fmla="*/ 1445 h 3309"/>
                <a:gd name="T54" fmla="*/ 1877 w 3331"/>
                <a:gd name="T55" fmla="*/ 1191 h 3309"/>
                <a:gd name="T56" fmla="*/ 1368 w 3331"/>
                <a:gd name="T57" fmla="*/ 548 h 3309"/>
                <a:gd name="T58" fmla="*/ 865 w 3331"/>
                <a:gd name="T59" fmla="*/ 832 h 3309"/>
                <a:gd name="T60" fmla="*/ 562 w 3331"/>
                <a:gd name="T61" fmla="*/ 1322 h 3309"/>
                <a:gd name="T62" fmla="*/ 1000 w 3331"/>
                <a:gd name="T63" fmla="*/ 1051 h 3309"/>
                <a:gd name="T64" fmla="*/ 1576 w 3331"/>
                <a:gd name="T65" fmla="*/ 894 h 3309"/>
                <a:gd name="T66" fmla="*/ 2180 w 3331"/>
                <a:gd name="T67" fmla="*/ 987 h 3309"/>
                <a:gd name="T68" fmla="*/ 2661 w 3331"/>
                <a:gd name="T69" fmla="*/ 1243 h 3309"/>
                <a:gd name="T70" fmla="*/ 2578 w 3331"/>
                <a:gd name="T71" fmla="*/ 955 h 3309"/>
                <a:gd name="T72" fmla="*/ 2123 w 3331"/>
                <a:gd name="T73" fmla="*/ 604 h 3309"/>
                <a:gd name="T74" fmla="*/ 1784 w 3331"/>
                <a:gd name="T75" fmla="*/ 686 h 3309"/>
                <a:gd name="T76" fmla="*/ 1640 w 3331"/>
                <a:gd name="T77" fmla="*/ 761 h 3309"/>
                <a:gd name="T78" fmla="*/ 1538 w 3331"/>
                <a:gd name="T79" fmla="*/ 637 h 3309"/>
                <a:gd name="T80" fmla="*/ 1757 w 3331"/>
                <a:gd name="T81" fmla="*/ 38 h 3309"/>
                <a:gd name="T82" fmla="*/ 1983 w 3331"/>
                <a:gd name="T83" fmla="*/ 291 h 3309"/>
                <a:gd name="T84" fmla="*/ 2560 w 3331"/>
                <a:gd name="T85" fmla="*/ 573 h 3309"/>
                <a:gd name="T86" fmla="*/ 2948 w 3331"/>
                <a:gd name="T87" fmla="*/ 1076 h 3309"/>
                <a:gd name="T88" fmla="*/ 3229 w 3331"/>
                <a:gd name="T89" fmla="*/ 1530 h 3309"/>
                <a:gd name="T90" fmla="*/ 3331 w 3331"/>
                <a:gd name="T91" fmla="*/ 1655 h 3309"/>
                <a:gd name="T92" fmla="*/ 3229 w 3331"/>
                <a:gd name="T93" fmla="*/ 1779 h 3309"/>
                <a:gd name="T94" fmla="*/ 2948 w 3331"/>
                <a:gd name="T95" fmla="*/ 2233 h 3309"/>
                <a:gd name="T96" fmla="*/ 2560 w 3331"/>
                <a:gd name="T97" fmla="*/ 2736 h 3309"/>
                <a:gd name="T98" fmla="*/ 1983 w 3331"/>
                <a:gd name="T99" fmla="*/ 3018 h 3309"/>
                <a:gd name="T100" fmla="*/ 1757 w 3331"/>
                <a:gd name="T101" fmla="*/ 3272 h 3309"/>
                <a:gd name="T102" fmla="*/ 1594 w 3331"/>
                <a:gd name="T103" fmla="*/ 3288 h 3309"/>
                <a:gd name="T104" fmla="*/ 1443 w 3331"/>
                <a:gd name="T105" fmla="*/ 3036 h 3309"/>
                <a:gd name="T106" fmla="*/ 845 w 3331"/>
                <a:gd name="T107" fmla="*/ 2791 h 3309"/>
                <a:gd name="T108" fmla="*/ 424 w 3331"/>
                <a:gd name="T109" fmla="*/ 2315 h 3309"/>
                <a:gd name="T110" fmla="*/ 129 w 3331"/>
                <a:gd name="T111" fmla="*/ 1782 h 3309"/>
                <a:gd name="T112" fmla="*/ 3 w 3331"/>
                <a:gd name="T113" fmla="*/ 1680 h 3309"/>
                <a:gd name="T114" fmla="*/ 78 w 3331"/>
                <a:gd name="T115" fmla="*/ 1537 h 3309"/>
                <a:gd name="T116" fmla="*/ 348 w 3331"/>
                <a:gd name="T117" fmla="*/ 1161 h 3309"/>
                <a:gd name="T118" fmla="*/ 702 w 3331"/>
                <a:gd name="T119" fmla="*/ 634 h 3309"/>
                <a:gd name="T120" fmla="*/ 1257 w 3331"/>
                <a:gd name="T121" fmla="*/ 314 h 3309"/>
                <a:gd name="T122" fmla="*/ 1560 w 3331"/>
                <a:gd name="T123" fmla="*/ 57 h 3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31" h="3309">
                  <a:moveTo>
                    <a:pt x="562" y="1987"/>
                  </a:moveTo>
                  <a:lnTo>
                    <a:pt x="590" y="2067"/>
                  </a:lnTo>
                  <a:lnTo>
                    <a:pt x="623" y="2143"/>
                  </a:lnTo>
                  <a:lnTo>
                    <a:pt x="662" y="2217"/>
                  </a:lnTo>
                  <a:lnTo>
                    <a:pt x="706" y="2287"/>
                  </a:lnTo>
                  <a:lnTo>
                    <a:pt x="754" y="2354"/>
                  </a:lnTo>
                  <a:lnTo>
                    <a:pt x="807" y="2417"/>
                  </a:lnTo>
                  <a:lnTo>
                    <a:pt x="865" y="2477"/>
                  </a:lnTo>
                  <a:lnTo>
                    <a:pt x="927" y="2532"/>
                  </a:lnTo>
                  <a:lnTo>
                    <a:pt x="991" y="2583"/>
                  </a:lnTo>
                  <a:lnTo>
                    <a:pt x="1061" y="2628"/>
                  </a:lnTo>
                  <a:lnTo>
                    <a:pt x="1133" y="2670"/>
                  </a:lnTo>
                  <a:lnTo>
                    <a:pt x="1209" y="2705"/>
                  </a:lnTo>
                  <a:lnTo>
                    <a:pt x="1288" y="2736"/>
                  </a:lnTo>
                  <a:lnTo>
                    <a:pt x="1368" y="2761"/>
                  </a:lnTo>
                  <a:lnTo>
                    <a:pt x="1452" y="2779"/>
                  </a:lnTo>
                  <a:lnTo>
                    <a:pt x="1538" y="2793"/>
                  </a:lnTo>
                  <a:lnTo>
                    <a:pt x="1538" y="2673"/>
                  </a:lnTo>
                  <a:lnTo>
                    <a:pt x="1540" y="2647"/>
                  </a:lnTo>
                  <a:lnTo>
                    <a:pt x="1547" y="2623"/>
                  </a:lnTo>
                  <a:lnTo>
                    <a:pt x="1560" y="2601"/>
                  </a:lnTo>
                  <a:lnTo>
                    <a:pt x="1576" y="2583"/>
                  </a:lnTo>
                  <a:lnTo>
                    <a:pt x="1594" y="2567"/>
                  </a:lnTo>
                  <a:lnTo>
                    <a:pt x="1615" y="2556"/>
                  </a:lnTo>
                  <a:lnTo>
                    <a:pt x="1640" y="2547"/>
                  </a:lnTo>
                  <a:lnTo>
                    <a:pt x="1666" y="2545"/>
                  </a:lnTo>
                  <a:lnTo>
                    <a:pt x="1692" y="2547"/>
                  </a:lnTo>
                  <a:lnTo>
                    <a:pt x="1716" y="2556"/>
                  </a:lnTo>
                  <a:lnTo>
                    <a:pt x="1737" y="2567"/>
                  </a:lnTo>
                  <a:lnTo>
                    <a:pt x="1757" y="2583"/>
                  </a:lnTo>
                  <a:lnTo>
                    <a:pt x="1772" y="2601"/>
                  </a:lnTo>
                  <a:lnTo>
                    <a:pt x="1784" y="2623"/>
                  </a:lnTo>
                  <a:lnTo>
                    <a:pt x="1791" y="2647"/>
                  </a:lnTo>
                  <a:lnTo>
                    <a:pt x="1793" y="2673"/>
                  </a:lnTo>
                  <a:lnTo>
                    <a:pt x="1793" y="2793"/>
                  </a:lnTo>
                  <a:lnTo>
                    <a:pt x="1879" y="2779"/>
                  </a:lnTo>
                  <a:lnTo>
                    <a:pt x="1963" y="2761"/>
                  </a:lnTo>
                  <a:lnTo>
                    <a:pt x="2045" y="2736"/>
                  </a:lnTo>
                  <a:lnTo>
                    <a:pt x="2123" y="2705"/>
                  </a:lnTo>
                  <a:lnTo>
                    <a:pt x="2199" y="2670"/>
                  </a:lnTo>
                  <a:lnTo>
                    <a:pt x="2271" y="2628"/>
                  </a:lnTo>
                  <a:lnTo>
                    <a:pt x="2340" y="2583"/>
                  </a:lnTo>
                  <a:lnTo>
                    <a:pt x="2406" y="2532"/>
                  </a:lnTo>
                  <a:lnTo>
                    <a:pt x="2467" y="2477"/>
                  </a:lnTo>
                  <a:lnTo>
                    <a:pt x="2524" y="2417"/>
                  </a:lnTo>
                  <a:lnTo>
                    <a:pt x="2578" y="2354"/>
                  </a:lnTo>
                  <a:lnTo>
                    <a:pt x="2626" y="2287"/>
                  </a:lnTo>
                  <a:lnTo>
                    <a:pt x="2670" y="2217"/>
                  </a:lnTo>
                  <a:lnTo>
                    <a:pt x="2708" y="2143"/>
                  </a:lnTo>
                  <a:lnTo>
                    <a:pt x="2742" y="2067"/>
                  </a:lnTo>
                  <a:lnTo>
                    <a:pt x="2769" y="1987"/>
                  </a:lnTo>
                  <a:lnTo>
                    <a:pt x="2717" y="2026"/>
                  </a:lnTo>
                  <a:lnTo>
                    <a:pt x="2661" y="2066"/>
                  </a:lnTo>
                  <a:lnTo>
                    <a:pt x="2603" y="2106"/>
                  </a:lnTo>
                  <a:lnTo>
                    <a:pt x="2540" y="2146"/>
                  </a:lnTo>
                  <a:lnTo>
                    <a:pt x="2474" y="2185"/>
                  </a:lnTo>
                  <a:lnTo>
                    <a:pt x="2405" y="2223"/>
                  </a:lnTo>
                  <a:lnTo>
                    <a:pt x="2333" y="2258"/>
                  </a:lnTo>
                  <a:lnTo>
                    <a:pt x="2257" y="2291"/>
                  </a:lnTo>
                  <a:lnTo>
                    <a:pt x="2180" y="2323"/>
                  </a:lnTo>
                  <a:lnTo>
                    <a:pt x="2099" y="2350"/>
                  </a:lnTo>
                  <a:lnTo>
                    <a:pt x="2016" y="2373"/>
                  </a:lnTo>
                  <a:lnTo>
                    <a:pt x="1932" y="2392"/>
                  </a:lnTo>
                  <a:lnTo>
                    <a:pt x="1845" y="2406"/>
                  </a:lnTo>
                  <a:lnTo>
                    <a:pt x="1757" y="2415"/>
                  </a:lnTo>
                  <a:lnTo>
                    <a:pt x="1666" y="2418"/>
                  </a:lnTo>
                  <a:lnTo>
                    <a:pt x="1576" y="2415"/>
                  </a:lnTo>
                  <a:lnTo>
                    <a:pt x="1487" y="2406"/>
                  </a:lnTo>
                  <a:lnTo>
                    <a:pt x="1400" y="2392"/>
                  </a:lnTo>
                  <a:lnTo>
                    <a:pt x="1315" y="2373"/>
                  </a:lnTo>
                  <a:lnTo>
                    <a:pt x="1232" y="2350"/>
                  </a:lnTo>
                  <a:lnTo>
                    <a:pt x="1152" y="2323"/>
                  </a:lnTo>
                  <a:lnTo>
                    <a:pt x="1074" y="2291"/>
                  </a:lnTo>
                  <a:lnTo>
                    <a:pt x="1000" y="2258"/>
                  </a:lnTo>
                  <a:lnTo>
                    <a:pt x="928" y="2223"/>
                  </a:lnTo>
                  <a:lnTo>
                    <a:pt x="857" y="2185"/>
                  </a:lnTo>
                  <a:lnTo>
                    <a:pt x="791" y="2146"/>
                  </a:lnTo>
                  <a:lnTo>
                    <a:pt x="730" y="2106"/>
                  </a:lnTo>
                  <a:lnTo>
                    <a:pt x="670" y="2066"/>
                  </a:lnTo>
                  <a:lnTo>
                    <a:pt x="615" y="2026"/>
                  </a:lnTo>
                  <a:lnTo>
                    <a:pt x="562" y="1987"/>
                  </a:lnTo>
                  <a:close/>
                  <a:moveTo>
                    <a:pt x="2377" y="1364"/>
                  </a:moveTo>
                  <a:lnTo>
                    <a:pt x="2396" y="1419"/>
                  </a:lnTo>
                  <a:lnTo>
                    <a:pt x="2413" y="1475"/>
                  </a:lnTo>
                  <a:lnTo>
                    <a:pt x="2425" y="1533"/>
                  </a:lnTo>
                  <a:lnTo>
                    <a:pt x="2432" y="1594"/>
                  </a:lnTo>
                  <a:lnTo>
                    <a:pt x="2434" y="1655"/>
                  </a:lnTo>
                  <a:lnTo>
                    <a:pt x="2432" y="1716"/>
                  </a:lnTo>
                  <a:lnTo>
                    <a:pt x="2425" y="1776"/>
                  </a:lnTo>
                  <a:lnTo>
                    <a:pt x="2412" y="1835"/>
                  </a:lnTo>
                  <a:lnTo>
                    <a:pt x="2396" y="1891"/>
                  </a:lnTo>
                  <a:lnTo>
                    <a:pt x="2376" y="1946"/>
                  </a:lnTo>
                  <a:lnTo>
                    <a:pt x="2432" y="1912"/>
                  </a:lnTo>
                  <a:lnTo>
                    <a:pt x="2484" y="1878"/>
                  </a:lnTo>
                  <a:lnTo>
                    <a:pt x="2535" y="1842"/>
                  </a:lnTo>
                  <a:lnTo>
                    <a:pt x="2582" y="1808"/>
                  </a:lnTo>
                  <a:lnTo>
                    <a:pt x="2626" y="1775"/>
                  </a:lnTo>
                  <a:lnTo>
                    <a:pt x="2667" y="1741"/>
                  </a:lnTo>
                  <a:lnTo>
                    <a:pt x="2703" y="1710"/>
                  </a:lnTo>
                  <a:lnTo>
                    <a:pt x="2737" y="1681"/>
                  </a:lnTo>
                  <a:lnTo>
                    <a:pt x="2766" y="1655"/>
                  </a:lnTo>
                  <a:lnTo>
                    <a:pt x="2737" y="1628"/>
                  </a:lnTo>
                  <a:lnTo>
                    <a:pt x="2703" y="1599"/>
                  </a:lnTo>
                  <a:lnTo>
                    <a:pt x="2667" y="1568"/>
                  </a:lnTo>
                  <a:lnTo>
                    <a:pt x="2626" y="1535"/>
                  </a:lnTo>
                  <a:lnTo>
                    <a:pt x="2582" y="1502"/>
                  </a:lnTo>
                  <a:lnTo>
                    <a:pt x="2535" y="1468"/>
                  </a:lnTo>
                  <a:lnTo>
                    <a:pt x="2484" y="1432"/>
                  </a:lnTo>
                  <a:lnTo>
                    <a:pt x="2432" y="1398"/>
                  </a:lnTo>
                  <a:lnTo>
                    <a:pt x="2377" y="1364"/>
                  </a:lnTo>
                  <a:close/>
                  <a:moveTo>
                    <a:pt x="956" y="1363"/>
                  </a:moveTo>
                  <a:lnTo>
                    <a:pt x="900" y="1397"/>
                  </a:lnTo>
                  <a:lnTo>
                    <a:pt x="847" y="1431"/>
                  </a:lnTo>
                  <a:lnTo>
                    <a:pt x="797" y="1467"/>
                  </a:lnTo>
                  <a:lnTo>
                    <a:pt x="750" y="1501"/>
                  </a:lnTo>
                  <a:lnTo>
                    <a:pt x="706" y="1535"/>
                  </a:lnTo>
                  <a:lnTo>
                    <a:pt x="666" y="1568"/>
                  </a:lnTo>
                  <a:lnTo>
                    <a:pt x="628" y="1599"/>
                  </a:lnTo>
                  <a:lnTo>
                    <a:pt x="596" y="1628"/>
                  </a:lnTo>
                  <a:lnTo>
                    <a:pt x="566" y="1654"/>
                  </a:lnTo>
                  <a:lnTo>
                    <a:pt x="596" y="1680"/>
                  </a:lnTo>
                  <a:lnTo>
                    <a:pt x="628" y="1710"/>
                  </a:lnTo>
                  <a:lnTo>
                    <a:pt x="666" y="1740"/>
                  </a:lnTo>
                  <a:lnTo>
                    <a:pt x="706" y="1774"/>
                  </a:lnTo>
                  <a:lnTo>
                    <a:pt x="750" y="1807"/>
                  </a:lnTo>
                  <a:lnTo>
                    <a:pt x="797" y="1841"/>
                  </a:lnTo>
                  <a:lnTo>
                    <a:pt x="847" y="1877"/>
                  </a:lnTo>
                  <a:lnTo>
                    <a:pt x="899" y="1911"/>
                  </a:lnTo>
                  <a:lnTo>
                    <a:pt x="956" y="1945"/>
                  </a:lnTo>
                  <a:lnTo>
                    <a:pt x="935" y="1890"/>
                  </a:lnTo>
                  <a:lnTo>
                    <a:pt x="919" y="1834"/>
                  </a:lnTo>
                  <a:lnTo>
                    <a:pt x="907" y="1776"/>
                  </a:lnTo>
                  <a:lnTo>
                    <a:pt x="899" y="1715"/>
                  </a:lnTo>
                  <a:lnTo>
                    <a:pt x="897" y="1655"/>
                  </a:lnTo>
                  <a:lnTo>
                    <a:pt x="899" y="1594"/>
                  </a:lnTo>
                  <a:lnTo>
                    <a:pt x="907" y="1533"/>
                  </a:lnTo>
                  <a:lnTo>
                    <a:pt x="919" y="1475"/>
                  </a:lnTo>
                  <a:lnTo>
                    <a:pt x="935" y="1418"/>
                  </a:lnTo>
                  <a:lnTo>
                    <a:pt x="956" y="1363"/>
                  </a:lnTo>
                  <a:close/>
                  <a:moveTo>
                    <a:pt x="1666" y="1145"/>
                  </a:moveTo>
                  <a:lnTo>
                    <a:pt x="1610" y="1149"/>
                  </a:lnTo>
                  <a:lnTo>
                    <a:pt x="1556" y="1157"/>
                  </a:lnTo>
                  <a:lnTo>
                    <a:pt x="1504" y="1171"/>
                  </a:lnTo>
                  <a:lnTo>
                    <a:pt x="1454" y="1191"/>
                  </a:lnTo>
                  <a:lnTo>
                    <a:pt x="1407" y="1215"/>
                  </a:lnTo>
                  <a:lnTo>
                    <a:pt x="1363" y="1244"/>
                  </a:lnTo>
                  <a:lnTo>
                    <a:pt x="1322" y="1276"/>
                  </a:lnTo>
                  <a:lnTo>
                    <a:pt x="1286" y="1314"/>
                  </a:lnTo>
                  <a:lnTo>
                    <a:pt x="1252" y="1354"/>
                  </a:lnTo>
                  <a:lnTo>
                    <a:pt x="1224" y="1398"/>
                  </a:lnTo>
                  <a:lnTo>
                    <a:pt x="1199" y="1445"/>
                  </a:lnTo>
                  <a:lnTo>
                    <a:pt x="1180" y="1494"/>
                  </a:lnTo>
                  <a:lnTo>
                    <a:pt x="1165" y="1546"/>
                  </a:lnTo>
                  <a:lnTo>
                    <a:pt x="1157" y="1599"/>
                  </a:lnTo>
                  <a:lnTo>
                    <a:pt x="1154" y="1655"/>
                  </a:lnTo>
                  <a:lnTo>
                    <a:pt x="1157" y="1710"/>
                  </a:lnTo>
                  <a:lnTo>
                    <a:pt x="1165" y="1763"/>
                  </a:lnTo>
                  <a:lnTo>
                    <a:pt x="1180" y="1815"/>
                  </a:lnTo>
                  <a:lnTo>
                    <a:pt x="1199" y="1864"/>
                  </a:lnTo>
                  <a:lnTo>
                    <a:pt x="1224" y="1911"/>
                  </a:lnTo>
                  <a:lnTo>
                    <a:pt x="1252" y="1955"/>
                  </a:lnTo>
                  <a:lnTo>
                    <a:pt x="1286" y="1995"/>
                  </a:lnTo>
                  <a:lnTo>
                    <a:pt x="1322" y="2033"/>
                  </a:lnTo>
                  <a:lnTo>
                    <a:pt x="1363" y="2065"/>
                  </a:lnTo>
                  <a:lnTo>
                    <a:pt x="1407" y="2094"/>
                  </a:lnTo>
                  <a:lnTo>
                    <a:pt x="1454" y="2118"/>
                  </a:lnTo>
                  <a:lnTo>
                    <a:pt x="1504" y="2138"/>
                  </a:lnTo>
                  <a:lnTo>
                    <a:pt x="1556" y="2152"/>
                  </a:lnTo>
                  <a:lnTo>
                    <a:pt x="1610" y="2160"/>
                  </a:lnTo>
                  <a:lnTo>
                    <a:pt x="1666" y="2164"/>
                  </a:lnTo>
                  <a:lnTo>
                    <a:pt x="1721" y="2160"/>
                  </a:lnTo>
                  <a:lnTo>
                    <a:pt x="1776" y="2152"/>
                  </a:lnTo>
                  <a:lnTo>
                    <a:pt x="1828" y="2138"/>
                  </a:lnTo>
                  <a:lnTo>
                    <a:pt x="1877" y="2118"/>
                  </a:lnTo>
                  <a:lnTo>
                    <a:pt x="1924" y="2094"/>
                  </a:lnTo>
                  <a:lnTo>
                    <a:pt x="1968" y="2065"/>
                  </a:lnTo>
                  <a:lnTo>
                    <a:pt x="2009" y="2033"/>
                  </a:lnTo>
                  <a:lnTo>
                    <a:pt x="2046" y="1995"/>
                  </a:lnTo>
                  <a:lnTo>
                    <a:pt x="2079" y="1955"/>
                  </a:lnTo>
                  <a:lnTo>
                    <a:pt x="2109" y="1911"/>
                  </a:lnTo>
                  <a:lnTo>
                    <a:pt x="2133" y="1864"/>
                  </a:lnTo>
                  <a:lnTo>
                    <a:pt x="2153" y="1815"/>
                  </a:lnTo>
                  <a:lnTo>
                    <a:pt x="2166" y="1763"/>
                  </a:lnTo>
                  <a:lnTo>
                    <a:pt x="2176" y="1710"/>
                  </a:lnTo>
                  <a:lnTo>
                    <a:pt x="2179" y="1655"/>
                  </a:lnTo>
                  <a:lnTo>
                    <a:pt x="2176" y="1599"/>
                  </a:lnTo>
                  <a:lnTo>
                    <a:pt x="2166" y="1546"/>
                  </a:lnTo>
                  <a:lnTo>
                    <a:pt x="2153" y="1494"/>
                  </a:lnTo>
                  <a:lnTo>
                    <a:pt x="2133" y="1445"/>
                  </a:lnTo>
                  <a:lnTo>
                    <a:pt x="2109" y="1398"/>
                  </a:lnTo>
                  <a:lnTo>
                    <a:pt x="2079" y="1354"/>
                  </a:lnTo>
                  <a:lnTo>
                    <a:pt x="2046" y="1314"/>
                  </a:lnTo>
                  <a:lnTo>
                    <a:pt x="2009" y="1276"/>
                  </a:lnTo>
                  <a:lnTo>
                    <a:pt x="1968" y="1244"/>
                  </a:lnTo>
                  <a:lnTo>
                    <a:pt x="1924" y="1215"/>
                  </a:lnTo>
                  <a:lnTo>
                    <a:pt x="1877" y="1191"/>
                  </a:lnTo>
                  <a:lnTo>
                    <a:pt x="1828" y="1171"/>
                  </a:lnTo>
                  <a:lnTo>
                    <a:pt x="1776" y="1157"/>
                  </a:lnTo>
                  <a:lnTo>
                    <a:pt x="1721" y="1149"/>
                  </a:lnTo>
                  <a:lnTo>
                    <a:pt x="1666" y="1145"/>
                  </a:lnTo>
                  <a:close/>
                  <a:moveTo>
                    <a:pt x="1538" y="517"/>
                  </a:moveTo>
                  <a:lnTo>
                    <a:pt x="1452" y="530"/>
                  </a:lnTo>
                  <a:lnTo>
                    <a:pt x="1368" y="548"/>
                  </a:lnTo>
                  <a:lnTo>
                    <a:pt x="1288" y="573"/>
                  </a:lnTo>
                  <a:lnTo>
                    <a:pt x="1209" y="604"/>
                  </a:lnTo>
                  <a:lnTo>
                    <a:pt x="1133" y="639"/>
                  </a:lnTo>
                  <a:lnTo>
                    <a:pt x="1061" y="681"/>
                  </a:lnTo>
                  <a:lnTo>
                    <a:pt x="991" y="726"/>
                  </a:lnTo>
                  <a:lnTo>
                    <a:pt x="927" y="777"/>
                  </a:lnTo>
                  <a:lnTo>
                    <a:pt x="865" y="832"/>
                  </a:lnTo>
                  <a:lnTo>
                    <a:pt x="807" y="892"/>
                  </a:lnTo>
                  <a:lnTo>
                    <a:pt x="754" y="955"/>
                  </a:lnTo>
                  <a:lnTo>
                    <a:pt x="706" y="1022"/>
                  </a:lnTo>
                  <a:lnTo>
                    <a:pt x="662" y="1092"/>
                  </a:lnTo>
                  <a:lnTo>
                    <a:pt x="623" y="1166"/>
                  </a:lnTo>
                  <a:lnTo>
                    <a:pt x="590" y="1243"/>
                  </a:lnTo>
                  <a:lnTo>
                    <a:pt x="562" y="1322"/>
                  </a:lnTo>
                  <a:lnTo>
                    <a:pt x="615" y="1283"/>
                  </a:lnTo>
                  <a:lnTo>
                    <a:pt x="670" y="1243"/>
                  </a:lnTo>
                  <a:lnTo>
                    <a:pt x="730" y="1203"/>
                  </a:lnTo>
                  <a:lnTo>
                    <a:pt x="791" y="1163"/>
                  </a:lnTo>
                  <a:lnTo>
                    <a:pt x="857" y="1125"/>
                  </a:lnTo>
                  <a:lnTo>
                    <a:pt x="928" y="1086"/>
                  </a:lnTo>
                  <a:lnTo>
                    <a:pt x="1000" y="1051"/>
                  </a:lnTo>
                  <a:lnTo>
                    <a:pt x="1074" y="1017"/>
                  </a:lnTo>
                  <a:lnTo>
                    <a:pt x="1152" y="987"/>
                  </a:lnTo>
                  <a:lnTo>
                    <a:pt x="1232" y="959"/>
                  </a:lnTo>
                  <a:lnTo>
                    <a:pt x="1315" y="936"/>
                  </a:lnTo>
                  <a:lnTo>
                    <a:pt x="1400" y="918"/>
                  </a:lnTo>
                  <a:lnTo>
                    <a:pt x="1487" y="903"/>
                  </a:lnTo>
                  <a:lnTo>
                    <a:pt x="1576" y="894"/>
                  </a:lnTo>
                  <a:lnTo>
                    <a:pt x="1666" y="891"/>
                  </a:lnTo>
                  <a:lnTo>
                    <a:pt x="1757" y="894"/>
                  </a:lnTo>
                  <a:lnTo>
                    <a:pt x="1845" y="903"/>
                  </a:lnTo>
                  <a:lnTo>
                    <a:pt x="1932" y="918"/>
                  </a:lnTo>
                  <a:lnTo>
                    <a:pt x="2016" y="936"/>
                  </a:lnTo>
                  <a:lnTo>
                    <a:pt x="2099" y="959"/>
                  </a:lnTo>
                  <a:lnTo>
                    <a:pt x="2180" y="987"/>
                  </a:lnTo>
                  <a:lnTo>
                    <a:pt x="2257" y="1017"/>
                  </a:lnTo>
                  <a:lnTo>
                    <a:pt x="2333" y="1051"/>
                  </a:lnTo>
                  <a:lnTo>
                    <a:pt x="2405" y="1086"/>
                  </a:lnTo>
                  <a:lnTo>
                    <a:pt x="2474" y="1125"/>
                  </a:lnTo>
                  <a:lnTo>
                    <a:pt x="2540" y="1163"/>
                  </a:lnTo>
                  <a:lnTo>
                    <a:pt x="2603" y="1203"/>
                  </a:lnTo>
                  <a:lnTo>
                    <a:pt x="2661" y="1243"/>
                  </a:lnTo>
                  <a:lnTo>
                    <a:pt x="2717" y="1283"/>
                  </a:lnTo>
                  <a:lnTo>
                    <a:pt x="2769" y="1322"/>
                  </a:lnTo>
                  <a:lnTo>
                    <a:pt x="2742" y="1243"/>
                  </a:lnTo>
                  <a:lnTo>
                    <a:pt x="2708" y="1166"/>
                  </a:lnTo>
                  <a:lnTo>
                    <a:pt x="2670" y="1092"/>
                  </a:lnTo>
                  <a:lnTo>
                    <a:pt x="2626" y="1022"/>
                  </a:lnTo>
                  <a:lnTo>
                    <a:pt x="2578" y="955"/>
                  </a:lnTo>
                  <a:lnTo>
                    <a:pt x="2524" y="892"/>
                  </a:lnTo>
                  <a:lnTo>
                    <a:pt x="2467" y="832"/>
                  </a:lnTo>
                  <a:lnTo>
                    <a:pt x="2406" y="777"/>
                  </a:lnTo>
                  <a:lnTo>
                    <a:pt x="2340" y="726"/>
                  </a:lnTo>
                  <a:lnTo>
                    <a:pt x="2271" y="681"/>
                  </a:lnTo>
                  <a:lnTo>
                    <a:pt x="2199" y="640"/>
                  </a:lnTo>
                  <a:lnTo>
                    <a:pt x="2123" y="604"/>
                  </a:lnTo>
                  <a:lnTo>
                    <a:pt x="2045" y="573"/>
                  </a:lnTo>
                  <a:lnTo>
                    <a:pt x="1963" y="548"/>
                  </a:lnTo>
                  <a:lnTo>
                    <a:pt x="1879" y="530"/>
                  </a:lnTo>
                  <a:lnTo>
                    <a:pt x="1793" y="517"/>
                  </a:lnTo>
                  <a:lnTo>
                    <a:pt x="1793" y="637"/>
                  </a:lnTo>
                  <a:lnTo>
                    <a:pt x="1791" y="662"/>
                  </a:lnTo>
                  <a:lnTo>
                    <a:pt x="1784" y="686"/>
                  </a:lnTo>
                  <a:lnTo>
                    <a:pt x="1772" y="708"/>
                  </a:lnTo>
                  <a:lnTo>
                    <a:pt x="1757" y="726"/>
                  </a:lnTo>
                  <a:lnTo>
                    <a:pt x="1737" y="742"/>
                  </a:lnTo>
                  <a:lnTo>
                    <a:pt x="1716" y="753"/>
                  </a:lnTo>
                  <a:lnTo>
                    <a:pt x="1692" y="761"/>
                  </a:lnTo>
                  <a:lnTo>
                    <a:pt x="1666" y="764"/>
                  </a:lnTo>
                  <a:lnTo>
                    <a:pt x="1640" y="761"/>
                  </a:lnTo>
                  <a:lnTo>
                    <a:pt x="1615" y="753"/>
                  </a:lnTo>
                  <a:lnTo>
                    <a:pt x="1594" y="742"/>
                  </a:lnTo>
                  <a:lnTo>
                    <a:pt x="1576" y="726"/>
                  </a:lnTo>
                  <a:lnTo>
                    <a:pt x="1560" y="708"/>
                  </a:lnTo>
                  <a:lnTo>
                    <a:pt x="1547" y="686"/>
                  </a:lnTo>
                  <a:lnTo>
                    <a:pt x="1540" y="662"/>
                  </a:lnTo>
                  <a:lnTo>
                    <a:pt x="1538" y="637"/>
                  </a:lnTo>
                  <a:lnTo>
                    <a:pt x="1538" y="517"/>
                  </a:lnTo>
                  <a:close/>
                  <a:moveTo>
                    <a:pt x="1666" y="0"/>
                  </a:moveTo>
                  <a:lnTo>
                    <a:pt x="1666" y="0"/>
                  </a:lnTo>
                  <a:lnTo>
                    <a:pt x="1692" y="2"/>
                  </a:lnTo>
                  <a:lnTo>
                    <a:pt x="1716" y="10"/>
                  </a:lnTo>
                  <a:lnTo>
                    <a:pt x="1737" y="22"/>
                  </a:lnTo>
                  <a:lnTo>
                    <a:pt x="1757" y="38"/>
                  </a:lnTo>
                  <a:lnTo>
                    <a:pt x="1772" y="57"/>
                  </a:lnTo>
                  <a:lnTo>
                    <a:pt x="1784" y="78"/>
                  </a:lnTo>
                  <a:lnTo>
                    <a:pt x="1791" y="101"/>
                  </a:lnTo>
                  <a:lnTo>
                    <a:pt x="1793" y="127"/>
                  </a:lnTo>
                  <a:lnTo>
                    <a:pt x="1793" y="260"/>
                  </a:lnTo>
                  <a:lnTo>
                    <a:pt x="1890" y="273"/>
                  </a:lnTo>
                  <a:lnTo>
                    <a:pt x="1983" y="291"/>
                  </a:lnTo>
                  <a:lnTo>
                    <a:pt x="2074" y="314"/>
                  </a:lnTo>
                  <a:lnTo>
                    <a:pt x="2162" y="345"/>
                  </a:lnTo>
                  <a:lnTo>
                    <a:pt x="2248" y="380"/>
                  </a:lnTo>
                  <a:lnTo>
                    <a:pt x="2332" y="422"/>
                  </a:lnTo>
                  <a:lnTo>
                    <a:pt x="2411" y="467"/>
                  </a:lnTo>
                  <a:lnTo>
                    <a:pt x="2488" y="518"/>
                  </a:lnTo>
                  <a:lnTo>
                    <a:pt x="2560" y="573"/>
                  </a:lnTo>
                  <a:lnTo>
                    <a:pt x="2629" y="634"/>
                  </a:lnTo>
                  <a:lnTo>
                    <a:pt x="2694" y="698"/>
                  </a:lnTo>
                  <a:lnTo>
                    <a:pt x="2753" y="767"/>
                  </a:lnTo>
                  <a:lnTo>
                    <a:pt x="2810" y="839"/>
                  </a:lnTo>
                  <a:lnTo>
                    <a:pt x="2861" y="915"/>
                  </a:lnTo>
                  <a:lnTo>
                    <a:pt x="2907" y="994"/>
                  </a:lnTo>
                  <a:lnTo>
                    <a:pt x="2948" y="1076"/>
                  </a:lnTo>
                  <a:lnTo>
                    <a:pt x="2984" y="1161"/>
                  </a:lnTo>
                  <a:lnTo>
                    <a:pt x="3014" y="1249"/>
                  </a:lnTo>
                  <a:lnTo>
                    <a:pt x="3038" y="1340"/>
                  </a:lnTo>
                  <a:lnTo>
                    <a:pt x="3057" y="1432"/>
                  </a:lnTo>
                  <a:lnTo>
                    <a:pt x="3069" y="1527"/>
                  </a:lnTo>
                  <a:lnTo>
                    <a:pt x="3203" y="1527"/>
                  </a:lnTo>
                  <a:lnTo>
                    <a:pt x="3229" y="1530"/>
                  </a:lnTo>
                  <a:lnTo>
                    <a:pt x="3253" y="1537"/>
                  </a:lnTo>
                  <a:lnTo>
                    <a:pt x="3275" y="1549"/>
                  </a:lnTo>
                  <a:lnTo>
                    <a:pt x="3294" y="1565"/>
                  </a:lnTo>
                  <a:lnTo>
                    <a:pt x="3309" y="1583"/>
                  </a:lnTo>
                  <a:lnTo>
                    <a:pt x="3321" y="1605"/>
                  </a:lnTo>
                  <a:lnTo>
                    <a:pt x="3329" y="1629"/>
                  </a:lnTo>
                  <a:lnTo>
                    <a:pt x="3331" y="1655"/>
                  </a:lnTo>
                  <a:lnTo>
                    <a:pt x="3329" y="1680"/>
                  </a:lnTo>
                  <a:lnTo>
                    <a:pt x="3321" y="1704"/>
                  </a:lnTo>
                  <a:lnTo>
                    <a:pt x="3309" y="1726"/>
                  </a:lnTo>
                  <a:lnTo>
                    <a:pt x="3294" y="1744"/>
                  </a:lnTo>
                  <a:lnTo>
                    <a:pt x="3275" y="1760"/>
                  </a:lnTo>
                  <a:lnTo>
                    <a:pt x="3253" y="1771"/>
                  </a:lnTo>
                  <a:lnTo>
                    <a:pt x="3229" y="1779"/>
                  </a:lnTo>
                  <a:lnTo>
                    <a:pt x="3204" y="1782"/>
                  </a:lnTo>
                  <a:lnTo>
                    <a:pt x="3069" y="1782"/>
                  </a:lnTo>
                  <a:lnTo>
                    <a:pt x="3057" y="1877"/>
                  </a:lnTo>
                  <a:lnTo>
                    <a:pt x="3039" y="1969"/>
                  </a:lnTo>
                  <a:lnTo>
                    <a:pt x="3014" y="2060"/>
                  </a:lnTo>
                  <a:lnTo>
                    <a:pt x="2985" y="2148"/>
                  </a:lnTo>
                  <a:lnTo>
                    <a:pt x="2948" y="2233"/>
                  </a:lnTo>
                  <a:lnTo>
                    <a:pt x="2907" y="2315"/>
                  </a:lnTo>
                  <a:lnTo>
                    <a:pt x="2861" y="2394"/>
                  </a:lnTo>
                  <a:lnTo>
                    <a:pt x="2810" y="2470"/>
                  </a:lnTo>
                  <a:lnTo>
                    <a:pt x="2755" y="2543"/>
                  </a:lnTo>
                  <a:lnTo>
                    <a:pt x="2694" y="2611"/>
                  </a:lnTo>
                  <a:lnTo>
                    <a:pt x="2629" y="2675"/>
                  </a:lnTo>
                  <a:lnTo>
                    <a:pt x="2560" y="2736"/>
                  </a:lnTo>
                  <a:lnTo>
                    <a:pt x="2488" y="2791"/>
                  </a:lnTo>
                  <a:lnTo>
                    <a:pt x="2411" y="2842"/>
                  </a:lnTo>
                  <a:lnTo>
                    <a:pt x="2332" y="2888"/>
                  </a:lnTo>
                  <a:lnTo>
                    <a:pt x="2248" y="2929"/>
                  </a:lnTo>
                  <a:lnTo>
                    <a:pt x="2162" y="2964"/>
                  </a:lnTo>
                  <a:lnTo>
                    <a:pt x="2074" y="2995"/>
                  </a:lnTo>
                  <a:lnTo>
                    <a:pt x="1983" y="3018"/>
                  </a:lnTo>
                  <a:lnTo>
                    <a:pt x="1890" y="3036"/>
                  </a:lnTo>
                  <a:lnTo>
                    <a:pt x="1793" y="3049"/>
                  </a:lnTo>
                  <a:lnTo>
                    <a:pt x="1793" y="3182"/>
                  </a:lnTo>
                  <a:lnTo>
                    <a:pt x="1791" y="3208"/>
                  </a:lnTo>
                  <a:lnTo>
                    <a:pt x="1784" y="3232"/>
                  </a:lnTo>
                  <a:lnTo>
                    <a:pt x="1772" y="3252"/>
                  </a:lnTo>
                  <a:lnTo>
                    <a:pt x="1757" y="3272"/>
                  </a:lnTo>
                  <a:lnTo>
                    <a:pt x="1737" y="3288"/>
                  </a:lnTo>
                  <a:lnTo>
                    <a:pt x="1716" y="3299"/>
                  </a:lnTo>
                  <a:lnTo>
                    <a:pt x="1692" y="3307"/>
                  </a:lnTo>
                  <a:lnTo>
                    <a:pt x="1666" y="3309"/>
                  </a:lnTo>
                  <a:lnTo>
                    <a:pt x="1641" y="3307"/>
                  </a:lnTo>
                  <a:lnTo>
                    <a:pt x="1616" y="3299"/>
                  </a:lnTo>
                  <a:lnTo>
                    <a:pt x="1594" y="3288"/>
                  </a:lnTo>
                  <a:lnTo>
                    <a:pt x="1576" y="3272"/>
                  </a:lnTo>
                  <a:lnTo>
                    <a:pt x="1560" y="3252"/>
                  </a:lnTo>
                  <a:lnTo>
                    <a:pt x="1547" y="3232"/>
                  </a:lnTo>
                  <a:lnTo>
                    <a:pt x="1540" y="3208"/>
                  </a:lnTo>
                  <a:lnTo>
                    <a:pt x="1538" y="3182"/>
                  </a:lnTo>
                  <a:lnTo>
                    <a:pt x="1538" y="3049"/>
                  </a:lnTo>
                  <a:lnTo>
                    <a:pt x="1443" y="3036"/>
                  </a:lnTo>
                  <a:lnTo>
                    <a:pt x="1348" y="3018"/>
                  </a:lnTo>
                  <a:lnTo>
                    <a:pt x="1257" y="2995"/>
                  </a:lnTo>
                  <a:lnTo>
                    <a:pt x="1169" y="2964"/>
                  </a:lnTo>
                  <a:lnTo>
                    <a:pt x="1084" y="2929"/>
                  </a:lnTo>
                  <a:lnTo>
                    <a:pt x="1001" y="2888"/>
                  </a:lnTo>
                  <a:lnTo>
                    <a:pt x="920" y="2842"/>
                  </a:lnTo>
                  <a:lnTo>
                    <a:pt x="845" y="2791"/>
                  </a:lnTo>
                  <a:lnTo>
                    <a:pt x="772" y="2736"/>
                  </a:lnTo>
                  <a:lnTo>
                    <a:pt x="702" y="2675"/>
                  </a:lnTo>
                  <a:lnTo>
                    <a:pt x="639" y="2611"/>
                  </a:lnTo>
                  <a:lnTo>
                    <a:pt x="578" y="2543"/>
                  </a:lnTo>
                  <a:lnTo>
                    <a:pt x="521" y="2470"/>
                  </a:lnTo>
                  <a:lnTo>
                    <a:pt x="470" y="2394"/>
                  </a:lnTo>
                  <a:lnTo>
                    <a:pt x="424" y="2315"/>
                  </a:lnTo>
                  <a:lnTo>
                    <a:pt x="383" y="2233"/>
                  </a:lnTo>
                  <a:lnTo>
                    <a:pt x="348" y="2148"/>
                  </a:lnTo>
                  <a:lnTo>
                    <a:pt x="317" y="2060"/>
                  </a:lnTo>
                  <a:lnTo>
                    <a:pt x="293" y="1969"/>
                  </a:lnTo>
                  <a:lnTo>
                    <a:pt x="274" y="1877"/>
                  </a:lnTo>
                  <a:lnTo>
                    <a:pt x="263" y="1782"/>
                  </a:lnTo>
                  <a:lnTo>
                    <a:pt x="129" y="1782"/>
                  </a:lnTo>
                  <a:lnTo>
                    <a:pt x="103" y="1779"/>
                  </a:lnTo>
                  <a:lnTo>
                    <a:pt x="78" y="1771"/>
                  </a:lnTo>
                  <a:lnTo>
                    <a:pt x="56" y="1760"/>
                  </a:lnTo>
                  <a:lnTo>
                    <a:pt x="38" y="1744"/>
                  </a:lnTo>
                  <a:lnTo>
                    <a:pt x="22" y="1726"/>
                  </a:lnTo>
                  <a:lnTo>
                    <a:pt x="10" y="1704"/>
                  </a:lnTo>
                  <a:lnTo>
                    <a:pt x="3" y="1680"/>
                  </a:lnTo>
                  <a:lnTo>
                    <a:pt x="0" y="1655"/>
                  </a:lnTo>
                  <a:lnTo>
                    <a:pt x="3" y="1629"/>
                  </a:lnTo>
                  <a:lnTo>
                    <a:pt x="10" y="1605"/>
                  </a:lnTo>
                  <a:lnTo>
                    <a:pt x="22" y="1583"/>
                  </a:lnTo>
                  <a:lnTo>
                    <a:pt x="38" y="1565"/>
                  </a:lnTo>
                  <a:lnTo>
                    <a:pt x="56" y="1549"/>
                  </a:lnTo>
                  <a:lnTo>
                    <a:pt x="78" y="1537"/>
                  </a:lnTo>
                  <a:lnTo>
                    <a:pt x="103" y="1530"/>
                  </a:lnTo>
                  <a:lnTo>
                    <a:pt x="129" y="1527"/>
                  </a:lnTo>
                  <a:lnTo>
                    <a:pt x="263" y="1527"/>
                  </a:lnTo>
                  <a:lnTo>
                    <a:pt x="274" y="1432"/>
                  </a:lnTo>
                  <a:lnTo>
                    <a:pt x="293" y="1340"/>
                  </a:lnTo>
                  <a:lnTo>
                    <a:pt x="317" y="1249"/>
                  </a:lnTo>
                  <a:lnTo>
                    <a:pt x="348" y="1161"/>
                  </a:lnTo>
                  <a:lnTo>
                    <a:pt x="383" y="1076"/>
                  </a:lnTo>
                  <a:lnTo>
                    <a:pt x="424" y="994"/>
                  </a:lnTo>
                  <a:lnTo>
                    <a:pt x="470" y="915"/>
                  </a:lnTo>
                  <a:lnTo>
                    <a:pt x="521" y="839"/>
                  </a:lnTo>
                  <a:lnTo>
                    <a:pt x="578" y="767"/>
                  </a:lnTo>
                  <a:lnTo>
                    <a:pt x="639" y="698"/>
                  </a:lnTo>
                  <a:lnTo>
                    <a:pt x="702" y="634"/>
                  </a:lnTo>
                  <a:lnTo>
                    <a:pt x="772" y="573"/>
                  </a:lnTo>
                  <a:lnTo>
                    <a:pt x="845" y="518"/>
                  </a:lnTo>
                  <a:lnTo>
                    <a:pt x="920" y="467"/>
                  </a:lnTo>
                  <a:lnTo>
                    <a:pt x="1001" y="422"/>
                  </a:lnTo>
                  <a:lnTo>
                    <a:pt x="1084" y="380"/>
                  </a:lnTo>
                  <a:lnTo>
                    <a:pt x="1169" y="345"/>
                  </a:lnTo>
                  <a:lnTo>
                    <a:pt x="1257" y="314"/>
                  </a:lnTo>
                  <a:lnTo>
                    <a:pt x="1348" y="291"/>
                  </a:lnTo>
                  <a:lnTo>
                    <a:pt x="1443" y="273"/>
                  </a:lnTo>
                  <a:lnTo>
                    <a:pt x="1538" y="260"/>
                  </a:lnTo>
                  <a:lnTo>
                    <a:pt x="1538" y="127"/>
                  </a:lnTo>
                  <a:lnTo>
                    <a:pt x="1540" y="101"/>
                  </a:lnTo>
                  <a:lnTo>
                    <a:pt x="1547" y="78"/>
                  </a:lnTo>
                  <a:lnTo>
                    <a:pt x="1560" y="57"/>
                  </a:lnTo>
                  <a:lnTo>
                    <a:pt x="1576" y="38"/>
                  </a:lnTo>
                  <a:lnTo>
                    <a:pt x="1594" y="22"/>
                  </a:lnTo>
                  <a:lnTo>
                    <a:pt x="1615" y="10"/>
                  </a:lnTo>
                  <a:lnTo>
                    <a:pt x="1640" y="2"/>
                  </a:lnTo>
                  <a:lnTo>
                    <a:pt x="16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392"/>
            <p:cNvSpPr>
              <a:spLocks/>
            </p:cNvSpPr>
            <p:nvPr/>
          </p:nvSpPr>
          <p:spPr bwMode="auto">
            <a:xfrm>
              <a:off x="3059113" y="4065588"/>
              <a:ext cx="92075" cy="90488"/>
            </a:xfrm>
            <a:custGeom>
              <a:avLst/>
              <a:gdLst>
                <a:gd name="T0" fmla="*/ 321 w 641"/>
                <a:gd name="T1" fmla="*/ 0 h 635"/>
                <a:gd name="T2" fmla="*/ 365 w 641"/>
                <a:gd name="T3" fmla="*/ 2 h 635"/>
                <a:gd name="T4" fmla="*/ 405 w 641"/>
                <a:gd name="T5" fmla="*/ 11 h 635"/>
                <a:gd name="T6" fmla="*/ 445 w 641"/>
                <a:gd name="T7" fmla="*/ 25 h 635"/>
                <a:gd name="T8" fmla="*/ 482 w 641"/>
                <a:gd name="T9" fmla="*/ 42 h 635"/>
                <a:gd name="T10" fmla="*/ 516 w 641"/>
                <a:gd name="T11" fmla="*/ 65 h 635"/>
                <a:gd name="T12" fmla="*/ 547 w 641"/>
                <a:gd name="T13" fmla="*/ 92 h 635"/>
                <a:gd name="T14" fmla="*/ 574 w 641"/>
                <a:gd name="T15" fmla="*/ 124 h 635"/>
                <a:gd name="T16" fmla="*/ 597 w 641"/>
                <a:gd name="T17" fmla="*/ 157 h 635"/>
                <a:gd name="T18" fmla="*/ 616 w 641"/>
                <a:gd name="T19" fmla="*/ 194 h 635"/>
                <a:gd name="T20" fmla="*/ 630 w 641"/>
                <a:gd name="T21" fmla="*/ 233 h 635"/>
                <a:gd name="T22" fmla="*/ 638 w 641"/>
                <a:gd name="T23" fmla="*/ 274 h 635"/>
                <a:gd name="T24" fmla="*/ 641 w 641"/>
                <a:gd name="T25" fmla="*/ 318 h 635"/>
                <a:gd name="T26" fmla="*/ 638 w 641"/>
                <a:gd name="T27" fmla="*/ 361 h 635"/>
                <a:gd name="T28" fmla="*/ 630 w 641"/>
                <a:gd name="T29" fmla="*/ 402 h 635"/>
                <a:gd name="T30" fmla="*/ 616 w 641"/>
                <a:gd name="T31" fmla="*/ 442 h 635"/>
                <a:gd name="T32" fmla="*/ 597 w 641"/>
                <a:gd name="T33" fmla="*/ 478 h 635"/>
                <a:gd name="T34" fmla="*/ 574 w 641"/>
                <a:gd name="T35" fmla="*/ 511 h 635"/>
                <a:gd name="T36" fmla="*/ 547 w 641"/>
                <a:gd name="T37" fmla="*/ 543 h 635"/>
                <a:gd name="T38" fmla="*/ 516 w 641"/>
                <a:gd name="T39" fmla="*/ 570 h 635"/>
                <a:gd name="T40" fmla="*/ 482 w 641"/>
                <a:gd name="T41" fmla="*/ 593 h 635"/>
                <a:gd name="T42" fmla="*/ 445 w 641"/>
                <a:gd name="T43" fmla="*/ 610 h 635"/>
                <a:gd name="T44" fmla="*/ 405 w 641"/>
                <a:gd name="T45" fmla="*/ 624 h 635"/>
                <a:gd name="T46" fmla="*/ 365 w 641"/>
                <a:gd name="T47" fmla="*/ 633 h 635"/>
                <a:gd name="T48" fmla="*/ 321 w 641"/>
                <a:gd name="T49" fmla="*/ 635 h 635"/>
                <a:gd name="T50" fmla="*/ 278 w 641"/>
                <a:gd name="T51" fmla="*/ 633 h 635"/>
                <a:gd name="T52" fmla="*/ 236 w 641"/>
                <a:gd name="T53" fmla="*/ 624 h 635"/>
                <a:gd name="T54" fmla="*/ 196 w 641"/>
                <a:gd name="T55" fmla="*/ 610 h 635"/>
                <a:gd name="T56" fmla="*/ 159 w 641"/>
                <a:gd name="T57" fmla="*/ 593 h 635"/>
                <a:gd name="T58" fmla="*/ 125 w 641"/>
                <a:gd name="T59" fmla="*/ 570 h 635"/>
                <a:gd name="T60" fmla="*/ 95 w 641"/>
                <a:gd name="T61" fmla="*/ 543 h 635"/>
                <a:gd name="T62" fmla="*/ 67 w 641"/>
                <a:gd name="T63" fmla="*/ 511 h 635"/>
                <a:gd name="T64" fmla="*/ 44 w 641"/>
                <a:gd name="T65" fmla="*/ 478 h 635"/>
                <a:gd name="T66" fmla="*/ 25 w 641"/>
                <a:gd name="T67" fmla="*/ 442 h 635"/>
                <a:gd name="T68" fmla="*/ 12 w 641"/>
                <a:gd name="T69" fmla="*/ 402 h 635"/>
                <a:gd name="T70" fmla="*/ 3 w 641"/>
                <a:gd name="T71" fmla="*/ 361 h 635"/>
                <a:gd name="T72" fmla="*/ 0 w 641"/>
                <a:gd name="T73" fmla="*/ 318 h 635"/>
                <a:gd name="T74" fmla="*/ 3 w 641"/>
                <a:gd name="T75" fmla="*/ 274 h 635"/>
                <a:gd name="T76" fmla="*/ 12 w 641"/>
                <a:gd name="T77" fmla="*/ 233 h 635"/>
                <a:gd name="T78" fmla="*/ 25 w 641"/>
                <a:gd name="T79" fmla="*/ 194 h 635"/>
                <a:gd name="T80" fmla="*/ 44 w 641"/>
                <a:gd name="T81" fmla="*/ 157 h 635"/>
                <a:gd name="T82" fmla="*/ 67 w 641"/>
                <a:gd name="T83" fmla="*/ 124 h 635"/>
                <a:gd name="T84" fmla="*/ 95 w 641"/>
                <a:gd name="T85" fmla="*/ 92 h 635"/>
                <a:gd name="T86" fmla="*/ 125 w 641"/>
                <a:gd name="T87" fmla="*/ 65 h 635"/>
                <a:gd name="T88" fmla="*/ 159 w 641"/>
                <a:gd name="T89" fmla="*/ 42 h 635"/>
                <a:gd name="T90" fmla="*/ 196 w 641"/>
                <a:gd name="T91" fmla="*/ 25 h 635"/>
                <a:gd name="T92" fmla="*/ 236 w 641"/>
                <a:gd name="T93" fmla="*/ 11 h 635"/>
                <a:gd name="T94" fmla="*/ 278 w 641"/>
                <a:gd name="T95" fmla="*/ 2 h 635"/>
                <a:gd name="T96" fmla="*/ 321 w 641"/>
                <a:gd name="T97" fmla="*/ 0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1" h="635">
                  <a:moveTo>
                    <a:pt x="321" y="0"/>
                  </a:moveTo>
                  <a:lnTo>
                    <a:pt x="365" y="2"/>
                  </a:lnTo>
                  <a:lnTo>
                    <a:pt x="405" y="11"/>
                  </a:lnTo>
                  <a:lnTo>
                    <a:pt x="445" y="25"/>
                  </a:lnTo>
                  <a:lnTo>
                    <a:pt x="482" y="42"/>
                  </a:lnTo>
                  <a:lnTo>
                    <a:pt x="516" y="65"/>
                  </a:lnTo>
                  <a:lnTo>
                    <a:pt x="547" y="92"/>
                  </a:lnTo>
                  <a:lnTo>
                    <a:pt x="574" y="124"/>
                  </a:lnTo>
                  <a:lnTo>
                    <a:pt x="597" y="157"/>
                  </a:lnTo>
                  <a:lnTo>
                    <a:pt x="616" y="194"/>
                  </a:lnTo>
                  <a:lnTo>
                    <a:pt x="630" y="233"/>
                  </a:lnTo>
                  <a:lnTo>
                    <a:pt x="638" y="274"/>
                  </a:lnTo>
                  <a:lnTo>
                    <a:pt x="641" y="318"/>
                  </a:lnTo>
                  <a:lnTo>
                    <a:pt x="638" y="361"/>
                  </a:lnTo>
                  <a:lnTo>
                    <a:pt x="630" y="402"/>
                  </a:lnTo>
                  <a:lnTo>
                    <a:pt x="616" y="442"/>
                  </a:lnTo>
                  <a:lnTo>
                    <a:pt x="597" y="478"/>
                  </a:lnTo>
                  <a:lnTo>
                    <a:pt x="574" y="511"/>
                  </a:lnTo>
                  <a:lnTo>
                    <a:pt x="547" y="543"/>
                  </a:lnTo>
                  <a:lnTo>
                    <a:pt x="516" y="570"/>
                  </a:lnTo>
                  <a:lnTo>
                    <a:pt x="482" y="593"/>
                  </a:lnTo>
                  <a:lnTo>
                    <a:pt x="445" y="610"/>
                  </a:lnTo>
                  <a:lnTo>
                    <a:pt x="405" y="624"/>
                  </a:lnTo>
                  <a:lnTo>
                    <a:pt x="365" y="633"/>
                  </a:lnTo>
                  <a:lnTo>
                    <a:pt x="321" y="635"/>
                  </a:lnTo>
                  <a:lnTo>
                    <a:pt x="278" y="633"/>
                  </a:lnTo>
                  <a:lnTo>
                    <a:pt x="236" y="624"/>
                  </a:lnTo>
                  <a:lnTo>
                    <a:pt x="196" y="610"/>
                  </a:lnTo>
                  <a:lnTo>
                    <a:pt x="159" y="593"/>
                  </a:lnTo>
                  <a:lnTo>
                    <a:pt x="125" y="570"/>
                  </a:lnTo>
                  <a:lnTo>
                    <a:pt x="95" y="543"/>
                  </a:lnTo>
                  <a:lnTo>
                    <a:pt x="67" y="511"/>
                  </a:lnTo>
                  <a:lnTo>
                    <a:pt x="44" y="478"/>
                  </a:lnTo>
                  <a:lnTo>
                    <a:pt x="25" y="442"/>
                  </a:lnTo>
                  <a:lnTo>
                    <a:pt x="12" y="402"/>
                  </a:lnTo>
                  <a:lnTo>
                    <a:pt x="3" y="361"/>
                  </a:lnTo>
                  <a:lnTo>
                    <a:pt x="0" y="318"/>
                  </a:lnTo>
                  <a:lnTo>
                    <a:pt x="3" y="274"/>
                  </a:lnTo>
                  <a:lnTo>
                    <a:pt x="12" y="233"/>
                  </a:lnTo>
                  <a:lnTo>
                    <a:pt x="25" y="194"/>
                  </a:lnTo>
                  <a:lnTo>
                    <a:pt x="44" y="157"/>
                  </a:lnTo>
                  <a:lnTo>
                    <a:pt x="67" y="124"/>
                  </a:lnTo>
                  <a:lnTo>
                    <a:pt x="95" y="92"/>
                  </a:lnTo>
                  <a:lnTo>
                    <a:pt x="125" y="65"/>
                  </a:lnTo>
                  <a:lnTo>
                    <a:pt x="159" y="42"/>
                  </a:lnTo>
                  <a:lnTo>
                    <a:pt x="196" y="25"/>
                  </a:lnTo>
                  <a:lnTo>
                    <a:pt x="236" y="11"/>
                  </a:lnTo>
                  <a:lnTo>
                    <a:pt x="278" y="2"/>
                  </a:lnTo>
                  <a:lnTo>
                    <a:pt x="3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9" name="Group 192"/>
          <p:cNvGrpSpPr>
            <a:grpSpLocks noChangeAspect="1"/>
          </p:cNvGrpSpPr>
          <p:nvPr/>
        </p:nvGrpSpPr>
        <p:grpSpPr bwMode="auto">
          <a:xfrm>
            <a:off x="7860738" y="3284031"/>
            <a:ext cx="521262" cy="374064"/>
            <a:chOff x="4283" y="2577"/>
            <a:chExt cx="3134" cy="2249"/>
          </a:xfrm>
          <a:solidFill>
            <a:schemeClr val="accent2"/>
          </a:solidFill>
        </p:grpSpPr>
        <p:sp>
          <p:nvSpPr>
            <p:cNvPr id="30" name="Freeform 194"/>
            <p:cNvSpPr>
              <a:spLocks/>
            </p:cNvSpPr>
            <p:nvPr/>
          </p:nvSpPr>
          <p:spPr bwMode="auto">
            <a:xfrm>
              <a:off x="4718" y="2723"/>
              <a:ext cx="958" cy="1276"/>
            </a:xfrm>
            <a:custGeom>
              <a:avLst/>
              <a:gdLst>
                <a:gd name="T0" fmla="*/ 1134 w 1917"/>
                <a:gd name="T1" fmla="*/ 13 h 2554"/>
                <a:gd name="T2" fmla="*/ 1314 w 1917"/>
                <a:gd name="T3" fmla="*/ 74 h 2554"/>
                <a:gd name="T4" fmla="*/ 1459 w 1917"/>
                <a:gd name="T5" fmla="*/ 164 h 2554"/>
                <a:gd name="T6" fmla="*/ 1548 w 1917"/>
                <a:gd name="T7" fmla="*/ 253 h 2554"/>
                <a:gd name="T8" fmla="*/ 1586 w 1917"/>
                <a:gd name="T9" fmla="*/ 306 h 2554"/>
                <a:gd name="T10" fmla="*/ 1598 w 1917"/>
                <a:gd name="T11" fmla="*/ 312 h 2554"/>
                <a:gd name="T12" fmla="*/ 1634 w 1917"/>
                <a:gd name="T13" fmla="*/ 321 h 2554"/>
                <a:gd name="T14" fmla="*/ 1687 w 1917"/>
                <a:gd name="T15" fmla="*/ 350 h 2554"/>
                <a:gd name="T16" fmla="*/ 1750 w 1917"/>
                <a:gd name="T17" fmla="*/ 407 h 2554"/>
                <a:gd name="T18" fmla="*/ 1807 w 1917"/>
                <a:gd name="T19" fmla="*/ 500 h 2554"/>
                <a:gd name="T20" fmla="*/ 1849 w 1917"/>
                <a:gd name="T21" fmla="*/ 639 h 2554"/>
                <a:gd name="T22" fmla="*/ 1862 w 1917"/>
                <a:gd name="T23" fmla="*/ 835 h 2554"/>
                <a:gd name="T24" fmla="*/ 1835 w 1917"/>
                <a:gd name="T25" fmla="*/ 1097 h 2554"/>
                <a:gd name="T26" fmla="*/ 1822 w 1917"/>
                <a:gd name="T27" fmla="*/ 1217 h 2554"/>
                <a:gd name="T28" fmla="*/ 1872 w 1917"/>
                <a:gd name="T29" fmla="*/ 1230 h 2554"/>
                <a:gd name="T30" fmla="*/ 1908 w 1917"/>
                <a:gd name="T31" fmla="*/ 1280 h 2554"/>
                <a:gd name="T32" fmla="*/ 1915 w 1917"/>
                <a:gd name="T33" fmla="*/ 1380 h 2554"/>
                <a:gd name="T34" fmla="*/ 1883 w 1917"/>
                <a:gd name="T35" fmla="*/ 1546 h 2554"/>
                <a:gd name="T36" fmla="*/ 1816 w 1917"/>
                <a:gd name="T37" fmla="*/ 1726 h 2554"/>
                <a:gd name="T38" fmla="*/ 1757 w 1917"/>
                <a:gd name="T39" fmla="*/ 1808 h 2554"/>
                <a:gd name="T40" fmla="*/ 1710 w 1917"/>
                <a:gd name="T41" fmla="*/ 1888 h 2554"/>
                <a:gd name="T42" fmla="*/ 1632 w 1917"/>
                <a:gd name="T43" fmla="*/ 2092 h 2554"/>
                <a:gd name="T44" fmla="*/ 1497 w 1917"/>
                <a:gd name="T45" fmla="*/ 2284 h 2554"/>
                <a:gd name="T46" fmla="*/ 1312 w 1917"/>
                <a:gd name="T47" fmla="*/ 2443 h 2554"/>
                <a:gd name="T48" fmla="*/ 1096 w 1917"/>
                <a:gd name="T49" fmla="*/ 2536 h 2554"/>
                <a:gd name="T50" fmla="*/ 888 w 1917"/>
                <a:gd name="T51" fmla="*/ 2550 h 2554"/>
                <a:gd name="T52" fmla="*/ 673 w 1917"/>
                <a:gd name="T53" fmla="*/ 2485 h 2554"/>
                <a:gd name="T54" fmla="*/ 472 w 1917"/>
                <a:gd name="T55" fmla="*/ 2344 h 2554"/>
                <a:gd name="T56" fmla="*/ 322 w 1917"/>
                <a:gd name="T57" fmla="*/ 2160 h 2554"/>
                <a:gd name="T58" fmla="*/ 226 w 1917"/>
                <a:gd name="T59" fmla="*/ 1957 h 2554"/>
                <a:gd name="T60" fmla="*/ 177 w 1917"/>
                <a:gd name="T61" fmla="*/ 1822 h 2554"/>
                <a:gd name="T62" fmla="*/ 120 w 1917"/>
                <a:gd name="T63" fmla="*/ 1766 h 2554"/>
                <a:gd name="T64" fmla="*/ 57 w 1917"/>
                <a:gd name="T65" fmla="*/ 1620 h 2554"/>
                <a:gd name="T66" fmla="*/ 8 w 1917"/>
                <a:gd name="T67" fmla="*/ 1428 h 2554"/>
                <a:gd name="T68" fmla="*/ 4 w 1917"/>
                <a:gd name="T69" fmla="*/ 1308 h 2554"/>
                <a:gd name="T70" fmla="*/ 32 w 1917"/>
                <a:gd name="T71" fmla="*/ 1244 h 2554"/>
                <a:gd name="T72" fmla="*/ 78 w 1917"/>
                <a:gd name="T73" fmla="*/ 1219 h 2554"/>
                <a:gd name="T74" fmla="*/ 95 w 1917"/>
                <a:gd name="T75" fmla="*/ 1156 h 2554"/>
                <a:gd name="T76" fmla="*/ 61 w 1917"/>
                <a:gd name="T77" fmla="*/ 935 h 2554"/>
                <a:gd name="T78" fmla="*/ 80 w 1917"/>
                <a:gd name="T79" fmla="*/ 709 h 2554"/>
                <a:gd name="T80" fmla="*/ 169 w 1917"/>
                <a:gd name="T81" fmla="*/ 489 h 2554"/>
                <a:gd name="T82" fmla="*/ 306 w 1917"/>
                <a:gd name="T83" fmla="*/ 314 h 2554"/>
                <a:gd name="T84" fmla="*/ 514 w 1917"/>
                <a:gd name="T85" fmla="*/ 141 h 2554"/>
                <a:gd name="T86" fmla="*/ 717 w 1917"/>
                <a:gd name="T87" fmla="*/ 38 h 2554"/>
                <a:gd name="T88" fmla="*/ 902 w 1917"/>
                <a:gd name="T89" fmla="*/ 4 h 2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17" h="2554">
                  <a:moveTo>
                    <a:pt x="983" y="0"/>
                  </a:moveTo>
                  <a:lnTo>
                    <a:pt x="1061" y="4"/>
                  </a:lnTo>
                  <a:lnTo>
                    <a:pt x="1134" y="13"/>
                  </a:lnTo>
                  <a:lnTo>
                    <a:pt x="1198" y="29"/>
                  </a:lnTo>
                  <a:lnTo>
                    <a:pt x="1259" y="49"/>
                  </a:lnTo>
                  <a:lnTo>
                    <a:pt x="1314" y="74"/>
                  </a:lnTo>
                  <a:lnTo>
                    <a:pt x="1364" y="101"/>
                  </a:lnTo>
                  <a:lnTo>
                    <a:pt x="1415" y="131"/>
                  </a:lnTo>
                  <a:lnTo>
                    <a:pt x="1459" y="164"/>
                  </a:lnTo>
                  <a:lnTo>
                    <a:pt x="1495" y="196"/>
                  </a:lnTo>
                  <a:lnTo>
                    <a:pt x="1525" y="224"/>
                  </a:lnTo>
                  <a:lnTo>
                    <a:pt x="1548" y="253"/>
                  </a:lnTo>
                  <a:lnTo>
                    <a:pt x="1567" y="276"/>
                  </a:lnTo>
                  <a:lnTo>
                    <a:pt x="1579" y="295"/>
                  </a:lnTo>
                  <a:lnTo>
                    <a:pt x="1586" y="306"/>
                  </a:lnTo>
                  <a:lnTo>
                    <a:pt x="1588" y="310"/>
                  </a:lnTo>
                  <a:lnTo>
                    <a:pt x="1590" y="310"/>
                  </a:lnTo>
                  <a:lnTo>
                    <a:pt x="1598" y="312"/>
                  </a:lnTo>
                  <a:lnTo>
                    <a:pt x="1605" y="314"/>
                  </a:lnTo>
                  <a:lnTo>
                    <a:pt x="1619" y="316"/>
                  </a:lnTo>
                  <a:lnTo>
                    <a:pt x="1634" y="321"/>
                  </a:lnTo>
                  <a:lnTo>
                    <a:pt x="1649" y="329"/>
                  </a:lnTo>
                  <a:lnTo>
                    <a:pt x="1668" y="338"/>
                  </a:lnTo>
                  <a:lnTo>
                    <a:pt x="1687" y="350"/>
                  </a:lnTo>
                  <a:lnTo>
                    <a:pt x="1708" y="365"/>
                  </a:lnTo>
                  <a:lnTo>
                    <a:pt x="1729" y="384"/>
                  </a:lnTo>
                  <a:lnTo>
                    <a:pt x="1750" y="407"/>
                  </a:lnTo>
                  <a:lnTo>
                    <a:pt x="1771" y="432"/>
                  </a:lnTo>
                  <a:lnTo>
                    <a:pt x="1790" y="464"/>
                  </a:lnTo>
                  <a:lnTo>
                    <a:pt x="1807" y="500"/>
                  </a:lnTo>
                  <a:lnTo>
                    <a:pt x="1824" y="540"/>
                  </a:lnTo>
                  <a:lnTo>
                    <a:pt x="1837" y="588"/>
                  </a:lnTo>
                  <a:lnTo>
                    <a:pt x="1849" y="639"/>
                  </a:lnTo>
                  <a:lnTo>
                    <a:pt x="1856" y="698"/>
                  </a:lnTo>
                  <a:lnTo>
                    <a:pt x="1862" y="762"/>
                  </a:lnTo>
                  <a:lnTo>
                    <a:pt x="1862" y="835"/>
                  </a:lnTo>
                  <a:lnTo>
                    <a:pt x="1858" y="915"/>
                  </a:lnTo>
                  <a:lnTo>
                    <a:pt x="1851" y="1002"/>
                  </a:lnTo>
                  <a:lnTo>
                    <a:pt x="1835" y="1097"/>
                  </a:lnTo>
                  <a:lnTo>
                    <a:pt x="1822" y="1156"/>
                  </a:lnTo>
                  <a:lnTo>
                    <a:pt x="1805" y="1217"/>
                  </a:lnTo>
                  <a:lnTo>
                    <a:pt x="1822" y="1217"/>
                  </a:lnTo>
                  <a:lnTo>
                    <a:pt x="1839" y="1217"/>
                  </a:lnTo>
                  <a:lnTo>
                    <a:pt x="1856" y="1223"/>
                  </a:lnTo>
                  <a:lnTo>
                    <a:pt x="1872" y="1230"/>
                  </a:lnTo>
                  <a:lnTo>
                    <a:pt x="1885" y="1242"/>
                  </a:lnTo>
                  <a:lnTo>
                    <a:pt x="1898" y="1259"/>
                  </a:lnTo>
                  <a:lnTo>
                    <a:pt x="1908" y="1280"/>
                  </a:lnTo>
                  <a:lnTo>
                    <a:pt x="1913" y="1306"/>
                  </a:lnTo>
                  <a:lnTo>
                    <a:pt x="1917" y="1340"/>
                  </a:lnTo>
                  <a:lnTo>
                    <a:pt x="1915" y="1380"/>
                  </a:lnTo>
                  <a:lnTo>
                    <a:pt x="1910" y="1428"/>
                  </a:lnTo>
                  <a:lnTo>
                    <a:pt x="1900" y="1483"/>
                  </a:lnTo>
                  <a:lnTo>
                    <a:pt x="1883" y="1546"/>
                  </a:lnTo>
                  <a:lnTo>
                    <a:pt x="1860" y="1620"/>
                  </a:lnTo>
                  <a:lnTo>
                    <a:pt x="1839" y="1679"/>
                  </a:lnTo>
                  <a:lnTo>
                    <a:pt x="1816" y="1726"/>
                  </a:lnTo>
                  <a:lnTo>
                    <a:pt x="1795" y="1765"/>
                  </a:lnTo>
                  <a:lnTo>
                    <a:pt x="1776" y="1791"/>
                  </a:lnTo>
                  <a:lnTo>
                    <a:pt x="1757" y="1808"/>
                  </a:lnTo>
                  <a:lnTo>
                    <a:pt x="1740" y="1820"/>
                  </a:lnTo>
                  <a:lnTo>
                    <a:pt x="1723" y="1823"/>
                  </a:lnTo>
                  <a:lnTo>
                    <a:pt x="1710" y="1888"/>
                  </a:lnTo>
                  <a:lnTo>
                    <a:pt x="1691" y="1957"/>
                  </a:lnTo>
                  <a:lnTo>
                    <a:pt x="1664" y="2023"/>
                  </a:lnTo>
                  <a:lnTo>
                    <a:pt x="1632" y="2092"/>
                  </a:lnTo>
                  <a:lnTo>
                    <a:pt x="1592" y="2158"/>
                  </a:lnTo>
                  <a:lnTo>
                    <a:pt x="1548" y="2223"/>
                  </a:lnTo>
                  <a:lnTo>
                    <a:pt x="1497" y="2284"/>
                  </a:lnTo>
                  <a:lnTo>
                    <a:pt x="1440" y="2343"/>
                  </a:lnTo>
                  <a:lnTo>
                    <a:pt x="1379" y="2396"/>
                  </a:lnTo>
                  <a:lnTo>
                    <a:pt x="1312" y="2443"/>
                  </a:lnTo>
                  <a:lnTo>
                    <a:pt x="1240" y="2483"/>
                  </a:lnTo>
                  <a:lnTo>
                    <a:pt x="1162" y="2517"/>
                  </a:lnTo>
                  <a:lnTo>
                    <a:pt x="1096" y="2536"/>
                  </a:lnTo>
                  <a:lnTo>
                    <a:pt x="1027" y="2550"/>
                  </a:lnTo>
                  <a:lnTo>
                    <a:pt x="957" y="2554"/>
                  </a:lnTo>
                  <a:lnTo>
                    <a:pt x="888" y="2550"/>
                  </a:lnTo>
                  <a:lnTo>
                    <a:pt x="820" y="2536"/>
                  </a:lnTo>
                  <a:lnTo>
                    <a:pt x="753" y="2517"/>
                  </a:lnTo>
                  <a:lnTo>
                    <a:pt x="673" y="2485"/>
                  </a:lnTo>
                  <a:lnTo>
                    <a:pt x="601" y="2445"/>
                  </a:lnTo>
                  <a:lnTo>
                    <a:pt x="535" y="2398"/>
                  </a:lnTo>
                  <a:lnTo>
                    <a:pt x="472" y="2344"/>
                  </a:lnTo>
                  <a:lnTo>
                    <a:pt x="417" y="2285"/>
                  </a:lnTo>
                  <a:lnTo>
                    <a:pt x="365" y="2225"/>
                  </a:lnTo>
                  <a:lnTo>
                    <a:pt x="322" y="2160"/>
                  </a:lnTo>
                  <a:lnTo>
                    <a:pt x="284" y="2093"/>
                  </a:lnTo>
                  <a:lnTo>
                    <a:pt x="251" y="2025"/>
                  </a:lnTo>
                  <a:lnTo>
                    <a:pt x="226" y="1957"/>
                  </a:lnTo>
                  <a:lnTo>
                    <a:pt x="206" y="1890"/>
                  </a:lnTo>
                  <a:lnTo>
                    <a:pt x="192" y="1825"/>
                  </a:lnTo>
                  <a:lnTo>
                    <a:pt x="177" y="1822"/>
                  </a:lnTo>
                  <a:lnTo>
                    <a:pt x="158" y="1810"/>
                  </a:lnTo>
                  <a:lnTo>
                    <a:pt x="139" y="1793"/>
                  </a:lnTo>
                  <a:lnTo>
                    <a:pt x="120" y="1766"/>
                  </a:lnTo>
                  <a:lnTo>
                    <a:pt x="99" y="1728"/>
                  </a:lnTo>
                  <a:lnTo>
                    <a:pt x="78" y="1681"/>
                  </a:lnTo>
                  <a:lnTo>
                    <a:pt x="57" y="1620"/>
                  </a:lnTo>
                  <a:lnTo>
                    <a:pt x="34" y="1546"/>
                  </a:lnTo>
                  <a:lnTo>
                    <a:pt x="17" y="1483"/>
                  </a:lnTo>
                  <a:lnTo>
                    <a:pt x="8" y="1428"/>
                  </a:lnTo>
                  <a:lnTo>
                    <a:pt x="2" y="1380"/>
                  </a:lnTo>
                  <a:lnTo>
                    <a:pt x="0" y="1340"/>
                  </a:lnTo>
                  <a:lnTo>
                    <a:pt x="4" y="1308"/>
                  </a:lnTo>
                  <a:lnTo>
                    <a:pt x="10" y="1280"/>
                  </a:lnTo>
                  <a:lnTo>
                    <a:pt x="19" y="1259"/>
                  </a:lnTo>
                  <a:lnTo>
                    <a:pt x="32" y="1244"/>
                  </a:lnTo>
                  <a:lnTo>
                    <a:pt x="46" y="1230"/>
                  </a:lnTo>
                  <a:lnTo>
                    <a:pt x="63" y="1223"/>
                  </a:lnTo>
                  <a:lnTo>
                    <a:pt x="78" y="1219"/>
                  </a:lnTo>
                  <a:lnTo>
                    <a:pt x="95" y="1217"/>
                  </a:lnTo>
                  <a:lnTo>
                    <a:pt x="114" y="1217"/>
                  </a:lnTo>
                  <a:lnTo>
                    <a:pt x="95" y="1156"/>
                  </a:lnTo>
                  <a:lnTo>
                    <a:pt x="82" y="1097"/>
                  </a:lnTo>
                  <a:lnTo>
                    <a:pt x="69" y="1015"/>
                  </a:lnTo>
                  <a:lnTo>
                    <a:pt x="61" y="935"/>
                  </a:lnTo>
                  <a:lnTo>
                    <a:pt x="59" y="859"/>
                  </a:lnTo>
                  <a:lnTo>
                    <a:pt x="65" y="783"/>
                  </a:lnTo>
                  <a:lnTo>
                    <a:pt x="80" y="709"/>
                  </a:lnTo>
                  <a:lnTo>
                    <a:pt x="103" y="631"/>
                  </a:lnTo>
                  <a:lnTo>
                    <a:pt x="133" y="557"/>
                  </a:lnTo>
                  <a:lnTo>
                    <a:pt x="169" y="489"/>
                  </a:lnTo>
                  <a:lnTo>
                    <a:pt x="211" y="426"/>
                  </a:lnTo>
                  <a:lnTo>
                    <a:pt x="257" y="367"/>
                  </a:lnTo>
                  <a:lnTo>
                    <a:pt x="306" y="314"/>
                  </a:lnTo>
                  <a:lnTo>
                    <a:pt x="371" y="251"/>
                  </a:lnTo>
                  <a:lnTo>
                    <a:pt x="441" y="192"/>
                  </a:lnTo>
                  <a:lnTo>
                    <a:pt x="514" y="141"/>
                  </a:lnTo>
                  <a:lnTo>
                    <a:pt x="576" y="101"/>
                  </a:lnTo>
                  <a:lnTo>
                    <a:pt x="645" y="67"/>
                  </a:lnTo>
                  <a:lnTo>
                    <a:pt x="717" y="38"/>
                  </a:lnTo>
                  <a:lnTo>
                    <a:pt x="776" y="21"/>
                  </a:lnTo>
                  <a:lnTo>
                    <a:pt x="837" y="10"/>
                  </a:lnTo>
                  <a:lnTo>
                    <a:pt x="902" y="4"/>
                  </a:lnTo>
                  <a:lnTo>
                    <a:pt x="9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195"/>
            <p:cNvSpPr>
              <a:spLocks/>
            </p:cNvSpPr>
            <p:nvPr/>
          </p:nvSpPr>
          <p:spPr bwMode="auto">
            <a:xfrm>
              <a:off x="4283" y="3981"/>
              <a:ext cx="1831" cy="845"/>
            </a:xfrm>
            <a:custGeom>
              <a:avLst/>
              <a:gdLst>
                <a:gd name="T0" fmla="*/ 1531 w 3661"/>
                <a:gd name="T1" fmla="*/ 1090 h 1691"/>
                <a:gd name="T2" fmla="*/ 1733 w 3661"/>
                <a:gd name="T3" fmla="*/ 801 h 1691"/>
                <a:gd name="T4" fmla="*/ 1653 w 3661"/>
                <a:gd name="T5" fmla="*/ 677 h 1691"/>
                <a:gd name="T6" fmla="*/ 1607 w 3661"/>
                <a:gd name="T7" fmla="*/ 575 h 1691"/>
                <a:gd name="T8" fmla="*/ 1586 w 3661"/>
                <a:gd name="T9" fmla="*/ 493 h 1691"/>
                <a:gd name="T10" fmla="*/ 1588 w 3661"/>
                <a:gd name="T11" fmla="*/ 426 h 1691"/>
                <a:gd name="T12" fmla="*/ 1607 w 3661"/>
                <a:gd name="T13" fmla="*/ 377 h 1691"/>
                <a:gd name="T14" fmla="*/ 1639 w 3661"/>
                <a:gd name="T15" fmla="*/ 339 h 1691"/>
                <a:gd name="T16" fmla="*/ 1679 w 3661"/>
                <a:gd name="T17" fmla="*/ 314 h 1691"/>
                <a:gd name="T18" fmla="*/ 1723 w 3661"/>
                <a:gd name="T19" fmla="*/ 297 h 1691"/>
                <a:gd name="T20" fmla="*/ 1765 w 3661"/>
                <a:gd name="T21" fmla="*/ 288 h 1691"/>
                <a:gd name="T22" fmla="*/ 1801 w 3661"/>
                <a:gd name="T23" fmla="*/ 284 h 1691"/>
                <a:gd name="T24" fmla="*/ 1826 w 3661"/>
                <a:gd name="T25" fmla="*/ 282 h 1691"/>
                <a:gd name="T26" fmla="*/ 1843 w 3661"/>
                <a:gd name="T27" fmla="*/ 284 h 1691"/>
                <a:gd name="T28" fmla="*/ 1873 w 3661"/>
                <a:gd name="T29" fmla="*/ 286 h 1691"/>
                <a:gd name="T30" fmla="*/ 1913 w 3661"/>
                <a:gd name="T31" fmla="*/ 291 h 1691"/>
                <a:gd name="T32" fmla="*/ 1957 w 3661"/>
                <a:gd name="T33" fmla="*/ 305 h 1691"/>
                <a:gd name="T34" fmla="*/ 1999 w 3661"/>
                <a:gd name="T35" fmla="*/ 326 h 1691"/>
                <a:gd name="T36" fmla="*/ 2037 w 3661"/>
                <a:gd name="T37" fmla="*/ 356 h 1691"/>
                <a:gd name="T38" fmla="*/ 2063 w 3661"/>
                <a:gd name="T39" fmla="*/ 400 h 1691"/>
                <a:gd name="T40" fmla="*/ 2073 w 3661"/>
                <a:gd name="T41" fmla="*/ 457 h 1691"/>
                <a:gd name="T42" fmla="*/ 2065 w 3661"/>
                <a:gd name="T43" fmla="*/ 531 h 1691"/>
                <a:gd name="T44" fmla="*/ 2031 w 3661"/>
                <a:gd name="T45" fmla="*/ 624 h 1691"/>
                <a:gd name="T46" fmla="*/ 1968 w 3661"/>
                <a:gd name="T47" fmla="*/ 736 h 1691"/>
                <a:gd name="T48" fmla="*/ 2081 w 3661"/>
                <a:gd name="T49" fmla="*/ 1240 h 1691"/>
                <a:gd name="T50" fmla="*/ 2472 w 3661"/>
                <a:gd name="T51" fmla="*/ 0 h 1691"/>
                <a:gd name="T52" fmla="*/ 2488 w 3661"/>
                <a:gd name="T53" fmla="*/ 10 h 1691"/>
                <a:gd name="T54" fmla="*/ 2535 w 3661"/>
                <a:gd name="T55" fmla="*/ 38 h 1691"/>
                <a:gd name="T56" fmla="*/ 2613 w 3661"/>
                <a:gd name="T57" fmla="*/ 82 h 1691"/>
                <a:gd name="T58" fmla="*/ 2718 w 3661"/>
                <a:gd name="T59" fmla="*/ 137 h 1691"/>
                <a:gd name="T60" fmla="*/ 2851 w 3661"/>
                <a:gd name="T61" fmla="*/ 202 h 1691"/>
                <a:gd name="T62" fmla="*/ 3007 w 3661"/>
                <a:gd name="T63" fmla="*/ 272 h 1691"/>
                <a:gd name="T64" fmla="*/ 3187 w 3661"/>
                <a:gd name="T65" fmla="*/ 345 h 1691"/>
                <a:gd name="T66" fmla="*/ 3334 w 3661"/>
                <a:gd name="T67" fmla="*/ 413 h 1691"/>
                <a:gd name="T68" fmla="*/ 3446 w 3661"/>
                <a:gd name="T69" fmla="*/ 501 h 1691"/>
                <a:gd name="T70" fmla="*/ 3528 w 3661"/>
                <a:gd name="T71" fmla="*/ 605 h 1691"/>
                <a:gd name="T72" fmla="*/ 3585 w 3661"/>
                <a:gd name="T73" fmla="*/ 731 h 1691"/>
                <a:gd name="T74" fmla="*/ 3621 w 3661"/>
                <a:gd name="T75" fmla="*/ 875 h 1691"/>
                <a:gd name="T76" fmla="*/ 3644 w 3661"/>
                <a:gd name="T77" fmla="*/ 1044 h 1691"/>
                <a:gd name="T78" fmla="*/ 3653 w 3661"/>
                <a:gd name="T79" fmla="*/ 1234 h 1691"/>
                <a:gd name="T80" fmla="*/ 3657 w 3661"/>
                <a:gd name="T81" fmla="*/ 1449 h 1691"/>
                <a:gd name="T82" fmla="*/ 3661 w 3661"/>
                <a:gd name="T83" fmla="*/ 1691 h 1691"/>
                <a:gd name="T84" fmla="*/ 2 w 3661"/>
                <a:gd name="T85" fmla="*/ 1567 h 1691"/>
                <a:gd name="T86" fmla="*/ 4 w 3661"/>
                <a:gd name="T87" fmla="*/ 1339 h 1691"/>
                <a:gd name="T88" fmla="*/ 11 w 3661"/>
                <a:gd name="T89" fmla="*/ 1136 h 1691"/>
                <a:gd name="T90" fmla="*/ 27 w 3661"/>
                <a:gd name="T91" fmla="*/ 957 h 1691"/>
                <a:gd name="T92" fmla="*/ 55 w 3661"/>
                <a:gd name="T93" fmla="*/ 801 h 1691"/>
                <a:gd name="T94" fmla="*/ 103 w 3661"/>
                <a:gd name="T95" fmla="*/ 664 h 1691"/>
                <a:gd name="T96" fmla="*/ 171 w 3661"/>
                <a:gd name="T97" fmla="*/ 550 h 1691"/>
                <a:gd name="T98" fmla="*/ 266 w 3661"/>
                <a:gd name="T99" fmla="*/ 455 h 1691"/>
                <a:gd name="T100" fmla="*/ 396 w 3661"/>
                <a:gd name="T101" fmla="*/ 377 h 1691"/>
                <a:gd name="T102" fmla="*/ 567 w 3661"/>
                <a:gd name="T103" fmla="*/ 308 h 1691"/>
                <a:gd name="T104" fmla="*/ 736 w 3661"/>
                <a:gd name="T105" fmla="*/ 236 h 1691"/>
                <a:gd name="T106" fmla="*/ 881 w 3661"/>
                <a:gd name="T107" fmla="*/ 170 h 1691"/>
                <a:gd name="T108" fmla="*/ 998 w 3661"/>
                <a:gd name="T109" fmla="*/ 109 h 1691"/>
                <a:gd name="T110" fmla="*/ 1090 w 3661"/>
                <a:gd name="T111" fmla="*/ 59 h 1691"/>
                <a:gd name="T112" fmla="*/ 1153 w 3661"/>
                <a:gd name="T113" fmla="*/ 21 h 1691"/>
                <a:gd name="T114" fmla="*/ 1185 w 3661"/>
                <a:gd name="T115" fmla="*/ 2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61" h="1691">
                  <a:moveTo>
                    <a:pt x="1189" y="0"/>
                  </a:moveTo>
                  <a:lnTo>
                    <a:pt x="1531" y="1090"/>
                  </a:lnTo>
                  <a:lnTo>
                    <a:pt x="1579" y="1240"/>
                  </a:lnTo>
                  <a:lnTo>
                    <a:pt x="1733" y="801"/>
                  </a:lnTo>
                  <a:lnTo>
                    <a:pt x="1689" y="736"/>
                  </a:lnTo>
                  <a:lnTo>
                    <a:pt x="1653" y="677"/>
                  </a:lnTo>
                  <a:lnTo>
                    <a:pt x="1626" y="624"/>
                  </a:lnTo>
                  <a:lnTo>
                    <a:pt x="1607" y="575"/>
                  </a:lnTo>
                  <a:lnTo>
                    <a:pt x="1594" y="531"/>
                  </a:lnTo>
                  <a:lnTo>
                    <a:pt x="1586" y="493"/>
                  </a:lnTo>
                  <a:lnTo>
                    <a:pt x="1584" y="459"/>
                  </a:lnTo>
                  <a:lnTo>
                    <a:pt x="1588" y="426"/>
                  </a:lnTo>
                  <a:lnTo>
                    <a:pt x="1596" y="400"/>
                  </a:lnTo>
                  <a:lnTo>
                    <a:pt x="1607" y="377"/>
                  </a:lnTo>
                  <a:lnTo>
                    <a:pt x="1622" y="356"/>
                  </a:lnTo>
                  <a:lnTo>
                    <a:pt x="1639" y="339"/>
                  </a:lnTo>
                  <a:lnTo>
                    <a:pt x="1658" y="326"/>
                  </a:lnTo>
                  <a:lnTo>
                    <a:pt x="1679" y="314"/>
                  </a:lnTo>
                  <a:lnTo>
                    <a:pt x="1700" y="305"/>
                  </a:lnTo>
                  <a:lnTo>
                    <a:pt x="1723" y="297"/>
                  </a:lnTo>
                  <a:lnTo>
                    <a:pt x="1744" y="291"/>
                  </a:lnTo>
                  <a:lnTo>
                    <a:pt x="1765" y="288"/>
                  </a:lnTo>
                  <a:lnTo>
                    <a:pt x="1784" y="286"/>
                  </a:lnTo>
                  <a:lnTo>
                    <a:pt x="1801" y="284"/>
                  </a:lnTo>
                  <a:lnTo>
                    <a:pt x="1816" y="284"/>
                  </a:lnTo>
                  <a:lnTo>
                    <a:pt x="1826" y="282"/>
                  </a:lnTo>
                  <a:lnTo>
                    <a:pt x="1831" y="282"/>
                  </a:lnTo>
                  <a:lnTo>
                    <a:pt x="1843" y="284"/>
                  </a:lnTo>
                  <a:lnTo>
                    <a:pt x="1856" y="284"/>
                  </a:lnTo>
                  <a:lnTo>
                    <a:pt x="1873" y="286"/>
                  </a:lnTo>
                  <a:lnTo>
                    <a:pt x="1892" y="288"/>
                  </a:lnTo>
                  <a:lnTo>
                    <a:pt x="1913" y="291"/>
                  </a:lnTo>
                  <a:lnTo>
                    <a:pt x="1934" y="297"/>
                  </a:lnTo>
                  <a:lnTo>
                    <a:pt x="1957" y="305"/>
                  </a:lnTo>
                  <a:lnTo>
                    <a:pt x="1978" y="314"/>
                  </a:lnTo>
                  <a:lnTo>
                    <a:pt x="1999" y="326"/>
                  </a:lnTo>
                  <a:lnTo>
                    <a:pt x="2020" y="339"/>
                  </a:lnTo>
                  <a:lnTo>
                    <a:pt x="2037" y="356"/>
                  </a:lnTo>
                  <a:lnTo>
                    <a:pt x="2050" y="377"/>
                  </a:lnTo>
                  <a:lnTo>
                    <a:pt x="2063" y="400"/>
                  </a:lnTo>
                  <a:lnTo>
                    <a:pt x="2071" y="426"/>
                  </a:lnTo>
                  <a:lnTo>
                    <a:pt x="2073" y="457"/>
                  </a:lnTo>
                  <a:lnTo>
                    <a:pt x="2073" y="493"/>
                  </a:lnTo>
                  <a:lnTo>
                    <a:pt x="2065" y="531"/>
                  </a:lnTo>
                  <a:lnTo>
                    <a:pt x="2052" y="575"/>
                  </a:lnTo>
                  <a:lnTo>
                    <a:pt x="2031" y="624"/>
                  </a:lnTo>
                  <a:lnTo>
                    <a:pt x="2005" y="677"/>
                  </a:lnTo>
                  <a:lnTo>
                    <a:pt x="1968" y="736"/>
                  </a:lnTo>
                  <a:lnTo>
                    <a:pt x="1925" y="801"/>
                  </a:lnTo>
                  <a:lnTo>
                    <a:pt x="2081" y="1240"/>
                  </a:lnTo>
                  <a:lnTo>
                    <a:pt x="2128" y="1090"/>
                  </a:lnTo>
                  <a:lnTo>
                    <a:pt x="2472" y="0"/>
                  </a:lnTo>
                  <a:lnTo>
                    <a:pt x="2476" y="2"/>
                  </a:lnTo>
                  <a:lnTo>
                    <a:pt x="2488" y="10"/>
                  </a:lnTo>
                  <a:lnTo>
                    <a:pt x="2508" y="21"/>
                  </a:lnTo>
                  <a:lnTo>
                    <a:pt x="2535" y="38"/>
                  </a:lnTo>
                  <a:lnTo>
                    <a:pt x="2571" y="59"/>
                  </a:lnTo>
                  <a:lnTo>
                    <a:pt x="2613" y="82"/>
                  </a:lnTo>
                  <a:lnTo>
                    <a:pt x="2663" y="109"/>
                  </a:lnTo>
                  <a:lnTo>
                    <a:pt x="2718" y="137"/>
                  </a:lnTo>
                  <a:lnTo>
                    <a:pt x="2780" y="170"/>
                  </a:lnTo>
                  <a:lnTo>
                    <a:pt x="2851" y="202"/>
                  </a:lnTo>
                  <a:lnTo>
                    <a:pt x="2927" y="236"/>
                  </a:lnTo>
                  <a:lnTo>
                    <a:pt x="3007" y="272"/>
                  </a:lnTo>
                  <a:lnTo>
                    <a:pt x="3094" y="308"/>
                  </a:lnTo>
                  <a:lnTo>
                    <a:pt x="3187" y="345"/>
                  </a:lnTo>
                  <a:lnTo>
                    <a:pt x="3265" y="377"/>
                  </a:lnTo>
                  <a:lnTo>
                    <a:pt x="3334" y="413"/>
                  </a:lnTo>
                  <a:lnTo>
                    <a:pt x="3393" y="455"/>
                  </a:lnTo>
                  <a:lnTo>
                    <a:pt x="3446" y="501"/>
                  </a:lnTo>
                  <a:lnTo>
                    <a:pt x="3490" y="550"/>
                  </a:lnTo>
                  <a:lnTo>
                    <a:pt x="3528" y="605"/>
                  </a:lnTo>
                  <a:lnTo>
                    <a:pt x="3558" y="664"/>
                  </a:lnTo>
                  <a:lnTo>
                    <a:pt x="3585" y="731"/>
                  </a:lnTo>
                  <a:lnTo>
                    <a:pt x="3606" y="801"/>
                  </a:lnTo>
                  <a:lnTo>
                    <a:pt x="3621" y="875"/>
                  </a:lnTo>
                  <a:lnTo>
                    <a:pt x="3634" y="957"/>
                  </a:lnTo>
                  <a:lnTo>
                    <a:pt x="3644" y="1044"/>
                  </a:lnTo>
                  <a:lnTo>
                    <a:pt x="3650" y="1136"/>
                  </a:lnTo>
                  <a:lnTo>
                    <a:pt x="3653" y="1234"/>
                  </a:lnTo>
                  <a:lnTo>
                    <a:pt x="3657" y="1339"/>
                  </a:lnTo>
                  <a:lnTo>
                    <a:pt x="3657" y="1449"/>
                  </a:lnTo>
                  <a:lnTo>
                    <a:pt x="3659" y="1567"/>
                  </a:lnTo>
                  <a:lnTo>
                    <a:pt x="3661" y="1691"/>
                  </a:lnTo>
                  <a:lnTo>
                    <a:pt x="0" y="1691"/>
                  </a:lnTo>
                  <a:lnTo>
                    <a:pt x="2" y="1567"/>
                  </a:lnTo>
                  <a:lnTo>
                    <a:pt x="2" y="1449"/>
                  </a:lnTo>
                  <a:lnTo>
                    <a:pt x="4" y="1339"/>
                  </a:lnTo>
                  <a:lnTo>
                    <a:pt x="8" y="1234"/>
                  </a:lnTo>
                  <a:lnTo>
                    <a:pt x="11" y="1136"/>
                  </a:lnTo>
                  <a:lnTo>
                    <a:pt x="17" y="1044"/>
                  </a:lnTo>
                  <a:lnTo>
                    <a:pt x="27" y="957"/>
                  </a:lnTo>
                  <a:lnTo>
                    <a:pt x="38" y="875"/>
                  </a:lnTo>
                  <a:lnTo>
                    <a:pt x="55" y="801"/>
                  </a:lnTo>
                  <a:lnTo>
                    <a:pt x="76" y="731"/>
                  </a:lnTo>
                  <a:lnTo>
                    <a:pt x="103" y="664"/>
                  </a:lnTo>
                  <a:lnTo>
                    <a:pt x="133" y="605"/>
                  </a:lnTo>
                  <a:lnTo>
                    <a:pt x="171" y="550"/>
                  </a:lnTo>
                  <a:lnTo>
                    <a:pt x="215" y="501"/>
                  </a:lnTo>
                  <a:lnTo>
                    <a:pt x="266" y="455"/>
                  </a:lnTo>
                  <a:lnTo>
                    <a:pt x="327" y="413"/>
                  </a:lnTo>
                  <a:lnTo>
                    <a:pt x="396" y="377"/>
                  </a:lnTo>
                  <a:lnTo>
                    <a:pt x="474" y="345"/>
                  </a:lnTo>
                  <a:lnTo>
                    <a:pt x="567" y="308"/>
                  </a:lnTo>
                  <a:lnTo>
                    <a:pt x="654" y="272"/>
                  </a:lnTo>
                  <a:lnTo>
                    <a:pt x="736" y="236"/>
                  </a:lnTo>
                  <a:lnTo>
                    <a:pt x="810" y="202"/>
                  </a:lnTo>
                  <a:lnTo>
                    <a:pt x="881" y="170"/>
                  </a:lnTo>
                  <a:lnTo>
                    <a:pt x="943" y="137"/>
                  </a:lnTo>
                  <a:lnTo>
                    <a:pt x="998" y="109"/>
                  </a:lnTo>
                  <a:lnTo>
                    <a:pt x="1048" y="82"/>
                  </a:lnTo>
                  <a:lnTo>
                    <a:pt x="1090" y="59"/>
                  </a:lnTo>
                  <a:lnTo>
                    <a:pt x="1126" y="38"/>
                  </a:lnTo>
                  <a:lnTo>
                    <a:pt x="1153" y="21"/>
                  </a:lnTo>
                  <a:lnTo>
                    <a:pt x="1172" y="10"/>
                  </a:lnTo>
                  <a:lnTo>
                    <a:pt x="1185" y="2"/>
                  </a:lnTo>
                  <a:lnTo>
                    <a:pt x="11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196"/>
            <p:cNvSpPr>
              <a:spLocks/>
            </p:cNvSpPr>
            <p:nvPr/>
          </p:nvSpPr>
          <p:spPr bwMode="auto">
            <a:xfrm>
              <a:off x="5653" y="3148"/>
              <a:ext cx="841" cy="828"/>
            </a:xfrm>
            <a:custGeom>
              <a:avLst/>
              <a:gdLst>
                <a:gd name="T0" fmla="*/ 1150 w 1681"/>
                <a:gd name="T1" fmla="*/ 0 h 1656"/>
                <a:gd name="T2" fmla="*/ 1259 w 1681"/>
                <a:gd name="T3" fmla="*/ 6 h 1656"/>
                <a:gd name="T4" fmla="*/ 1367 w 1681"/>
                <a:gd name="T5" fmla="*/ 19 h 1656"/>
                <a:gd name="T6" fmla="*/ 1473 w 1681"/>
                <a:gd name="T7" fmla="*/ 44 h 1656"/>
                <a:gd name="T8" fmla="*/ 1578 w 1681"/>
                <a:gd name="T9" fmla="*/ 78 h 1656"/>
                <a:gd name="T10" fmla="*/ 1681 w 1681"/>
                <a:gd name="T11" fmla="*/ 122 h 1656"/>
                <a:gd name="T12" fmla="*/ 1356 w 1681"/>
                <a:gd name="T13" fmla="*/ 447 h 1656"/>
                <a:gd name="T14" fmla="*/ 1272 w 1681"/>
                <a:gd name="T15" fmla="*/ 430 h 1656"/>
                <a:gd name="T16" fmla="*/ 1186 w 1681"/>
                <a:gd name="T17" fmla="*/ 420 h 1656"/>
                <a:gd name="T18" fmla="*/ 1101 w 1681"/>
                <a:gd name="T19" fmla="*/ 418 h 1656"/>
                <a:gd name="T20" fmla="*/ 1015 w 1681"/>
                <a:gd name="T21" fmla="*/ 428 h 1656"/>
                <a:gd name="T22" fmla="*/ 931 w 1681"/>
                <a:gd name="T23" fmla="*/ 445 h 1656"/>
                <a:gd name="T24" fmla="*/ 850 w 1681"/>
                <a:gd name="T25" fmla="*/ 469 h 1656"/>
                <a:gd name="T26" fmla="*/ 770 w 1681"/>
                <a:gd name="T27" fmla="*/ 504 h 1656"/>
                <a:gd name="T28" fmla="*/ 692 w 1681"/>
                <a:gd name="T29" fmla="*/ 547 h 1656"/>
                <a:gd name="T30" fmla="*/ 620 w 1681"/>
                <a:gd name="T31" fmla="*/ 601 h 1656"/>
                <a:gd name="T32" fmla="*/ 551 w 1681"/>
                <a:gd name="T33" fmla="*/ 662 h 1656"/>
                <a:gd name="T34" fmla="*/ 488 w 1681"/>
                <a:gd name="T35" fmla="*/ 732 h 1656"/>
                <a:gd name="T36" fmla="*/ 435 w 1681"/>
                <a:gd name="T37" fmla="*/ 806 h 1656"/>
                <a:gd name="T38" fmla="*/ 391 w 1681"/>
                <a:gd name="T39" fmla="*/ 886 h 1656"/>
                <a:gd name="T40" fmla="*/ 357 w 1681"/>
                <a:gd name="T41" fmla="*/ 968 h 1656"/>
                <a:gd name="T42" fmla="*/ 332 w 1681"/>
                <a:gd name="T43" fmla="*/ 1053 h 1656"/>
                <a:gd name="T44" fmla="*/ 315 w 1681"/>
                <a:gd name="T45" fmla="*/ 1141 h 1656"/>
                <a:gd name="T46" fmla="*/ 310 w 1681"/>
                <a:gd name="T47" fmla="*/ 1228 h 1656"/>
                <a:gd name="T48" fmla="*/ 311 w 1681"/>
                <a:gd name="T49" fmla="*/ 1317 h 1656"/>
                <a:gd name="T50" fmla="*/ 323 w 1681"/>
                <a:gd name="T51" fmla="*/ 1405 h 1656"/>
                <a:gd name="T52" fmla="*/ 346 w 1681"/>
                <a:gd name="T53" fmla="*/ 1491 h 1656"/>
                <a:gd name="T54" fmla="*/ 376 w 1681"/>
                <a:gd name="T55" fmla="*/ 1574 h 1656"/>
                <a:gd name="T56" fmla="*/ 416 w 1681"/>
                <a:gd name="T57" fmla="*/ 1656 h 1656"/>
                <a:gd name="T58" fmla="*/ 327 w 1681"/>
                <a:gd name="T59" fmla="*/ 1618 h 1656"/>
                <a:gd name="T60" fmla="*/ 245 w 1681"/>
                <a:gd name="T61" fmla="*/ 1580 h 1656"/>
                <a:gd name="T62" fmla="*/ 171 w 1681"/>
                <a:gd name="T63" fmla="*/ 1544 h 1656"/>
                <a:gd name="T64" fmla="*/ 106 w 1681"/>
                <a:gd name="T65" fmla="*/ 1511 h 1656"/>
                <a:gd name="T66" fmla="*/ 49 w 1681"/>
                <a:gd name="T67" fmla="*/ 1481 h 1656"/>
                <a:gd name="T68" fmla="*/ 0 w 1681"/>
                <a:gd name="T69" fmla="*/ 1456 h 1656"/>
                <a:gd name="T70" fmla="*/ 34 w 1681"/>
                <a:gd name="T71" fmla="*/ 1382 h 1656"/>
                <a:gd name="T72" fmla="*/ 66 w 1681"/>
                <a:gd name="T73" fmla="*/ 1306 h 1656"/>
                <a:gd name="T74" fmla="*/ 93 w 1681"/>
                <a:gd name="T75" fmla="*/ 1224 h 1656"/>
                <a:gd name="T76" fmla="*/ 129 w 1681"/>
                <a:gd name="T77" fmla="*/ 1192 h 1656"/>
                <a:gd name="T78" fmla="*/ 163 w 1681"/>
                <a:gd name="T79" fmla="*/ 1154 h 1656"/>
                <a:gd name="T80" fmla="*/ 197 w 1681"/>
                <a:gd name="T81" fmla="*/ 1108 h 1656"/>
                <a:gd name="T82" fmla="*/ 233 w 1681"/>
                <a:gd name="T83" fmla="*/ 1046 h 1656"/>
                <a:gd name="T84" fmla="*/ 268 w 1681"/>
                <a:gd name="T85" fmla="*/ 973 h 1656"/>
                <a:gd name="T86" fmla="*/ 298 w 1681"/>
                <a:gd name="T87" fmla="*/ 890 h 1656"/>
                <a:gd name="T88" fmla="*/ 329 w 1681"/>
                <a:gd name="T89" fmla="*/ 793 h 1656"/>
                <a:gd name="T90" fmla="*/ 349 w 1681"/>
                <a:gd name="T91" fmla="*/ 717 h 1656"/>
                <a:gd name="T92" fmla="*/ 363 w 1681"/>
                <a:gd name="T93" fmla="*/ 646 h 1656"/>
                <a:gd name="T94" fmla="*/ 372 w 1681"/>
                <a:gd name="T95" fmla="*/ 580 h 1656"/>
                <a:gd name="T96" fmla="*/ 376 w 1681"/>
                <a:gd name="T97" fmla="*/ 519 h 1656"/>
                <a:gd name="T98" fmla="*/ 374 w 1681"/>
                <a:gd name="T99" fmla="*/ 460 h 1656"/>
                <a:gd name="T100" fmla="*/ 368 w 1681"/>
                <a:gd name="T101" fmla="*/ 407 h 1656"/>
                <a:gd name="T102" fmla="*/ 353 w 1681"/>
                <a:gd name="T103" fmla="*/ 348 h 1656"/>
                <a:gd name="T104" fmla="*/ 332 w 1681"/>
                <a:gd name="T105" fmla="*/ 293 h 1656"/>
                <a:gd name="T106" fmla="*/ 424 w 1681"/>
                <a:gd name="T107" fmla="*/ 224 h 1656"/>
                <a:gd name="T108" fmla="*/ 519 w 1681"/>
                <a:gd name="T109" fmla="*/ 163 h 1656"/>
                <a:gd name="T110" fmla="*/ 620 w 1681"/>
                <a:gd name="T111" fmla="*/ 112 h 1656"/>
                <a:gd name="T112" fmla="*/ 720 w 1681"/>
                <a:gd name="T113" fmla="*/ 70 h 1656"/>
                <a:gd name="T114" fmla="*/ 827 w 1681"/>
                <a:gd name="T115" fmla="*/ 38 h 1656"/>
                <a:gd name="T116" fmla="*/ 933 w 1681"/>
                <a:gd name="T117" fmla="*/ 15 h 1656"/>
                <a:gd name="T118" fmla="*/ 1042 w 1681"/>
                <a:gd name="T119" fmla="*/ 4 h 1656"/>
                <a:gd name="T120" fmla="*/ 1150 w 1681"/>
                <a:gd name="T121" fmla="*/ 0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81" h="1656">
                  <a:moveTo>
                    <a:pt x="1150" y="0"/>
                  </a:moveTo>
                  <a:lnTo>
                    <a:pt x="1259" y="6"/>
                  </a:lnTo>
                  <a:lnTo>
                    <a:pt x="1367" y="19"/>
                  </a:lnTo>
                  <a:lnTo>
                    <a:pt x="1473" y="44"/>
                  </a:lnTo>
                  <a:lnTo>
                    <a:pt x="1578" y="78"/>
                  </a:lnTo>
                  <a:lnTo>
                    <a:pt x="1681" y="122"/>
                  </a:lnTo>
                  <a:lnTo>
                    <a:pt x="1356" y="447"/>
                  </a:lnTo>
                  <a:lnTo>
                    <a:pt x="1272" y="430"/>
                  </a:lnTo>
                  <a:lnTo>
                    <a:pt x="1186" y="420"/>
                  </a:lnTo>
                  <a:lnTo>
                    <a:pt x="1101" y="418"/>
                  </a:lnTo>
                  <a:lnTo>
                    <a:pt x="1015" y="428"/>
                  </a:lnTo>
                  <a:lnTo>
                    <a:pt x="931" y="445"/>
                  </a:lnTo>
                  <a:lnTo>
                    <a:pt x="850" y="469"/>
                  </a:lnTo>
                  <a:lnTo>
                    <a:pt x="770" y="504"/>
                  </a:lnTo>
                  <a:lnTo>
                    <a:pt x="692" y="547"/>
                  </a:lnTo>
                  <a:lnTo>
                    <a:pt x="620" y="601"/>
                  </a:lnTo>
                  <a:lnTo>
                    <a:pt x="551" y="662"/>
                  </a:lnTo>
                  <a:lnTo>
                    <a:pt x="488" y="732"/>
                  </a:lnTo>
                  <a:lnTo>
                    <a:pt x="435" y="806"/>
                  </a:lnTo>
                  <a:lnTo>
                    <a:pt x="391" y="886"/>
                  </a:lnTo>
                  <a:lnTo>
                    <a:pt x="357" y="968"/>
                  </a:lnTo>
                  <a:lnTo>
                    <a:pt x="332" y="1053"/>
                  </a:lnTo>
                  <a:lnTo>
                    <a:pt x="315" y="1141"/>
                  </a:lnTo>
                  <a:lnTo>
                    <a:pt x="310" y="1228"/>
                  </a:lnTo>
                  <a:lnTo>
                    <a:pt x="311" y="1317"/>
                  </a:lnTo>
                  <a:lnTo>
                    <a:pt x="323" y="1405"/>
                  </a:lnTo>
                  <a:lnTo>
                    <a:pt x="346" y="1491"/>
                  </a:lnTo>
                  <a:lnTo>
                    <a:pt x="376" y="1574"/>
                  </a:lnTo>
                  <a:lnTo>
                    <a:pt x="416" y="1656"/>
                  </a:lnTo>
                  <a:lnTo>
                    <a:pt x="327" y="1618"/>
                  </a:lnTo>
                  <a:lnTo>
                    <a:pt x="245" y="1580"/>
                  </a:lnTo>
                  <a:lnTo>
                    <a:pt x="171" y="1544"/>
                  </a:lnTo>
                  <a:lnTo>
                    <a:pt x="106" y="1511"/>
                  </a:lnTo>
                  <a:lnTo>
                    <a:pt x="49" y="1481"/>
                  </a:lnTo>
                  <a:lnTo>
                    <a:pt x="0" y="1456"/>
                  </a:lnTo>
                  <a:lnTo>
                    <a:pt x="34" y="1382"/>
                  </a:lnTo>
                  <a:lnTo>
                    <a:pt x="66" y="1306"/>
                  </a:lnTo>
                  <a:lnTo>
                    <a:pt x="93" y="1224"/>
                  </a:lnTo>
                  <a:lnTo>
                    <a:pt x="129" y="1192"/>
                  </a:lnTo>
                  <a:lnTo>
                    <a:pt x="163" y="1154"/>
                  </a:lnTo>
                  <a:lnTo>
                    <a:pt x="197" y="1108"/>
                  </a:lnTo>
                  <a:lnTo>
                    <a:pt x="233" y="1046"/>
                  </a:lnTo>
                  <a:lnTo>
                    <a:pt x="268" y="973"/>
                  </a:lnTo>
                  <a:lnTo>
                    <a:pt x="298" y="890"/>
                  </a:lnTo>
                  <a:lnTo>
                    <a:pt x="329" y="793"/>
                  </a:lnTo>
                  <a:lnTo>
                    <a:pt x="349" y="717"/>
                  </a:lnTo>
                  <a:lnTo>
                    <a:pt x="363" y="646"/>
                  </a:lnTo>
                  <a:lnTo>
                    <a:pt x="372" y="580"/>
                  </a:lnTo>
                  <a:lnTo>
                    <a:pt x="376" y="519"/>
                  </a:lnTo>
                  <a:lnTo>
                    <a:pt x="374" y="460"/>
                  </a:lnTo>
                  <a:lnTo>
                    <a:pt x="368" y="407"/>
                  </a:lnTo>
                  <a:lnTo>
                    <a:pt x="353" y="348"/>
                  </a:lnTo>
                  <a:lnTo>
                    <a:pt x="332" y="293"/>
                  </a:lnTo>
                  <a:lnTo>
                    <a:pt x="424" y="224"/>
                  </a:lnTo>
                  <a:lnTo>
                    <a:pt x="519" y="163"/>
                  </a:lnTo>
                  <a:lnTo>
                    <a:pt x="620" y="112"/>
                  </a:lnTo>
                  <a:lnTo>
                    <a:pt x="720" y="70"/>
                  </a:lnTo>
                  <a:lnTo>
                    <a:pt x="827" y="38"/>
                  </a:lnTo>
                  <a:lnTo>
                    <a:pt x="933" y="15"/>
                  </a:lnTo>
                  <a:lnTo>
                    <a:pt x="1042" y="4"/>
                  </a:lnTo>
                  <a:lnTo>
                    <a:pt x="1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197"/>
            <p:cNvSpPr>
              <a:spLocks/>
            </p:cNvSpPr>
            <p:nvPr/>
          </p:nvSpPr>
          <p:spPr bwMode="auto">
            <a:xfrm>
              <a:off x="6172" y="3502"/>
              <a:ext cx="677" cy="895"/>
            </a:xfrm>
            <a:custGeom>
              <a:avLst/>
              <a:gdLst>
                <a:gd name="T0" fmla="*/ 1228 w 1352"/>
                <a:gd name="T1" fmla="*/ 0 h 1789"/>
                <a:gd name="T2" fmla="*/ 1272 w 1352"/>
                <a:gd name="T3" fmla="*/ 101 h 1789"/>
                <a:gd name="T4" fmla="*/ 1306 w 1352"/>
                <a:gd name="T5" fmla="*/ 206 h 1789"/>
                <a:gd name="T6" fmla="*/ 1331 w 1352"/>
                <a:gd name="T7" fmla="*/ 310 h 1789"/>
                <a:gd name="T8" fmla="*/ 1346 w 1352"/>
                <a:gd name="T9" fmla="*/ 418 h 1789"/>
                <a:gd name="T10" fmla="*/ 1352 w 1352"/>
                <a:gd name="T11" fmla="*/ 527 h 1789"/>
                <a:gd name="T12" fmla="*/ 1348 w 1352"/>
                <a:gd name="T13" fmla="*/ 635 h 1789"/>
                <a:gd name="T14" fmla="*/ 1335 w 1352"/>
                <a:gd name="T15" fmla="*/ 742 h 1789"/>
                <a:gd name="T16" fmla="*/ 1314 w 1352"/>
                <a:gd name="T17" fmla="*/ 848 h 1789"/>
                <a:gd name="T18" fmla="*/ 1282 w 1352"/>
                <a:gd name="T19" fmla="*/ 953 h 1789"/>
                <a:gd name="T20" fmla="*/ 1242 w 1352"/>
                <a:gd name="T21" fmla="*/ 1055 h 1789"/>
                <a:gd name="T22" fmla="*/ 1192 w 1352"/>
                <a:gd name="T23" fmla="*/ 1154 h 1789"/>
                <a:gd name="T24" fmla="*/ 1133 w 1352"/>
                <a:gd name="T25" fmla="*/ 1249 h 1789"/>
                <a:gd name="T26" fmla="*/ 1065 w 1352"/>
                <a:gd name="T27" fmla="*/ 1339 h 1789"/>
                <a:gd name="T28" fmla="*/ 987 w 1352"/>
                <a:gd name="T29" fmla="*/ 1424 h 1789"/>
                <a:gd name="T30" fmla="*/ 909 w 1352"/>
                <a:gd name="T31" fmla="*/ 1498 h 1789"/>
                <a:gd name="T32" fmla="*/ 825 w 1352"/>
                <a:gd name="T33" fmla="*/ 1563 h 1789"/>
                <a:gd name="T34" fmla="*/ 738 w 1352"/>
                <a:gd name="T35" fmla="*/ 1618 h 1789"/>
                <a:gd name="T36" fmla="*/ 647 w 1352"/>
                <a:gd name="T37" fmla="*/ 1668 h 1789"/>
                <a:gd name="T38" fmla="*/ 553 w 1352"/>
                <a:gd name="T39" fmla="*/ 1708 h 1789"/>
                <a:gd name="T40" fmla="*/ 456 w 1352"/>
                <a:gd name="T41" fmla="*/ 1740 h 1789"/>
                <a:gd name="T42" fmla="*/ 359 w 1352"/>
                <a:gd name="T43" fmla="*/ 1765 h 1789"/>
                <a:gd name="T44" fmla="*/ 260 w 1352"/>
                <a:gd name="T45" fmla="*/ 1782 h 1789"/>
                <a:gd name="T46" fmla="*/ 160 w 1352"/>
                <a:gd name="T47" fmla="*/ 1789 h 1789"/>
                <a:gd name="T48" fmla="*/ 143 w 1352"/>
                <a:gd name="T49" fmla="*/ 1706 h 1789"/>
                <a:gd name="T50" fmla="*/ 122 w 1352"/>
                <a:gd name="T51" fmla="*/ 1624 h 1789"/>
                <a:gd name="T52" fmla="*/ 87 w 1352"/>
                <a:gd name="T53" fmla="*/ 1531 h 1789"/>
                <a:gd name="T54" fmla="*/ 47 w 1352"/>
                <a:gd name="T55" fmla="*/ 1445 h 1789"/>
                <a:gd name="T56" fmla="*/ 0 w 1352"/>
                <a:gd name="T57" fmla="*/ 1365 h 1789"/>
                <a:gd name="T58" fmla="*/ 82 w 1352"/>
                <a:gd name="T59" fmla="*/ 1371 h 1789"/>
                <a:gd name="T60" fmla="*/ 165 w 1352"/>
                <a:gd name="T61" fmla="*/ 1369 h 1789"/>
                <a:gd name="T62" fmla="*/ 247 w 1352"/>
                <a:gd name="T63" fmla="*/ 1358 h 1789"/>
                <a:gd name="T64" fmla="*/ 327 w 1352"/>
                <a:gd name="T65" fmla="*/ 1341 h 1789"/>
                <a:gd name="T66" fmla="*/ 405 w 1352"/>
                <a:gd name="T67" fmla="*/ 1314 h 1789"/>
                <a:gd name="T68" fmla="*/ 481 w 1352"/>
                <a:gd name="T69" fmla="*/ 1280 h 1789"/>
                <a:gd name="T70" fmla="*/ 555 w 1352"/>
                <a:gd name="T71" fmla="*/ 1238 h 1789"/>
                <a:gd name="T72" fmla="*/ 624 w 1352"/>
                <a:gd name="T73" fmla="*/ 1187 h 1789"/>
                <a:gd name="T74" fmla="*/ 690 w 1352"/>
                <a:gd name="T75" fmla="*/ 1128 h 1789"/>
                <a:gd name="T76" fmla="*/ 751 w 1352"/>
                <a:gd name="T77" fmla="*/ 1059 h 1789"/>
                <a:gd name="T78" fmla="*/ 802 w 1352"/>
                <a:gd name="T79" fmla="*/ 987 h 1789"/>
                <a:gd name="T80" fmla="*/ 846 w 1352"/>
                <a:gd name="T81" fmla="*/ 911 h 1789"/>
                <a:gd name="T82" fmla="*/ 880 w 1352"/>
                <a:gd name="T83" fmla="*/ 831 h 1789"/>
                <a:gd name="T84" fmla="*/ 905 w 1352"/>
                <a:gd name="T85" fmla="*/ 749 h 1789"/>
                <a:gd name="T86" fmla="*/ 922 w 1352"/>
                <a:gd name="T87" fmla="*/ 664 h 1789"/>
                <a:gd name="T88" fmla="*/ 932 w 1352"/>
                <a:gd name="T89" fmla="*/ 580 h 1789"/>
                <a:gd name="T90" fmla="*/ 930 w 1352"/>
                <a:gd name="T91" fmla="*/ 495 h 1789"/>
                <a:gd name="T92" fmla="*/ 922 w 1352"/>
                <a:gd name="T93" fmla="*/ 409 h 1789"/>
                <a:gd name="T94" fmla="*/ 903 w 1352"/>
                <a:gd name="T95" fmla="*/ 325 h 1789"/>
                <a:gd name="T96" fmla="*/ 1228 w 1352"/>
                <a:gd name="T97" fmla="*/ 0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2" h="1789">
                  <a:moveTo>
                    <a:pt x="1228" y="0"/>
                  </a:moveTo>
                  <a:lnTo>
                    <a:pt x="1272" y="101"/>
                  </a:lnTo>
                  <a:lnTo>
                    <a:pt x="1306" y="206"/>
                  </a:lnTo>
                  <a:lnTo>
                    <a:pt x="1331" y="310"/>
                  </a:lnTo>
                  <a:lnTo>
                    <a:pt x="1346" y="418"/>
                  </a:lnTo>
                  <a:lnTo>
                    <a:pt x="1352" y="527"/>
                  </a:lnTo>
                  <a:lnTo>
                    <a:pt x="1348" y="635"/>
                  </a:lnTo>
                  <a:lnTo>
                    <a:pt x="1335" y="742"/>
                  </a:lnTo>
                  <a:lnTo>
                    <a:pt x="1314" y="848"/>
                  </a:lnTo>
                  <a:lnTo>
                    <a:pt x="1282" y="953"/>
                  </a:lnTo>
                  <a:lnTo>
                    <a:pt x="1242" y="1055"/>
                  </a:lnTo>
                  <a:lnTo>
                    <a:pt x="1192" y="1154"/>
                  </a:lnTo>
                  <a:lnTo>
                    <a:pt x="1133" y="1249"/>
                  </a:lnTo>
                  <a:lnTo>
                    <a:pt x="1065" y="1339"/>
                  </a:lnTo>
                  <a:lnTo>
                    <a:pt x="987" y="1424"/>
                  </a:lnTo>
                  <a:lnTo>
                    <a:pt x="909" y="1498"/>
                  </a:lnTo>
                  <a:lnTo>
                    <a:pt x="825" y="1563"/>
                  </a:lnTo>
                  <a:lnTo>
                    <a:pt x="738" y="1618"/>
                  </a:lnTo>
                  <a:lnTo>
                    <a:pt x="647" y="1668"/>
                  </a:lnTo>
                  <a:lnTo>
                    <a:pt x="553" y="1708"/>
                  </a:lnTo>
                  <a:lnTo>
                    <a:pt x="456" y="1740"/>
                  </a:lnTo>
                  <a:lnTo>
                    <a:pt x="359" y="1765"/>
                  </a:lnTo>
                  <a:lnTo>
                    <a:pt x="260" y="1782"/>
                  </a:lnTo>
                  <a:lnTo>
                    <a:pt x="160" y="1789"/>
                  </a:lnTo>
                  <a:lnTo>
                    <a:pt x="143" y="1706"/>
                  </a:lnTo>
                  <a:lnTo>
                    <a:pt x="122" y="1624"/>
                  </a:lnTo>
                  <a:lnTo>
                    <a:pt x="87" y="1531"/>
                  </a:lnTo>
                  <a:lnTo>
                    <a:pt x="47" y="1445"/>
                  </a:lnTo>
                  <a:lnTo>
                    <a:pt x="0" y="1365"/>
                  </a:lnTo>
                  <a:lnTo>
                    <a:pt x="82" y="1371"/>
                  </a:lnTo>
                  <a:lnTo>
                    <a:pt x="165" y="1369"/>
                  </a:lnTo>
                  <a:lnTo>
                    <a:pt x="247" y="1358"/>
                  </a:lnTo>
                  <a:lnTo>
                    <a:pt x="327" y="1341"/>
                  </a:lnTo>
                  <a:lnTo>
                    <a:pt x="405" y="1314"/>
                  </a:lnTo>
                  <a:lnTo>
                    <a:pt x="481" y="1280"/>
                  </a:lnTo>
                  <a:lnTo>
                    <a:pt x="555" y="1238"/>
                  </a:lnTo>
                  <a:lnTo>
                    <a:pt x="624" y="1187"/>
                  </a:lnTo>
                  <a:lnTo>
                    <a:pt x="690" y="1128"/>
                  </a:lnTo>
                  <a:lnTo>
                    <a:pt x="751" y="1059"/>
                  </a:lnTo>
                  <a:lnTo>
                    <a:pt x="802" y="987"/>
                  </a:lnTo>
                  <a:lnTo>
                    <a:pt x="846" y="911"/>
                  </a:lnTo>
                  <a:lnTo>
                    <a:pt x="880" y="831"/>
                  </a:lnTo>
                  <a:lnTo>
                    <a:pt x="905" y="749"/>
                  </a:lnTo>
                  <a:lnTo>
                    <a:pt x="922" y="664"/>
                  </a:lnTo>
                  <a:lnTo>
                    <a:pt x="932" y="580"/>
                  </a:lnTo>
                  <a:lnTo>
                    <a:pt x="930" y="495"/>
                  </a:lnTo>
                  <a:lnTo>
                    <a:pt x="922" y="409"/>
                  </a:lnTo>
                  <a:lnTo>
                    <a:pt x="903" y="325"/>
                  </a:lnTo>
                  <a:lnTo>
                    <a:pt x="1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198"/>
            <p:cNvSpPr>
              <a:spLocks/>
            </p:cNvSpPr>
            <p:nvPr/>
          </p:nvSpPr>
          <p:spPr bwMode="auto">
            <a:xfrm>
              <a:off x="6268" y="3188"/>
              <a:ext cx="1008" cy="1637"/>
            </a:xfrm>
            <a:custGeom>
              <a:avLst/>
              <a:gdLst>
                <a:gd name="T0" fmla="*/ 1736 w 2016"/>
                <a:gd name="T1" fmla="*/ 119 h 3274"/>
                <a:gd name="T2" fmla="*/ 1858 w 2016"/>
                <a:gd name="T3" fmla="*/ 369 h 3274"/>
                <a:gd name="T4" fmla="*/ 1946 w 2016"/>
                <a:gd name="T5" fmla="*/ 627 h 3274"/>
                <a:gd name="T6" fmla="*/ 1999 w 2016"/>
                <a:gd name="T7" fmla="*/ 893 h 3274"/>
                <a:gd name="T8" fmla="*/ 2016 w 2016"/>
                <a:gd name="T9" fmla="*/ 1163 h 3274"/>
                <a:gd name="T10" fmla="*/ 2001 w 2016"/>
                <a:gd name="T11" fmla="*/ 1433 h 3274"/>
                <a:gd name="T12" fmla="*/ 1949 w 2016"/>
                <a:gd name="T13" fmla="*/ 1700 h 3274"/>
                <a:gd name="T14" fmla="*/ 1864 w 2016"/>
                <a:gd name="T15" fmla="*/ 1960 h 3274"/>
                <a:gd name="T16" fmla="*/ 1744 w 2016"/>
                <a:gd name="T17" fmla="*/ 2207 h 3274"/>
                <a:gd name="T18" fmla="*/ 1588 w 2016"/>
                <a:gd name="T19" fmla="*/ 2443 h 3274"/>
                <a:gd name="T20" fmla="*/ 1400 w 2016"/>
                <a:gd name="T21" fmla="*/ 2660 h 3274"/>
                <a:gd name="T22" fmla="*/ 1177 w 2016"/>
                <a:gd name="T23" fmla="*/ 2852 h 3274"/>
                <a:gd name="T24" fmla="*/ 938 w 2016"/>
                <a:gd name="T25" fmla="*/ 3010 h 3274"/>
                <a:gd name="T26" fmla="*/ 683 w 2016"/>
                <a:gd name="T27" fmla="*/ 3129 h 3274"/>
                <a:gd name="T28" fmla="*/ 418 w 2016"/>
                <a:gd name="T29" fmla="*/ 3215 h 3274"/>
                <a:gd name="T30" fmla="*/ 145 w 2016"/>
                <a:gd name="T31" fmla="*/ 3262 h 3274"/>
                <a:gd name="T32" fmla="*/ 8 w 2016"/>
                <a:gd name="T33" fmla="*/ 3272 h 3274"/>
                <a:gd name="T34" fmla="*/ 6 w 2016"/>
                <a:gd name="T35" fmla="*/ 3127 h 3274"/>
                <a:gd name="T36" fmla="*/ 0 w 2016"/>
                <a:gd name="T37" fmla="*/ 2814 h 3274"/>
                <a:gd name="T38" fmla="*/ 234 w 2016"/>
                <a:gd name="T39" fmla="*/ 2785 h 3274"/>
                <a:gd name="T40" fmla="*/ 462 w 2016"/>
                <a:gd name="T41" fmla="*/ 2721 h 3274"/>
                <a:gd name="T42" fmla="*/ 681 w 2016"/>
                <a:gd name="T43" fmla="*/ 2626 h 3274"/>
                <a:gd name="T44" fmla="*/ 886 w 2016"/>
                <a:gd name="T45" fmla="*/ 2496 h 3274"/>
                <a:gd name="T46" fmla="*/ 1075 w 2016"/>
                <a:gd name="T47" fmla="*/ 2335 h 3274"/>
                <a:gd name="T48" fmla="*/ 1240 w 2016"/>
                <a:gd name="T49" fmla="*/ 2143 h 3274"/>
                <a:gd name="T50" fmla="*/ 1369 w 2016"/>
                <a:gd name="T51" fmla="*/ 1935 h 3274"/>
                <a:gd name="T52" fmla="*/ 1466 w 2016"/>
                <a:gd name="T53" fmla="*/ 1715 h 3274"/>
                <a:gd name="T54" fmla="*/ 1529 w 2016"/>
                <a:gd name="T55" fmla="*/ 1485 h 3274"/>
                <a:gd name="T56" fmla="*/ 1558 w 2016"/>
                <a:gd name="T57" fmla="*/ 1249 h 3274"/>
                <a:gd name="T58" fmla="*/ 1552 w 2016"/>
                <a:gd name="T59" fmla="*/ 1011 h 3274"/>
                <a:gd name="T60" fmla="*/ 1512 w 2016"/>
                <a:gd name="T61" fmla="*/ 777 h 3274"/>
                <a:gd name="T62" fmla="*/ 1440 w 2016"/>
                <a:gd name="T63" fmla="*/ 549 h 3274"/>
                <a:gd name="T64" fmla="*/ 1331 w 2016"/>
                <a:gd name="T65" fmla="*/ 332 h 3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6" h="3274">
                  <a:moveTo>
                    <a:pt x="1664" y="0"/>
                  </a:moveTo>
                  <a:lnTo>
                    <a:pt x="1736" y="119"/>
                  </a:lnTo>
                  <a:lnTo>
                    <a:pt x="1803" y="241"/>
                  </a:lnTo>
                  <a:lnTo>
                    <a:pt x="1858" y="369"/>
                  </a:lnTo>
                  <a:lnTo>
                    <a:pt x="1908" y="496"/>
                  </a:lnTo>
                  <a:lnTo>
                    <a:pt x="1946" y="627"/>
                  </a:lnTo>
                  <a:lnTo>
                    <a:pt x="1976" y="758"/>
                  </a:lnTo>
                  <a:lnTo>
                    <a:pt x="1999" y="893"/>
                  </a:lnTo>
                  <a:lnTo>
                    <a:pt x="2012" y="1028"/>
                  </a:lnTo>
                  <a:lnTo>
                    <a:pt x="2016" y="1163"/>
                  </a:lnTo>
                  <a:lnTo>
                    <a:pt x="2012" y="1298"/>
                  </a:lnTo>
                  <a:lnTo>
                    <a:pt x="2001" y="1433"/>
                  </a:lnTo>
                  <a:lnTo>
                    <a:pt x="1978" y="1566"/>
                  </a:lnTo>
                  <a:lnTo>
                    <a:pt x="1949" y="1700"/>
                  </a:lnTo>
                  <a:lnTo>
                    <a:pt x="1911" y="1831"/>
                  </a:lnTo>
                  <a:lnTo>
                    <a:pt x="1864" y="1960"/>
                  </a:lnTo>
                  <a:lnTo>
                    <a:pt x="1807" y="2086"/>
                  </a:lnTo>
                  <a:lnTo>
                    <a:pt x="1744" y="2207"/>
                  </a:lnTo>
                  <a:lnTo>
                    <a:pt x="1670" y="2327"/>
                  </a:lnTo>
                  <a:lnTo>
                    <a:pt x="1588" y="2443"/>
                  </a:lnTo>
                  <a:lnTo>
                    <a:pt x="1499" y="2553"/>
                  </a:lnTo>
                  <a:lnTo>
                    <a:pt x="1400" y="2660"/>
                  </a:lnTo>
                  <a:lnTo>
                    <a:pt x="1291" y="2761"/>
                  </a:lnTo>
                  <a:lnTo>
                    <a:pt x="1177" y="2852"/>
                  </a:lnTo>
                  <a:lnTo>
                    <a:pt x="1059" y="2935"/>
                  </a:lnTo>
                  <a:lnTo>
                    <a:pt x="938" y="3010"/>
                  </a:lnTo>
                  <a:lnTo>
                    <a:pt x="812" y="3074"/>
                  </a:lnTo>
                  <a:lnTo>
                    <a:pt x="683" y="3129"/>
                  </a:lnTo>
                  <a:lnTo>
                    <a:pt x="552" y="3177"/>
                  </a:lnTo>
                  <a:lnTo>
                    <a:pt x="418" y="3215"/>
                  </a:lnTo>
                  <a:lnTo>
                    <a:pt x="281" y="3243"/>
                  </a:lnTo>
                  <a:lnTo>
                    <a:pt x="145" y="3262"/>
                  </a:lnTo>
                  <a:lnTo>
                    <a:pt x="8" y="3274"/>
                  </a:lnTo>
                  <a:lnTo>
                    <a:pt x="8" y="3272"/>
                  </a:lnTo>
                  <a:lnTo>
                    <a:pt x="6" y="3198"/>
                  </a:lnTo>
                  <a:lnTo>
                    <a:pt x="6" y="3127"/>
                  </a:lnTo>
                  <a:lnTo>
                    <a:pt x="4" y="2966"/>
                  </a:lnTo>
                  <a:lnTo>
                    <a:pt x="0" y="2814"/>
                  </a:lnTo>
                  <a:lnTo>
                    <a:pt x="118" y="2804"/>
                  </a:lnTo>
                  <a:lnTo>
                    <a:pt x="234" y="2785"/>
                  </a:lnTo>
                  <a:lnTo>
                    <a:pt x="348" y="2757"/>
                  </a:lnTo>
                  <a:lnTo>
                    <a:pt x="462" y="2721"/>
                  </a:lnTo>
                  <a:lnTo>
                    <a:pt x="572" y="2677"/>
                  </a:lnTo>
                  <a:lnTo>
                    <a:pt x="681" y="2626"/>
                  </a:lnTo>
                  <a:lnTo>
                    <a:pt x="785" y="2565"/>
                  </a:lnTo>
                  <a:lnTo>
                    <a:pt x="886" y="2496"/>
                  </a:lnTo>
                  <a:lnTo>
                    <a:pt x="983" y="2418"/>
                  </a:lnTo>
                  <a:lnTo>
                    <a:pt x="1075" y="2335"/>
                  </a:lnTo>
                  <a:lnTo>
                    <a:pt x="1162" y="2241"/>
                  </a:lnTo>
                  <a:lnTo>
                    <a:pt x="1240" y="2143"/>
                  </a:lnTo>
                  <a:lnTo>
                    <a:pt x="1308" y="2042"/>
                  </a:lnTo>
                  <a:lnTo>
                    <a:pt x="1369" y="1935"/>
                  </a:lnTo>
                  <a:lnTo>
                    <a:pt x="1423" y="1827"/>
                  </a:lnTo>
                  <a:lnTo>
                    <a:pt x="1466" y="1715"/>
                  </a:lnTo>
                  <a:lnTo>
                    <a:pt x="1501" y="1601"/>
                  </a:lnTo>
                  <a:lnTo>
                    <a:pt x="1529" y="1485"/>
                  </a:lnTo>
                  <a:lnTo>
                    <a:pt x="1546" y="1367"/>
                  </a:lnTo>
                  <a:lnTo>
                    <a:pt x="1558" y="1249"/>
                  </a:lnTo>
                  <a:lnTo>
                    <a:pt x="1558" y="1129"/>
                  </a:lnTo>
                  <a:lnTo>
                    <a:pt x="1552" y="1011"/>
                  </a:lnTo>
                  <a:lnTo>
                    <a:pt x="1537" y="893"/>
                  </a:lnTo>
                  <a:lnTo>
                    <a:pt x="1512" y="777"/>
                  </a:lnTo>
                  <a:lnTo>
                    <a:pt x="1480" y="663"/>
                  </a:lnTo>
                  <a:lnTo>
                    <a:pt x="1440" y="549"/>
                  </a:lnTo>
                  <a:lnTo>
                    <a:pt x="1390" y="439"/>
                  </a:lnTo>
                  <a:lnTo>
                    <a:pt x="1331" y="332"/>
                  </a:lnTo>
                  <a:lnTo>
                    <a:pt x="16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199"/>
            <p:cNvSpPr>
              <a:spLocks/>
            </p:cNvSpPr>
            <p:nvPr/>
          </p:nvSpPr>
          <p:spPr bwMode="auto">
            <a:xfrm>
              <a:off x="6008" y="2577"/>
              <a:ext cx="1409" cy="1410"/>
            </a:xfrm>
            <a:custGeom>
              <a:avLst/>
              <a:gdLst>
                <a:gd name="T0" fmla="*/ 2351 w 2818"/>
                <a:gd name="T1" fmla="*/ 0 h 2820"/>
                <a:gd name="T2" fmla="*/ 2406 w 2818"/>
                <a:gd name="T3" fmla="*/ 413 h 2820"/>
                <a:gd name="T4" fmla="*/ 2818 w 2818"/>
                <a:gd name="T5" fmla="*/ 468 h 2820"/>
                <a:gd name="T6" fmla="*/ 2273 w 2818"/>
                <a:gd name="T7" fmla="*/ 1014 h 2820"/>
                <a:gd name="T8" fmla="*/ 2067 w 2818"/>
                <a:gd name="T9" fmla="*/ 987 h 2820"/>
                <a:gd name="T10" fmla="*/ 827 w 2818"/>
                <a:gd name="T11" fmla="*/ 2225 h 2820"/>
                <a:gd name="T12" fmla="*/ 848 w 2818"/>
                <a:gd name="T13" fmla="*/ 2286 h 2820"/>
                <a:gd name="T14" fmla="*/ 858 w 2818"/>
                <a:gd name="T15" fmla="*/ 2346 h 2820"/>
                <a:gd name="T16" fmla="*/ 860 w 2818"/>
                <a:gd name="T17" fmla="*/ 2409 h 2820"/>
                <a:gd name="T18" fmla="*/ 852 w 2818"/>
                <a:gd name="T19" fmla="*/ 2472 h 2820"/>
                <a:gd name="T20" fmla="*/ 837 w 2818"/>
                <a:gd name="T21" fmla="*/ 2531 h 2820"/>
                <a:gd name="T22" fmla="*/ 812 w 2818"/>
                <a:gd name="T23" fmla="*/ 2590 h 2820"/>
                <a:gd name="T24" fmla="*/ 778 w 2818"/>
                <a:gd name="T25" fmla="*/ 2645 h 2820"/>
                <a:gd name="T26" fmla="*/ 734 w 2818"/>
                <a:gd name="T27" fmla="*/ 2694 h 2820"/>
                <a:gd name="T28" fmla="*/ 686 w 2818"/>
                <a:gd name="T29" fmla="*/ 2736 h 2820"/>
                <a:gd name="T30" fmla="*/ 633 w 2818"/>
                <a:gd name="T31" fmla="*/ 2770 h 2820"/>
                <a:gd name="T32" fmla="*/ 578 w 2818"/>
                <a:gd name="T33" fmla="*/ 2795 h 2820"/>
                <a:gd name="T34" fmla="*/ 519 w 2818"/>
                <a:gd name="T35" fmla="*/ 2812 h 2820"/>
                <a:gd name="T36" fmla="*/ 460 w 2818"/>
                <a:gd name="T37" fmla="*/ 2820 h 2820"/>
                <a:gd name="T38" fmla="*/ 399 w 2818"/>
                <a:gd name="T39" fmla="*/ 2820 h 2820"/>
                <a:gd name="T40" fmla="*/ 340 w 2818"/>
                <a:gd name="T41" fmla="*/ 2812 h 2820"/>
                <a:gd name="T42" fmla="*/ 281 w 2818"/>
                <a:gd name="T43" fmla="*/ 2795 h 2820"/>
                <a:gd name="T44" fmla="*/ 226 w 2818"/>
                <a:gd name="T45" fmla="*/ 2770 h 2820"/>
                <a:gd name="T46" fmla="*/ 173 w 2818"/>
                <a:gd name="T47" fmla="*/ 2736 h 2820"/>
                <a:gd name="T48" fmla="*/ 125 w 2818"/>
                <a:gd name="T49" fmla="*/ 2694 h 2820"/>
                <a:gd name="T50" fmla="*/ 84 w 2818"/>
                <a:gd name="T51" fmla="*/ 2647 h 2820"/>
                <a:gd name="T52" fmla="*/ 49 w 2818"/>
                <a:gd name="T53" fmla="*/ 2594 h 2820"/>
                <a:gd name="T54" fmla="*/ 25 w 2818"/>
                <a:gd name="T55" fmla="*/ 2538 h 2820"/>
                <a:gd name="T56" fmla="*/ 8 w 2818"/>
                <a:gd name="T57" fmla="*/ 2480 h 2820"/>
                <a:gd name="T58" fmla="*/ 0 w 2818"/>
                <a:gd name="T59" fmla="*/ 2421 h 2820"/>
                <a:gd name="T60" fmla="*/ 0 w 2818"/>
                <a:gd name="T61" fmla="*/ 2360 h 2820"/>
                <a:gd name="T62" fmla="*/ 8 w 2818"/>
                <a:gd name="T63" fmla="*/ 2301 h 2820"/>
                <a:gd name="T64" fmla="*/ 25 w 2818"/>
                <a:gd name="T65" fmla="*/ 2242 h 2820"/>
                <a:gd name="T66" fmla="*/ 49 w 2818"/>
                <a:gd name="T67" fmla="*/ 2187 h 2820"/>
                <a:gd name="T68" fmla="*/ 84 w 2818"/>
                <a:gd name="T69" fmla="*/ 2133 h 2820"/>
                <a:gd name="T70" fmla="*/ 125 w 2818"/>
                <a:gd name="T71" fmla="*/ 2086 h 2820"/>
                <a:gd name="T72" fmla="*/ 175 w 2818"/>
                <a:gd name="T73" fmla="*/ 2042 h 2820"/>
                <a:gd name="T74" fmla="*/ 230 w 2818"/>
                <a:gd name="T75" fmla="*/ 2008 h 2820"/>
                <a:gd name="T76" fmla="*/ 287 w 2818"/>
                <a:gd name="T77" fmla="*/ 1983 h 2820"/>
                <a:gd name="T78" fmla="*/ 348 w 2818"/>
                <a:gd name="T79" fmla="*/ 1968 h 2820"/>
                <a:gd name="T80" fmla="*/ 411 w 2818"/>
                <a:gd name="T81" fmla="*/ 1960 h 2820"/>
                <a:gd name="T82" fmla="*/ 473 w 2818"/>
                <a:gd name="T83" fmla="*/ 1962 h 2820"/>
                <a:gd name="T84" fmla="*/ 534 w 2818"/>
                <a:gd name="T85" fmla="*/ 1972 h 2820"/>
                <a:gd name="T86" fmla="*/ 595 w 2818"/>
                <a:gd name="T87" fmla="*/ 1993 h 2820"/>
                <a:gd name="T88" fmla="*/ 1831 w 2818"/>
                <a:gd name="T89" fmla="*/ 753 h 2820"/>
                <a:gd name="T90" fmla="*/ 1805 w 2818"/>
                <a:gd name="T91" fmla="*/ 548 h 2820"/>
                <a:gd name="T92" fmla="*/ 2351 w 2818"/>
                <a:gd name="T93" fmla="*/ 0 h 2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18" h="2820">
                  <a:moveTo>
                    <a:pt x="2351" y="0"/>
                  </a:moveTo>
                  <a:lnTo>
                    <a:pt x="2406" y="413"/>
                  </a:lnTo>
                  <a:lnTo>
                    <a:pt x="2818" y="468"/>
                  </a:lnTo>
                  <a:lnTo>
                    <a:pt x="2273" y="1014"/>
                  </a:lnTo>
                  <a:lnTo>
                    <a:pt x="2067" y="987"/>
                  </a:lnTo>
                  <a:lnTo>
                    <a:pt x="827" y="2225"/>
                  </a:lnTo>
                  <a:lnTo>
                    <a:pt x="848" y="2286"/>
                  </a:lnTo>
                  <a:lnTo>
                    <a:pt x="858" y="2346"/>
                  </a:lnTo>
                  <a:lnTo>
                    <a:pt x="860" y="2409"/>
                  </a:lnTo>
                  <a:lnTo>
                    <a:pt x="852" y="2472"/>
                  </a:lnTo>
                  <a:lnTo>
                    <a:pt x="837" y="2531"/>
                  </a:lnTo>
                  <a:lnTo>
                    <a:pt x="812" y="2590"/>
                  </a:lnTo>
                  <a:lnTo>
                    <a:pt x="778" y="2645"/>
                  </a:lnTo>
                  <a:lnTo>
                    <a:pt x="734" y="2694"/>
                  </a:lnTo>
                  <a:lnTo>
                    <a:pt x="686" y="2736"/>
                  </a:lnTo>
                  <a:lnTo>
                    <a:pt x="633" y="2770"/>
                  </a:lnTo>
                  <a:lnTo>
                    <a:pt x="578" y="2795"/>
                  </a:lnTo>
                  <a:lnTo>
                    <a:pt x="519" y="2812"/>
                  </a:lnTo>
                  <a:lnTo>
                    <a:pt x="460" y="2820"/>
                  </a:lnTo>
                  <a:lnTo>
                    <a:pt x="399" y="2820"/>
                  </a:lnTo>
                  <a:lnTo>
                    <a:pt x="340" y="2812"/>
                  </a:lnTo>
                  <a:lnTo>
                    <a:pt x="281" y="2795"/>
                  </a:lnTo>
                  <a:lnTo>
                    <a:pt x="226" y="2770"/>
                  </a:lnTo>
                  <a:lnTo>
                    <a:pt x="173" y="2736"/>
                  </a:lnTo>
                  <a:lnTo>
                    <a:pt x="125" y="2694"/>
                  </a:lnTo>
                  <a:lnTo>
                    <a:pt x="84" y="2647"/>
                  </a:lnTo>
                  <a:lnTo>
                    <a:pt x="49" y="2594"/>
                  </a:lnTo>
                  <a:lnTo>
                    <a:pt x="25" y="2538"/>
                  </a:lnTo>
                  <a:lnTo>
                    <a:pt x="8" y="2480"/>
                  </a:lnTo>
                  <a:lnTo>
                    <a:pt x="0" y="2421"/>
                  </a:lnTo>
                  <a:lnTo>
                    <a:pt x="0" y="2360"/>
                  </a:lnTo>
                  <a:lnTo>
                    <a:pt x="8" y="2301"/>
                  </a:lnTo>
                  <a:lnTo>
                    <a:pt x="25" y="2242"/>
                  </a:lnTo>
                  <a:lnTo>
                    <a:pt x="49" y="2187"/>
                  </a:lnTo>
                  <a:lnTo>
                    <a:pt x="84" y="2133"/>
                  </a:lnTo>
                  <a:lnTo>
                    <a:pt x="125" y="2086"/>
                  </a:lnTo>
                  <a:lnTo>
                    <a:pt x="175" y="2042"/>
                  </a:lnTo>
                  <a:lnTo>
                    <a:pt x="230" y="2008"/>
                  </a:lnTo>
                  <a:lnTo>
                    <a:pt x="287" y="1983"/>
                  </a:lnTo>
                  <a:lnTo>
                    <a:pt x="348" y="1968"/>
                  </a:lnTo>
                  <a:lnTo>
                    <a:pt x="411" y="1960"/>
                  </a:lnTo>
                  <a:lnTo>
                    <a:pt x="473" y="1962"/>
                  </a:lnTo>
                  <a:lnTo>
                    <a:pt x="534" y="1972"/>
                  </a:lnTo>
                  <a:lnTo>
                    <a:pt x="595" y="1993"/>
                  </a:lnTo>
                  <a:lnTo>
                    <a:pt x="1831" y="753"/>
                  </a:lnTo>
                  <a:lnTo>
                    <a:pt x="1805" y="548"/>
                  </a:lnTo>
                  <a:lnTo>
                    <a:pt x="2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200"/>
            <p:cNvSpPr>
              <a:spLocks/>
            </p:cNvSpPr>
            <p:nvPr/>
          </p:nvSpPr>
          <p:spPr bwMode="auto">
            <a:xfrm>
              <a:off x="5745" y="2720"/>
              <a:ext cx="1063" cy="342"/>
            </a:xfrm>
            <a:custGeom>
              <a:avLst/>
              <a:gdLst>
                <a:gd name="T0" fmla="*/ 1002 w 2126"/>
                <a:gd name="T1" fmla="*/ 0 h 685"/>
                <a:gd name="T2" fmla="*/ 1151 w 2126"/>
                <a:gd name="T3" fmla="*/ 8 h 685"/>
                <a:gd name="T4" fmla="*/ 1297 w 2126"/>
                <a:gd name="T5" fmla="*/ 27 h 685"/>
                <a:gd name="T6" fmla="*/ 1442 w 2126"/>
                <a:gd name="T7" fmla="*/ 55 h 685"/>
                <a:gd name="T8" fmla="*/ 1584 w 2126"/>
                <a:gd name="T9" fmla="*/ 93 h 685"/>
                <a:gd name="T10" fmla="*/ 1725 w 2126"/>
                <a:gd name="T11" fmla="*/ 143 h 685"/>
                <a:gd name="T12" fmla="*/ 1864 w 2126"/>
                <a:gd name="T13" fmla="*/ 202 h 685"/>
                <a:gd name="T14" fmla="*/ 1997 w 2126"/>
                <a:gd name="T15" fmla="*/ 272 h 685"/>
                <a:gd name="T16" fmla="*/ 2126 w 2126"/>
                <a:gd name="T17" fmla="*/ 352 h 685"/>
                <a:gd name="T18" fmla="*/ 1794 w 2126"/>
                <a:gd name="T19" fmla="*/ 685 h 685"/>
                <a:gd name="T20" fmla="*/ 1677 w 2126"/>
                <a:gd name="T21" fmla="*/ 622 h 685"/>
                <a:gd name="T22" fmla="*/ 1556 w 2126"/>
                <a:gd name="T23" fmla="*/ 569 h 685"/>
                <a:gd name="T24" fmla="*/ 1432 w 2126"/>
                <a:gd name="T25" fmla="*/ 527 h 685"/>
                <a:gd name="T26" fmla="*/ 1305 w 2126"/>
                <a:gd name="T27" fmla="*/ 495 h 685"/>
                <a:gd name="T28" fmla="*/ 1177 w 2126"/>
                <a:gd name="T29" fmla="*/ 472 h 685"/>
                <a:gd name="T30" fmla="*/ 1048 w 2126"/>
                <a:gd name="T31" fmla="*/ 460 h 685"/>
                <a:gd name="T32" fmla="*/ 919 w 2126"/>
                <a:gd name="T33" fmla="*/ 459 h 685"/>
                <a:gd name="T34" fmla="*/ 789 w 2126"/>
                <a:gd name="T35" fmla="*/ 466 h 685"/>
                <a:gd name="T36" fmla="*/ 660 w 2126"/>
                <a:gd name="T37" fmla="*/ 485 h 685"/>
                <a:gd name="T38" fmla="*/ 533 w 2126"/>
                <a:gd name="T39" fmla="*/ 514 h 685"/>
                <a:gd name="T40" fmla="*/ 407 w 2126"/>
                <a:gd name="T41" fmla="*/ 552 h 685"/>
                <a:gd name="T42" fmla="*/ 285 w 2126"/>
                <a:gd name="T43" fmla="*/ 601 h 685"/>
                <a:gd name="T44" fmla="*/ 166 w 2126"/>
                <a:gd name="T45" fmla="*/ 660 h 685"/>
                <a:gd name="T46" fmla="*/ 150 w 2126"/>
                <a:gd name="T47" fmla="*/ 561 h 685"/>
                <a:gd name="T48" fmla="*/ 126 w 2126"/>
                <a:gd name="T49" fmla="*/ 472 h 685"/>
                <a:gd name="T50" fmla="*/ 93 w 2126"/>
                <a:gd name="T51" fmla="*/ 388 h 685"/>
                <a:gd name="T52" fmla="*/ 55 w 2126"/>
                <a:gd name="T53" fmla="*/ 310 h 685"/>
                <a:gd name="T54" fmla="*/ 10 w 2126"/>
                <a:gd name="T55" fmla="*/ 240 h 685"/>
                <a:gd name="T56" fmla="*/ 0 w 2126"/>
                <a:gd name="T57" fmla="*/ 228 h 685"/>
                <a:gd name="T58" fmla="*/ 137 w 2126"/>
                <a:gd name="T59" fmla="*/ 166 h 685"/>
                <a:gd name="T60" fmla="*/ 276 w 2126"/>
                <a:gd name="T61" fmla="*/ 112 h 685"/>
                <a:gd name="T62" fmla="*/ 418 w 2126"/>
                <a:gd name="T63" fmla="*/ 69 h 685"/>
                <a:gd name="T64" fmla="*/ 563 w 2126"/>
                <a:gd name="T65" fmla="*/ 36 h 685"/>
                <a:gd name="T66" fmla="*/ 708 w 2126"/>
                <a:gd name="T67" fmla="*/ 14 h 685"/>
                <a:gd name="T68" fmla="*/ 856 w 2126"/>
                <a:gd name="T69" fmla="*/ 2 h 685"/>
                <a:gd name="T70" fmla="*/ 1002 w 2126"/>
                <a:gd name="T71"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26" h="685">
                  <a:moveTo>
                    <a:pt x="1002" y="0"/>
                  </a:moveTo>
                  <a:lnTo>
                    <a:pt x="1151" y="8"/>
                  </a:lnTo>
                  <a:lnTo>
                    <a:pt x="1297" y="27"/>
                  </a:lnTo>
                  <a:lnTo>
                    <a:pt x="1442" y="55"/>
                  </a:lnTo>
                  <a:lnTo>
                    <a:pt x="1584" y="93"/>
                  </a:lnTo>
                  <a:lnTo>
                    <a:pt x="1725" y="143"/>
                  </a:lnTo>
                  <a:lnTo>
                    <a:pt x="1864" y="202"/>
                  </a:lnTo>
                  <a:lnTo>
                    <a:pt x="1997" y="272"/>
                  </a:lnTo>
                  <a:lnTo>
                    <a:pt x="2126" y="352"/>
                  </a:lnTo>
                  <a:lnTo>
                    <a:pt x="1794" y="685"/>
                  </a:lnTo>
                  <a:lnTo>
                    <a:pt x="1677" y="622"/>
                  </a:lnTo>
                  <a:lnTo>
                    <a:pt x="1556" y="569"/>
                  </a:lnTo>
                  <a:lnTo>
                    <a:pt x="1432" y="527"/>
                  </a:lnTo>
                  <a:lnTo>
                    <a:pt x="1305" y="495"/>
                  </a:lnTo>
                  <a:lnTo>
                    <a:pt x="1177" y="472"/>
                  </a:lnTo>
                  <a:lnTo>
                    <a:pt x="1048" y="460"/>
                  </a:lnTo>
                  <a:lnTo>
                    <a:pt x="919" y="459"/>
                  </a:lnTo>
                  <a:lnTo>
                    <a:pt x="789" y="466"/>
                  </a:lnTo>
                  <a:lnTo>
                    <a:pt x="660" y="485"/>
                  </a:lnTo>
                  <a:lnTo>
                    <a:pt x="533" y="514"/>
                  </a:lnTo>
                  <a:lnTo>
                    <a:pt x="407" y="552"/>
                  </a:lnTo>
                  <a:lnTo>
                    <a:pt x="285" y="601"/>
                  </a:lnTo>
                  <a:lnTo>
                    <a:pt x="166" y="660"/>
                  </a:lnTo>
                  <a:lnTo>
                    <a:pt x="150" y="561"/>
                  </a:lnTo>
                  <a:lnTo>
                    <a:pt x="126" y="472"/>
                  </a:lnTo>
                  <a:lnTo>
                    <a:pt x="93" y="388"/>
                  </a:lnTo>
                  <a:lnTo>
                    <a:pt x="55" y="310"/>
                  </a:lnTo>
                  <a:lnTo>
                    <a:pt x="10" y="240"/>
                  </a:lnTo>
                  <a:lnTo>
                    <a:pt x="0" y="228"/>
                  </a:lnTo>
                  <a:lnTo>
                    <a:pt x="137" y="166"/>
                  </a:lnTo>
                  <a:lnTo>
                    <a:pt x="276" y="112"/>
                  </a:lnTo>
                  <a:lnTo>
                    <a:pt x="418" y="69"/>
                  </a:lnTo>
                  <a:lnTo>
                    <a:pt x="563" y="36"/>
                  </a:lnTo>
                  <a:lnTo>
                    <a:pt x="708" y="14"/>
                  </a:lnTo>
                  <a:lnTo>
                    <a:pt x="856" y="2"/>
                  </a:lnTo>
                  <a:lnTo>
                    <a:pt x="10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730096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childTnLst>
                          </p:cTn>
                        </p:par>
                        <p:par>
                          <p:cTn id="38" fill="hold">
                            <p:stCondLst>
                              <p:cond delay="3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04669" y="1587083"/>
            <a:ext cx="2276240" cy="1457777"/>
            <a:chOff x="1446212" y="1277938"/>
            <a:chExt cx="4713288" cy="3079750"/>
          </a:xfrm>
          <a:solidFill>
            <a:srgbClr val="093D5D"/>
          </a:solidFill>
        </p:grpSpPr>
        <p:sp>
          <p:nvSpPr>
            <p:cNvPr id="5" name="Freeform 5"/>
            <p:cNvSpPr>
              <a:spLocks/>
            </p:cNvSpPr>
            <p:nvPr/>
          </p:nvSpPr>
          <p:spPr bwMode="auto">
            <a:xfrm>
              <a:off x="4832350" y="3446463"/>
              <a:ext cx="779463" cy="614363"/>
            </a:xfrm>
            <a:custGeom>
              <a:avLst/>
              <a:gdLst/>
              <a:ahLst/>
              <a:cxnLst>
                <a:cxn ang="0">
                  <a:pos x="0" y="71"/>
                </a:cxn>
                <a:cxn ang="0">
                  <a:pos x="7" y="91"/>
                </a:cxn>
                <a:cxn ang="0">
                  <a:pos x="10" y="107"/>
                </a:cxn>
                <a:cxn ang="0">
                  <a:pos x="23" y="100"/>
                </a:cxn>
                <a:cxn ang="0">
                  <a:pos x="38" y="88"/>
                </a:cxn>
                <a:cxn ang="0">
                  <a:pos x="58" y="88"/>
                </a:cxn>
                <a:cxn ang="0">
                  <a:pos x="96" y="91"/>
                </a:cxn>
                <a:cxn ang="0">
                  <a:pos x="123" y="98"/>
                </a:cxn>
                <a:cxn ang="0">
                  <a:pos x="143" y="112"/>
                </a:cxn>
                <a:cxn ang="0">
                  <a:pos x="150" y="124"/>
                </a:cxn>
                <a:cxn ang="0">
                  <a:pos x="182" y="113"/>
                </a:cxn>
                <a:cxn ang="0">
                  <a:pos x="197" y="98"/>
                </a:cxn>
                <a:cxn ang="0">
                  <a:pos x="217" y="88"/>
                </a:cxn>
                <a:cxn ang="0">
                  <a:pos x="232" y="89"/>
                </a:cxn>
                <a:cxn ang="0">
                  <a:pos x="249" y="102"/>
                </a:cxn>
                <a:cxn ang="0">
                  <a:pos x="261" y="119"/>
                </a:cxn>
                <a:cxn ang="0">
                  <a:pos x="307" y="151"/>
                </a:cxn>
                <a:cxn ang="0">
                  <a:pos x="314" y="184"/>
                </a:cxn>
                <a:cxn ang="0">
                  <a:pos x="316" y="219"/>
                </a:cxn>
                <a:cxn ang="0">
                  <a:pos x="326" y="228"/>
                </a:cxn>
                <a:cxn ang="0">
                  <a:pos x="339" y="234"/>
                </a:cxn>
                <a:cxn ang="0">
                  <a:pos x="337" y="257"/>
                </a:cxn>
                <a:cxn ang="0">
                  <a:pos x="359" y="286"/>
                </a:cxn>
                <a:cxn ang="0">
                  <a:pos x="369" y="284"/>
                </a:cxn>
                <a:cxn ang="0">
                  <a:pos x="385" y="303"/>
                </a:cxn>
                <a:cxn ang="0">
                  <a:pos x="401" y="321"/>
                </a:cxn>
                <a:cxn ang="0">
                  <a:pos x="419" y="351"/>
                </a:cxn>
                <a:cxn ang="0">
                  <a:pos x="459" y="382"/>
                </a:cxn>
                <a:cxn ang="0">
                  <a:pos x="461" y="392"/>
                </a:cxn>
                <a:cxn ang="0">
                  <a:pos x="465" y="398"/>
                </a:cxn>
                <a:cxn ang="0">
                  <a:pos x="495" y="383"/>
                </a:cxn>
                <a:cxn ang="0">
                  <a:pos x="502" y="339"/>
                </a:cxn>
                <a:cxn ang="0">
                  <a:pos x="503" y="286"/>
                </a:cxn>
                <a:cxn ang="0">
                  <a:pos x="491" y="242"/>
                </a:cxn>
                <a:cxn ang="0">
                  <a:pos x="483" y="219"/>
                </a:cxn>
                <a:cxn ang="0">
                  <a:pos x="455" y="175"/>
                </a:cxn>
                <a:cxn ang="0">
                  <a:pos x="436" y="143"/>
                </a:cxn>
                <a:cxn ang="0">
                  <a:pos x="441" y="135"/>
                </a:cxn>
                <a:cxn ang="0">
                  <a:pos x="417" y="99"/>
                </a:cxn>
                <a:cxn ang="0">
                  <a:pos x="396" y="66"/>
                </a:cxn>
                <a:cxn ang="0">
                  <a:pos x="379" y="20"/>
                </a:cxn>
                <a:cxn ang="0">
                  <a:pos x="368" y="50"/>
                </a:cxn>
                <a:cxn ang="0">
                  <a:pos x="369" y="23"/>
                </a:cxn>
                <a:cxn ang="0">
                  <a:pos x="375" y="0"/>
                </a:cxn>
                <a:cxn ang="0">
                  <a:pos x="364" y="4"/>
                </a:cxn>
                <a:cxn ang="0">
                  <a:pos x="350" y="3"/>
                </a:cxn>
                <a:cxn ang="0">
                  <a:pos x="333" y="20"/>
                </a:cxn>
                <a:cxn ang="0">
                  <a:pos x="219" y="41"/>
                </a:cxn>
                <a:cxn ang="0">
                  <a:pos x="144" y="29"/>
                </a:cxn>
              </a:cxnLst>
              <a:rect l="0" t="0" r="r" b="b"/>
              <a:pathLst>
                <a:path w="505" h="398">
                  <a:moveTo>
                    <a:pt x="144" y="29"/>
                  </a:moveTo>
                  <a:cubicBezTo>
                    <a:pt x="3" y="58"/>
                    <a:pt x="3" y="58"/>
                    <a:pt x="3" y="58"/>
                  </a:cubicBezTo>
                  <a:cubicBezTo>
                    <a:pt x="2" y="63"/>
                    <a:pt x="0" y="66"/>
                    <a:pt x="0" y="71"/>
                  </a:cubicBezTo>
                  <a:cubicBezTo>
                    <a:pt x="0" y="74"/>
                    <a:pt x="0" y="77"/>
                    <a:pt x="2" y="79"/>
                  </a:cubicBezTo>
                  <a:cubicBezTo>
                    <a:pt x="4" y="81"/>
                    <a:pt x="7" y="82"/>
                    <a:pt x="7" y="84"/>
                  </a:cubicBezTo>
                  <a:cubicBezTo>
                    <a:pt x="8" y="87"/>
                    <a:pt x="7" y="88"/>
                    <a:pt x="7" y="91"/>
                  </a:cubicBezTo>
                  <a:cubicBezTo>
                    <a:pt x="7" y="94"/>
                    <a:pt x="7" y="95"/>
                    <a:pt x="8" y="98"/>
                  </a:cubicBezTo>
                  <a:cubicBezTo>
                    <a:pt x="9" y="101"/>
                    <a:pt x="9" y="103"/>
                    <a:pt x="10" y="107"/>
                  </a:cubicBezTo>
                  <a:cubicBezTo>
                    <a:pt x="10" y="107"/>
                    <a:pt x="10" y="107"/>
                    <a:pt x="10" y="107"/>
                  </a:cubicBezTo>
                  <a:cubicBezTo>
                    <a:pt x="12" y="107"/>
                    <a:pt x="13" y="107"/>
                    <a:pt x="15" y="107"/>
                  </a:cubicBezTo>
                  <a:cubicBezTo>
                    <a:pt x="17" y="107"/>
                    <a:pt x="19" y="107"/>
                    <a:pt x="21" y="106"/>
                  </a:cubicBezTo>
                  <a:cubicBezTo>
                    <a:pt x="23" y="105"/>
                    <a:pt x="23" y="103"/>
                    <a:pt x="23" y="100"/>
                  </a:cubicBezTo>
                  <a:cubicBezTo>
                    <a:pt x="24" y="97"/>
                    <a:pt x="24" y="94"/>
                    <a:pt x="24" y="91"/>
                  </a:cubicBezTo>
                  <a:cubicBezTo>
                    <a:pt x="26" y="91"/>
                    <a:pt x="26" y="91"/>
                    <a:pt x="27" y="91"/>
                  </a:cubicBezTo>
                  <a:cubicBezTo>
                    <a:pt x="32" y="91"/>
                    <a:pt x="34" y="88"/>
                    <a:pt x="38" y="88"/>
                  </a:cubicBezTo>
                  <a:cubicBezTo>
                    <a:pt x="40" y="88"/>
                    <a:pt x="40" y="90"/>
                    <a:pt x="42" y="90"/>
                  </a:cubicBezTo>
                  <a:cubicBezTo>
                    <a:pt x="44" y="91"/>
                    <a:pt x="46" y="91"/>
                    <a:pt x="48" y="91"/>
                  </a:cubicBezTo>
                  <a:cubicBezTo>
                    <a:pt x="52" y="91"/>
                    <a:pt x="54" y="90"/>
                    <a:pt x="58" y="88"/>
                  </a:cubicBezTo>
                  <a:cubicBezTo>
                    <a:pt x="63" y="86"/>
                    <a:pt x="67" y="84"/>
                    <a:pt x="73" y="84"/>
                  </a:cubicBezTo>
                  <a:cubicBezTo>
                    <a:pt x="79" y="84"/>
                    <a:pt x="82" y="88"/>
                    <a:pt x="88" y="90"/>
                  </a:cubicBezTo>
                  <a:cubicBezTo>
                    <a:pt x="91" y="91"/>
                    <a:pt x="93" y="90"/>
                    <a:pt x="96" y="91"/>
                  </a:cubicBezTo>
                  <a:cubicBezTo>
                    <a:pt x="100" y="91"/>
                    <a:pt x="103" y="93"/>
                    <a:pt x="107" y="94"/>
                  </a:cubicBezTo>
                  <a:cubicBezTo>
                    <a:pt x="118" y="93"/>
                    <a:pt x="118" y="93"/>
                    <a:pt x="118" y="93"/>
                  </a:cubicBezTo>
                  <a:cubicBezTo>
                    <a:pt x="121" y="94"/>
                    <a:pt x="122" y="95"/>
                    <a:pt x="123" y="98"/>
                  </a:cubicBezTo>
                  <a:cubicBezTo>
                    <a:pt x="124" y="100"/>
                    <a:pt x="124" y="102"/>
                    <a:pt x="125" y="104"/>
                  </a:cubicBezTo>
                  <a:cubicBezTo>
                    <a:pt x="128" y="107"/>
                    <a:pt x="131" y="107"/>
                    <a:pt x="135" y="108"/>
                  </a:cubicBezTo>
                  <a:cubicBezTo>
                    <a:pt x="139" y="109"/>
                    <a:pt x="141" y="110"/>
                    <a:pt x="143" y="112"/>
                  </a:cubicBezTo>
                  <a:cubicBezTo>
                    <a:pt x="144" y="115"/>
                    <a:pt x="144" y="118"/>
                    <a:pt x="146" y="120"/>
                  </a:cubicBezTo>
                  <a:cubicBezTo>
                    <a:pt x="148" y="122"/>
                    <a:pt x="150" y="123"/>
                    <a:pt x="152" y="124"/>
                  </a:cubicBezTo>
                  <a:cubicBezTo>
                    <a:pt x="150" y="124"/>
                    <a:pt x="150" y="124"/>
                    <a:pt x="150" y="124"/>
                  </a:cubicBezTo>
                  <a:cubicBezTo>
                    <a:pt x="156" y="123"/>
                    <a:pt x="161" y="121"/>
                    <a:pt x="166" y="118"/>
                  </a:cubicBezTo>
                  <a:cubicBezTo>
                    <a:pt x="169" y="117"/>
                    <a:pt x="171" y="116"/>
                    <a:pt x="174" y="115"/>
                  </a:cubicBezTo>
                  <a:cubicBezTo>
                    <a:pt x="177" y="114"/>
                    <a:pt x="180" y="115"/>
                    <a:pt x="182" y="113"/>
                  </a:cubicBezTo>
                  <a:cubicBezTo>
                    <a:pt x="184" y="111"/>
                    <a:pt x="185" y="107"/>
                    <a:pt x="188" y="106"/>
                  </a:cubicBezTo>
                  <a:cubicBezTo>
                    <a:pt x="190" y="105"/>
                    <a:pt x="193" y="106"/>
                    <a:pt x="195" y="104"/>
                  </a:cubicBezTo>
                  <a:cubicBezTo>
                    <a:pt x="197" y="103"/>
                    <a:pt x="197" y="101"/>
                    <a:pt x="197" y="98"/>
                  </a:cubicBezTo>
                  <a:cubicBezTo>
                    <a:pt x="197" y="95"/>
                    <a:pt x="197" y="93"/>
                    <a:pt x="197" y="90"/>
                  </a:cubicBezTo>
                  <a:cubicBezTo>
                    <a:pt x="201" y="90"/>
                    <a:pt x="203" y="88"/>
                    <a:pt x="207" y="88"/>
                  </a:cubicBezTo>
                  <a:cubicBezTo>
                    <a:pt x="217" y="88"/>
                    <a:pt x="217" y="88"/>
                    <a:pt x="217" y="88"/>
                  </a:cubicBezTo>
                  <a:cubicBezTo>
                    <a:pt x="218" y="88"/>
                    <a:pt x="219" y="89"/>
                    <a:pt x="221" y="89"/>
                  </a:cubicBezTo>
                  <a:cubicBezTo>
                    <a:pt x="222" y="89"/>
                    <a:pt x="223" y="87"/>
                    <a:pt x="224" y="87"/>
                  </a:cubicBezTo>
                  <a:cubicBezTo>
                    <a:pt x="227" y="87"/>
                    <a:pt x="229" y="89"/>
                    <a:pt x="232" y="89"/>
                  </a:cubicBezTo>
                  <a:cubicBezTo>
                    <a:pt x="235" y="90"/>
                    <a:pt x="238" y="89"/>
                    <a:pt x="240" y="91"/>
                  </a:cubicBezTo>
                  <a:cubicBezTo>
                    <a:pt x="240" y="92"/>
                    <a:pt x="240" y="92"/>
                    <a:pt x="241" y="93"/>
                  </a:cubicBezTo>
                  <a:cubicBezTo>
                    <a:pt x="244" y="96"/>
                    <a:pt x="246" y="98"/>
                    <a:pt x="249" y="102"/>
                  </a:cubicBezTo>
                  <a:cubicBezTo>
                    <a:pt x="251" y="105"/>
                    <a:pt x="253" y="107"/>
                    <a:pt x="254" y="111"/>
                  </a:cubicBezTo>
                  <a:cubicBezTo>
                    <a:pt x="255" y="113"/>
                    <a:pt x="254" y="114"/>
                    <a:pt x="254" y="115"/>
                  </a:cubicBezTo>
                  <a:cubicBezTo>
                    <a:pt x="255" y="118"/>
                    <a:pt x="258" y="118"/>
                    <a:pt x="261" y="119"/>
                  </a:cubicBezTo>
                  <a:cubicBezTo>
                    <a:pt x="263" y="120"/>
                    <a:pt x="265" y="121"/>
                    <a:pt x="267" y="123"/>
                  </a:cubicBezTo>
                  <a:cubicBezTo>
                    <a:pt x="277" y="128"/>
                    <a:pt x="284" y="131"/>
                    <a:pt x="294" y="136"/>
                  </a:cubicBezTo>
                  <a:cubicBezTo>
                    <a:pt x="301" y="140"/>
                    <a:pt x="304" y="144"/>
                    <a:pt x="307" y="151"/>
                  </a:cubicBezTo>
                  <a:cubicBezTo>
                    <a:pt x="308" y="154"/>
                    <a:pt x="311" y="155"/>
                    <a:pt x="311" y="159"/>
                  </a:cubicBezTo>
                  <a:cubicBezTo>
                    <a:pt x="311" y="169"/>
                    <a:pt x="311" y="169"/>
                    <a:pt x="311" y="169"/>
                  </a:cubicBezTo>
                  <a:cubicBezTo>
                    <a:pt x="311" y="175"/>
                    <a:pt x="314" y="178"/>
                    <a:pt x="314" y="184"/>
                  </a:cubicBezTo>
                  <a:cubicBezTo>
                    <a:pt x="314" y="191"/>
                    <a:pt x="313" y="195"/>
                    <a:pt x="313" y="201"/>
                  </a:cubicBezTo>
                  <a:cubicBezTo>
                    <a:pt x="313" y="204"/>
                    <a:pt x="313" y="204"/>
                    <a:pt x="313" y="204"/>
                  </a:cubicBezTo>
                  <a:cubicBezTo>
                    <a:pt x="313" y="210"/>
                    <a:pt x="315" y="213"/>
                    <a:pt x="316" y="219"/>
                  </a:cubicBezTo>
                  <a:cubicBezTo>
                    <a:pt x="316" y="222"/>
                    <a:pt x="317" y="224"/>
                    <a:pt x="318" y="226"/>
                  </a:cubicBezTo>
                  <a:cubicBezTo>
                    <a:pt x="319" y="228"/>
                    <a:pt x="318" y="230"/>
                    <a:pt x="320" y="230"/>
                  </a:cubicBezTo>
                  <a:cubicBezTo>
                    <a:pt x="323" y="230"/>
                    <a:pt x="325" y="230"/>
                    <a:pt x="326" y="228"/>
                  </a:cubicBezTo>
                  <a:cubicBezTo>
                    <a:pt x="327" y="226"/>
                    <a:pt x="327" y="224"/>
                    <a:pt x="328" y="222"/>
                  </a:cubicBezTo>
                  <a:cubicBezTo>
                    <a:pt x="332" y="223"/>
                    <a:pt x="335" y="223"/>
                    <a:pt x="338" y="226"/>
                  </a:cubicBezTo>
                  <a:cubicBezTo>
                    <a:pt x="339" y="229"/>
                    <a:pt x="339" y="231"/>
                    <a:pt x="339" y="234"/>
                  </a:cubicBezTo>
                  <a:cubicBezTo>
                    <a:pt x="339" y="238"/>
                    <a:pt x="338" y="241"/>
                    <a:pt x="337" y="244"/>
                  </a:cubicBezTo>
                  <a:cubicBezTo>
                    <a:pt x="335" y="247"/>
                    <a:pt x="333" y="248"/>
                    <a:pt x="333" y="252"/>
                  </a:cubicBezTo>
                  <a:cubicBezTo>
                    <a:pt x="333" y="254"/>
                    <a:pt x="335" y="255"/>
                    <a:pt x="337" y="257"/>
                  </a:cubicBezTo>
                  <a:cubicBezTo>
                    <a:pt x="338" y="259"/>
                    <a:pt x="339" y="260"/>
                    <a:pt x="339" y="263"/>
                  </a:cubicBezTo>
                  <a:cubicBezTo>
                    <a:pt x="341" y="268"/>
                    <a:pt x="342" y="270"/>
                    <a:pt x="344" y="274"/>
                  </a:cubicBezTo>
                  <a:cubicBezTo>
                    <a:pt x="348" y="280"/>
                    <a:pt x="353" y="282"/>
                    <a:pt x="359" y="286"/>
                  </a:cubicBezTo>
                  <a:cubicBezTo>
                    <a:pt x="361" y="287"/>
                    <a:pt x="362" y="289"/>
                    <a:pt x="365" y="290"/>
                  </a:cubicBezTo>
                  <a:cubicBezTo>
                    <a:pt x="366" y="289"/>
                    <a:pt x="366" y="287"/>
                    <a:pt x="368" y="285"/>
                  </a:cubicBezTo>
                  <a:cubicBezTo>
                    <a:pt x="368" y="284"/>
                    <a:pt x="369" y="284"/>
                    <a:pt x="369" y="284"/>
                  </a:cubicBezTo>
                  <a:cubicBezTo>
                    <a:pt x="375" y="284"/>
                    <a:pt x="375" y="284"/>
                    <a:pt x="375" y="284"/>
                  </a:cubicBezTo>
                  <a:cubicBezTo>
                    <a:pt x="376" y="289"/>
                    <a:pt x="377" y="291"/>
                    <a:pt x="379" y="296"/>
                  </a:cubicBezTo>
                  <a:cubicBezTo>
                    <a:pt x="381" y="299"/>
                    <a:pt x="382" y="302"/>
                    <a:pt x="385" y="303"/>
                  </a:cubicBezTo>
                  <a:cubicBezTo>
                    <a:pt x="389" y="305"/>
                    <a:pt x="391" y="305"/>
                    <a:pt x="395" y="307"/>
                  </a:cubicBezTo>
                  <a:cubicBezTo>
                    <a:pt x="394" y="309"/>
                    <a:pt x="392" y="310"/>
                    <a:pt x="392" y="313"/>
                  </a:cubicBezTo>
                  <a:cubicBezTo>
                    <a:pt x="392" y="318"/>
                    <a:pt x="398" y="318"/>
                    <a:pt x="401" y="321"/>
                  </a:cubicBezTo>
                  <a:cubicBezTo>
                    <a:pt x="405" y="325"/>
                    <a:pt x="405" y="328"/>
                    <a:pt x="407" y="333"/>
                  </a:cubicBezTo>
                  <a:cubicBezTo>
                    <a:pt x="408" y="338"/>
                    <a:pt x="409" y="342"/>
                    <a:pt x="412" y="346"/>
                  </a:cubicBezTo>
                  <a:cubicBezTo>
                    <a:pt x="413" y="349"/>
                    <a:pt x="416" y="350"/>
                    <a:pt x="419" y="351"/>
                  </a:cubicBezTo>
                  <a:cubicBezTo>
                    <a:pt x="426" y="353"/>
                    <a:pt x="430" y="356"/>
                    <a:pt x="434" y="361"/>
                  </a:cubicBezTo>
                  <a:cubicBezTo>
                    <a:pt x="437" y="364"/>
                    <a:pt x="437" y="366"/>
                    <a:pt x="440" y="368"/>
                  </a:cubicBezTo>
                  <a:cubicBezTo>
                    <a:pt x="447" y="374"/>
                    <a:pt x="450" y="382"/>
                    <a:pt x="459" y="382"/>
                  </a:cubicBezTo>
                  <a:cubicBezTo>
                    <a:pt x="460" y="382"/>
                    <a:pt x="461" y="381"/>
                    <a:pt x="461" y="381"/>
                  </a:cubicBezTo>
                  <a:cubicBezTo>
                    <a:pt x="463" y="382"/>
                    <a:pt x="465" y="383"/>
                    <a:pt x="465" y="385"/>
                  </a:cubicBezTo>
                  <a:cubicBezTo>
                    <a:pt x="465" y="388"/>
                    <a:pt x="464" y="391"/>
                    <a:pt x="461" y="392"/>
                  </a:cubicBezTo>
                  <a:cubicBezTo>
                    <a:pt x="460" y="392"/>
                    <a:pt x="458" y="392"/>
                    <a:pt x="457" y="392"/>
                  </a:cubicBezTo>
                  <a:cubicBezTo>
                    <a:pt x="456" y="392"/>
                    <a:pt x="456" y="393"/>
                    <a:pt x="455" y="393"/>
                  </a:cubicBezTo>
                  <a:cubicBezTo>
                    <a:pt x="458" y="397"/>
                    <a:pt x="461" y="398"/>
                    <a:pt x="465" y="398"/>
                  </a:cubicBezTo>
                  <a:cubicBezTo>
                    <a:pt x="471" y="398"/>
                    <a:pt x="472" y="390"/>
                    <a:pt x="478" y="390"/>
                  </a:cubicBezTo>
                  <a:cubicBezTo>
                    <a:pt x="481" y="390"/>
                    <a:pt x="483" y="391"/>
                    <a:pt x="486" y="391"/>
                  </a:cubicBezTo>
                  <a:cubicBezTo>
                    <a:pt x="491" y="391"/>
                    <a:pt x="493" y="387"/>
                    <a:pt x="495" y="383"/>
                  </a:cubicBezTo>
                  <a:cubicBezTo>
                    <a:pt x="498" y="378"/>
                    <a:pt x="499" y="375"/>
                    <a:pt x="500" y="370"/>
                  </a:cubicBezTo>
                  <a:cubicBezTo>
                    <a:pt x="498" y="359"/>
                    <a:pt x="498" y="359"/>
                    <a:pt x="498" y="359"/>
                  </a:cubicBezTo>
                  <a:cubicBezTo>
                    <a:pt x="499" y="351"/>
                    <a:pt x="501" y="347"/>
                    <a:pt x="502" y="339"/>
                  </a:cubicBezTo>
                  <a:cubicBezTo>
                    <a:pt x="504" y="329"/>
                    <a:pt x="504" y="323"/>
                    <a:pt x="505" y="314"/>
                  </a:cubicBezTo>
                  <a:cubicBezTo>
                    <a:pt x="502" y="293"/>
                    <a:pt x="502" y="293"/>
                    <a:pt x="502" y="293"/>
                  </a:cubicBezTo>
                  <a:cubicBezTo>
                    <a:pt x="503" y="291"/>
                    <a:pt x="503" y="289"/>
                    <a:pt x="503" y="286"/>
                  </a:cubicBezTo>
                  <a:cubicBezTo>
                    <a:pt x="504" y="282"/>
                    <a:pt x="505" y="279"/>
                    <a:pt x="505" y="275"/>
                  </a:cubicBezTo>
                  <a:cubicBezTo>
                    <a:pt x="505" y="267"/>
                    <a:pt x="504" y="263"/>
                    <a:pt x="500" y="256"/>
                  </a:cubicBezTo>
                  <a:cubicBezTo>
                    <a:pt x="496" y="251"/>
                    <a:pt x="495" y="248"/>
                    <a:pt x="491" y="242"/>
                  </a:cubicBezTo>
                  <a:cubicBezTo>
                    <a:pt x="490" y="240"/>
                    <a:pt x="488" y="238"/>
                    <a:pt x="488" y="236"/>
                  </a:cubicBezTo>
                  <a:cubicBezTo>
                    <a:pt x="488" y="234"/>
                    <a:pt x="490" y="233"/>
                    <a:pt x="490" y="232"/>
                  </a:cubicBezTo>
                  <a:cubicBezTo>
                    <a:pt x="490" y="226"/>
                    <a:pt x="486" y="224"/>
                    <a:pt x="483" y="219"/>
                  </a:cubicBezTo>
                  <a:cubicBezTo>
                    <a:pt x="481" y="216"/>
                    <a:pt x="480" y="215"/>
                    <a:pt x="478" y="211"/>
                  </a:cubicBezTo>
                  <a:cubicBezTo>
                    <a:pt x="472" y="203"/>
                    <a:pt x="469" y="197"/>
                    <a:pt x="465" y="188"/>
                  </a:cubicBezTo>
                  <a:cubicBezTo>
                    <a:pt x="462" y="182"/>
                    <a:pt x="459" y="180"/>
                    <a:pt x="455" y="175"/>
                  </a:cubicBezTo>
                  <a:cubicBezTo>
                    <a:pt x="453" y="171"/>
                    <a:pt x="452" y="169"/>
                    <a:pt x="450" y="165"/>
                  </a:cubicBezTo>
                  <a:cubicBezTo>
                    <a:pt x="447" y="160"/>
                    <a:pt x="445" y="156"/>
                    <a:pt x="442" y="152"/>
                  </a:cubicBezTo>
                  <a:cubicBezTo>
                    <a:pt x="440" y="148"/>
                    <a:pt x="437" y="147"/>
                    <a:pt x="436" y="143"/>
                  </a:cubicBezTo>
                  <a:cubicBezTo>
                    <a:pt x="443" y="143"/>
                    <a:pt x="446" y="146"/>
                    <a:pt x="453" y="149"/>
                  </a:cubicBezTo>
                  <a:cubicBezTo>
                    <a:pt x="452" y="146"/>
                    <a:pt x="451" y="144"/>
                    <a:pt x="449" y="141"/>
                  </a:cubicBezTo>
                  <a:cubicBezTo>
                    <a:pt x="446" y="138"/>
                    <a:pt x="444" y="138"/>
                    <a:pt x="441" y="135"/>
                  </a:cubicBezTo>
                  <a:cubicBezTo>
                    <a:pt x="439" y="133"/>
                    <a:pt x="438" y="131"/>
                    <a:pt x="436" y="129"/>
                  </a:cubicBezTo>
                  <a:cubicBezTo>
                    <a:pt x="433" y="125"/>
                    <a:pt x="430" y="123"/>
                    <a:pt x="427" y="119"/>
                  </a:cubicBezTo>
                  <a:cubicBezTo>
                    <a:pt x="423" y="111"/>
                    <a:pt x="422" y="106"/>
                    <a:pt x="417" y="99"/>
                  </a:cubicBezTo>
                  <a:cubicBezTo>
                    <a:pt x="413" y="94"/>
                    <a:pt x="409" y="92"/>
                    <a:pt x="405" y="86"/>
                  </a:cubicBezTo>
                  <a:cubicBezTo>
                    <a:pt x="402" y="81"/>
                    <a:pt x="402" y="77"/>
                    <a:pt x="399" y="72"/>
                  </a:cubicBezTo>
                  <a:cubicBezTo>
                    <a:pt x="399" y="69"/>
                    <a:pt x="397" y="68"/>
                    <a:pt x="396" y="66"/>
                  </a:cubicBezTo>
                  <a:cubicBezTo>
                    <a:pt x="393" y="58"/>
                    <a:pt x="392" y="53"/>
                    <a:pt x="389" y="45"/>
                  </a:cubicBezTo>
                  <a:cubicBezTo>
                    <a:pt x="388" y="42"/>
                    <a:pt x="386" y="40"/>
                    <a:pt x="385" y="37"/>
                  </a:cubicBezTo>
                  <a:cubicBezTo>
                    <a:pt x="382" y="30"/>
                    <a:pt x="382" y="26"/>
                    <a:pt x="379" y="20"/>
                  </a:cubicBezTo>
                  <a:cubicBezTo>
                    <a:pt x="372" y="28"/>
                    <a:pt x="372" y="36"/>
                    <a:pt x="372" y="46"/>
                  </a:cubicBezTo>
                  <a:cubicBezTo>
                    <a:pt x="372" y="54"/>
                    <a:pt x="373" y="58"/>
                    <a:pt x="372" y="66"/>
                  </a:cubicBezTo>
                  <a:cubicBezTo>
                    <a:pt x="370" y="60"/>
                    <a:pt x="370" y="56"/>
                    <a:pt x="368" y="50"/>
                  </a:cubicBezTo>
                  <a:cubicBezTo>
                    <a:pt x="367" y="43"/>
                    <a:pt x="363" y="40"/>
                    <a:pt x="363" y="34"/>
                  </a:cubicBezTo>
                  <a:cubicBezTo>
                    <a:pt x="363" y="30"/>
                    <a:pt x="364" y="27"/>
                    <a:pt x="367" y="24"/>
                  </a:cubicBezTo>
                  <a:cubicBezTo>
                    <a:pt x="368" y="24"/>
                    <a:pt x="368" y="24"/>
                    <a:pt x="369" y="23"/>
                  </a:cubicBezTo>
                  <a:cubicBezTo>
                    <a:pt x="371" y="22"/>
                    <a:pt x="371" y="20"/>
                    <a:pt x="372" y="18"/>
                  </a:cubicBezTo>
                  <a:cubicBezTo>
                    <a:pt x="374" y="16"/>
                    <a:pt x="376" y="15"/>
                    <a:pt x="376" y="12"/>
                  </a:cubicBezTo>
                  <a:cubicBezTo>
                    <a:pt x="376" y="8"/>
                    <a:pt x="376" y="4"/>
                    <a:pt x="375" y="0"/>
                  </a:cubicBezTo>
                  <a:cubicBezTo>
                    <a:pt x="375" y="0"/>
                    <a:pt x="375" y="0"/>
                    <a:pt x="375" y="0"/>
                  </a:cubicBezTo>
                  <a:cubicBezTo>
                    <a:pt x="373" y="1"/>
                    <a:pt x="370" y="2"/>
                    <a:pt x="368" y="2"/>
                  </a:cubicBezTo>
                  <a:cubicBezTo>
                    <a:pt x="366" y="3"/>
                    <a:pt x="365" y="4"/>
                    <a:pt x="364" y="4"/>
                  </a:cubicBezTo>
                  <a:cubicBezTo>
                    <a:pt x="362" y="4"/>
                    <a:pt x="361" y="3"/>
                    <a:pt x="360" y="3"/>
                  </a:cubicBezTo>
                  <a:cubicBezTo>
                    <a:pt x="358" y="3"/>
                    <a:pt x="357" y="4"/>
                    <a:pt x="356" y="4"/>
                  </a:cubicBezTo>
                  <a:cubicBezTo>
                    <a:pt x="354" y="4"/>
                    <a:pt x="352" y="3"/>
                    <a:pt x="350" y="3"/>
                  </a:cubicBezTo>
                  <a:cubicBezTo>
                    <a:pt x="349" y="3"/>
                    <a:pt x="349" y="2"/>
                    <a:pt x="348" y="2"/>
                  </a:cubicBezTo>
                  <a:cubicBezTo>
                    <a:pt x="342" y="2"/>
                    <a:pt x="339" y="7"/>
                    <a:pt x="337" y="12"/>
                  </a:cubicBezTo>
                  <a:cubicBezTo>
                    <a:pt x="335" y="15"/>
                    <a:pt x="333" y="16"/>
                    <a:pt x="333" y="20"/>
                  </a:cubicBezTo>
                  <a:cubicBezTo>
                    <a:pt x="333" y="36"/>
                    <a:pt x="333" y="36"/>
                    <a:pt x="333" y="36"/>
                  </a:cubicBezTo>
                  <a:cubicBezTo>
                    <a:pt x="327" y="35"/>
                    <a:pt x="323" y="31"/>
                    <a:pt x="318" y="27"/>
                  </a:cubicBezTo>
                  <a:cubicBezTo>
                    <a:pt x="219" y="41"/>
                    <a:pt x="219" y="41"/>
                    <a:pt x="219" y="41"/>
                  </a:cubicBezTo>
                  <a:cubicBezTo>
                    <a:pt x="181" y="43"/>
                    <a:pt x="181" y="43"/>
                    <a:pt x="181" y="43"/>
                  </a:cubicBezTo>
                  <a:cubicBezTo>
                    <a:pt x="174" y="40"/>
                    <a:pt x="169" y="40"/>
                    <a:pt x="162" y="37"/>
                  </a:cubicBezTo>
                  <a:cubicBezTo>
                    <a:pt x="155" y="34"/>
                    <a:pt x="151" y="31"/>
                    <a:pt x="144" y="29"/>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 name="Freeform 6"/>
            <p:cNvSpPr>
              <a:spLocks/>
            </p:cNvSpPr>
            <p:nvPr/>
          </p:nvSpPr>
          <p:spPr bwMode="auto">
            <a:xfrm>
              <a:off x="4959350" y="3014663"/>
              <a:ext cx="469900" cy="498475"/>
            </a:xfrm>
            <a:custGeom>
              <a:avLst/>
              <a:gdLst/>
              <a:ahLst/>
              <a:cxnLst>
                <a:cxn ang="0">
                  <a:pos x="79" y="317"/>
                </a:cxn>
                <a:cxn ang="0">
                  <a:pos x="136" y="321"/>
                </a:cxn>
                <a:cxn ang="0">
                  <a:pos x="250" y="316"/>
                </a:cxn>
                <a:cxn ang="0">
                  <a:pos x="254" y="292"/>
                </a:cxn>
                <a:cxn ang="0">
                  <a:pos x="267" y="283"/>
                </a:cxn>
                <a:cxn ang="0">
                  <a:pos x="277" y="283"/>
                </a:cxn>
                <a:cxn ang="0">
                  <a:pos x="285" y="282"/>
                </a:cxn>
                <a:cxn ang="0">
                  <a:pos x="292" y="280"/>
                </a:cxn>
                <a:cxn ang="0">
                  <a:pos x="290" y="264"/>
                </a:cxn>
                <a:cxn ang="0">
                  <a:pos x="286" y="252"/>
                </a:cxn>
                <a:cxn ang="0">
                  <a:pos x="289" y="232"/>
                </a:cxn>
                <a:cxn ang="0">
                  <a:pos x="293" y="206"/>
                </a:cxn>
                <a:cxn ang="0">
                  <a:pos x="304" y="182"/>
                </a:cxn>
                <a:cxn ang="0">
                  <a:pos x="303" y="177"/>
                </a:cxn>
                <a:cxn ang="0">
                  <a:pos x="291" y="172"/>
                </a:cxn>
                <a:cxn ang="0">
                  <a:pos x="274" y="148"/>
                </a:cxn>
                <a:cxn ang="0">
                  <a:pos x="258" y="117"/>
                </a:cxn>
                <a:cxn ang="0">
                  <a:pos x="241" y="104"/>
                </a:cxn>
                <a:cxn ang="0">
                  <a:pos x="226" y="91"/>
                </a:cxn>
                <a:cxn ang="0">
                  <a:pos x="174" y="59"/>
                </a:cxn>
                <a:cxn ang="0">
                  <a:pos x="153" y="35"/>
                </a:cxn>
                <a:cxn ang="0">
                  <a:pos x="135" y="21"/>
                </a:cxn>
                <a:cxn ang="0">
                  <a:pos x="137" y="0"/>
                </a:cxn>
                <a:cxn ang="0">
                  <a:pos x="63" y="18"/>
                </a:cxn>
                <a:cxn ang="0">
                  <a:pos x="1" y="34"/>
                </a:cxn>
                <a:cxn ang="0">
                  <a:pos x="39" y="153"/>
                </a:cxn>
                <a:cxn ang="0">
                  <a:pos x="43" y="176"/>
                </a:cxn>
                <a:cxn ang="0">
                  <a:pos x="47" y="191"/>
                </a:cxn>
                <a:cxn ang="0">
                  <a:pos x="58" y="198"/>
                </a:cxn>
                <a:cxn ang="0">
                  <a:pos x="67" y="213"/>
                </a:cxn>
                <a:cxn ang="0">
                  <a:pos x="60" y="223"/>
                </a:cxn>
                <a:cxn ang="0">
                  <a:pos x="57" y="246"/>
                </a:cxn>
                <a:cxn ang="0">
                  <a:pos x="61" y="309"/>
                </a:cxn>
              </a:cxnLst>
              <a:rect l="0" t="0" r="r" b="b"/>
              <a:pathLst>
                <a:path w="304" h="323">
                  <a:moveTo>
                    <a:pt x="61" y="309"/>
                  </a:moveTo>
                  <a:cubicBezTo>
                    <a:pt x="68" y="311"/>
                    <a:pt x="72" y="314"/>
                    <a:pt x="79" y="317"/>
                  </a:cubicBezTo>
                  <a:cubicBezTo>
                    <a:pt x="86" y="320"/>
                    <a:pt x="91" y="320"/>
                    <a:pt x="98" y="323"/>
                  </a:cubicBezTo>
                  <a:cubicBezTo>
                    <a:pt x="136" y="321"/>
                    <a:pt x="136" y="321"/>
                    <a:pt x="136" y="321"/>
                  </a:cubicBezTo>
                  <a:cubicBezTo>
                    <a:pt x="235" y="307"/>
                    <a:pt x="235" y="307"/>
                    <a:pt x="235" y="307"/>
                  </a:cubicBezTo>
                  <a:cubicBezTo>
                    <a:pt x="240" y="311"/>
                    <a:pt x="244" y="315"/>
                    <a:pt x="250" y="316"/>
                  </a:cubicBezTo>
                  <a:cubicBezTo>
                    <a:pt x="250" y="300"/>
                    <a:pt x="250" y="300"/>
                    <a:pt x="250" y="300"/>
                  </a:cubicBezTo>
                  <a:cubicBezTo>
                    <a:pt x="250" y="296"/>
                    <a:pt x="252" y="295"/>
                    <a:pt x="254" y="292"/>
                  </a:cubicBezTo>
                  <a:cubicBezTo>
                    <a:pt x="256" y="287"/>
                    <a:pt x="259" y="282"/>
                    <a:pt x="265" y="282"/>
                  </a:cubicBezTo>
                  <a:cubicBezTo>
                    <a:pt x="266" y="282"/>
                    <a:pt x="266" y="283"/>
                    <a:pt x="267" y="283"/>
                  </a:cubicBezTo>
                  <a:cubicBezTo>
                    <a:pt x="269" y="283"/>
                    <a:pt x="271" y="284"/>
                    <a:pt x="273" y="284"/>
                  </a:cubicBezTo>
                  <a:cubicBezTo>
                    <a:pt x="274" y="284"/>
                    <a:pt x="275" y="283"/>
                    <a:pt x="277" y="283"/>
                  </a:cubicBezTo>
                  <a:cubicBezTo>
                    <a:pt x="278" y="283"/>
                    <a:pt x="279" y="284"/>
                    <a:pt x="281" y="284"/>
                  </a:cubicBezTo>
                  <a:cubicBezTo>
                    <a:pt x="282" y="284"/>
                    <a:pt x="283" y="283"/>
                    <a:pt x="285" y="282"/>
                  </a:cubicBezTo>
                  <a:cubicBezTo>
                    <a:pt x="287" y="282"/>
                    <a:pt x="290" y="281"/>
                    <a:pt x="292" y="280"/>
                  </a:cubicBezTo>
                  <a:cubicBezTo>
                    <a:pt x="292" y="280"/>
                    <a:pt x="292" y="280"/>
                    <a:pt x="292" y="280"/>
                  </a:cubicBezTo>
                  <a:cubicBezTo>
                    <a:pt x="292" y="278"/>
                    <a:pt x="292" y="276"/>
                    <a:pt x="291" y="274"/>
                  </a:cubicBezTo>
                  <a:cubicBezTo>
                    <a:pt x="291" y="270"/>
                    <a:pt x="290" y="268"/>
                    <a:pt x="290" y="264"/>
                  </a:cubicBezTo>
                  <a:cubicBezTo>
                    <a:pt x="289" y="261"/>
                    <a:pt x="289" y="259"/>
                    <a:pt x="289" y="256"/>
                  </a:cubicBezTo>
                  <a:cubicBezTo>
                    <a:pt x="289" y="254"/>
                    <a:pt x="286" y="254"/>
                    <a:pt x="286" y="252"/>
                  </a:cubicBezTo>
                  <a:cubicBezTo>
                    <a:pt x="286" y="246"/>
                    <a:pt x="290" y="244"/>
                    <a:pt x="290" y="239"/>
                  </a:cubicBezTo>
                  <a:cubicBezTo>
                    <a:pt x="290" y="236"/>
                    <a:pt x="289" y="235"/>
                    <a:pt x="289" y="232"/>
                  </a:cubicBezTo>
                  <a:cubicBezTo>
                    <a:pt x="289" y="229"/>
                    <a:pt x="290" y="227"/>
                    <a:pt x="291" y="224"/>
                  </a:cubicBezTo>
                  <a:cubicBezTo>
                    <a:pt x="292" y="217"/>
                    <a:pt x="291" y="213"/>
                    <a:pt x="293" y="206"/>
                  </a:cubicBezTo>
                  <a:cubicBezTo>
                    <a:pt x="294" y="201"/>
                    <a:pt x="296" y="198"/>
                    <a:pt x="297" y="193"/>
                  </a:cubicBezTo>
                  <a:cubicBezTo>
                    <a:pt x="301" y="189"/>
                    <a:pt x="304" y="187"/>
                    <a:pt x="304" y="182"/>
                  </a:cubicBezTo>
                  <a:cubicBezTo>
                    <a:pt x="304" y="180"/>
                    <a:pt x="303" y="178"/>
                    <a:pt x="303" y="177"/>
                  </a:cubicBezTo>
                  <a:cubicBezTo>
                    <a:pt x="303" y="177"/>
                    <a:pt x="303" y="177"/>
                    <a:pt x="303" y="177"/>
                  </a:cubicBezTo>
                  <a:cubicBezTo>
                    <a:pt x="300" y="176"/>
                    <a:pt x="296" y="177"/>
                    <a:pt x="294" y="176"/>
                  </a:cubicBezTo>
                  <a:cubicBezTo>
                    <a:pt x="292" y="175"/>
                    <a:pt x="292" y="173"/>
                    <a:pt x="291" y="172"/>
                  </a:cubicBezTo>
                  <a:cubicBezTo>
                    <a:pt x="288" y="166"/>
                    <a:pt x="287" y="162"/>
                    <a:pt x="284" y="156"/>
                  </a:cubicBezTo>
                  <a:cubicBezTo>
                    <a:pt x="281" y="153"/>
                    <a:pt x="278" y="151"/>
                    <a:pt x="274" y="148"/>
                  </a:cubicBezTo>
                  <a:cubicBezTo>
                    <a:pt x="268" y="143"/>
                    <a:pt x="264" y="140"/>
                    <a:pt x="261" y="132"/>
                  </a:cubicBezTo>
                  <a:cubicBezTo>
                    <a:pt x="259" y="126"/>
                    <a:pt x="259" y="123"/>
                    <a:pt x="258" y="117"/>
                  </a:cubicBezTo>
                  <a:cubicBezTo>
                    <a:pt x="257" y="112"/>
                    <a:pt x="256" y="108"/>
                    <a:pt x="252" y="107"/>
                  </a:cubicBezTo>
                  <a:cubicBezTo>
                    <a:pt x="248" y="106"/>
                    <a:pt x="245" y="105"/>
                    <a:pt x="241" y="104"/>
                  </a:cubicBezTo>
                  <a:cubicBezTo>
                    <a:pt x="240" y="104"/>
                    <a:pt x="239" y="104"/>
                    <a:pt x="238" y="104"/>
                  </a:cubicBezTo>
                  <a:cubicBezTo>
                    <a:pt x="232" y="101"/>
                    <a:pt x="231" y="95"/>
                    <a:pt x="226" y="91"/>
                  </a:cubicBezTo>
                  <a:cubicBezTo>
                    <a:pt x="217" y="83"/>
                    <a:pt x="212" y="76"/>
                    <a:pt x="200" y="72"/>
                  </a:cubicBezTo>
                  <a:cubicBezTo>
                    <a:pt x="189" y="68"/>
                    <a:pt x="181" y="68"/>
                    <a:pt x="174" y="59"/>
                  </a:cubicBezTo>
                  <a:cubicBezTo>
                    <a:pt x="171" y="56"/>
                    <a:pt x="169" y="55"/>
                    <a:pt x="167" y="52"/>
                  </a:cubicBezTo>
                  <a:cubicBezTo>
                    <a:pt x="163" y="44"/>
                    <a:pt x="160" y="40"/>
                    <a:pt x="153" y="35"/>
                  </a:cubicBezTo>
                  <a:cubicBezTo>
                    <a:pt x="148" y="31"/>
                    <a:pt x="144" y="30"/>
                    <a:pt x="139" y="27"/>
                  </a:cubicBezTo>
                  <a:cubicBezTo>
                    <a:pt x="137" y="26"/>
                    <a:pt x="136" y="24"/>
                    <a:pt x="135" y="21"/>
                  </a:cubicBezTo>
                  <a:cubicBezTo>
                    <a:pt x="134" y="19"/>
                    <a:pt x="133" y="17"/>
                    <a:pt x="133" y="14"/>
                  </a:cubicBezTo>
                  <a:cubicBezTo>
                    <a:pt x="133" y="8"/>
                    <a:pt x="135" y="6"/>
                    <a:pt x="137" y="0"/>
                  </a:cubicBezTo>
                  <a:cubicBezTo>
                    <a:pt x="137" y="0"/>
                    <a:pt x="137" y="0"/>
                    <a:pt x="137" y="0"/>
                  </a:cubicBezTo>
                  <a:cubicBezTo>
                    <a:pt x="63" y="18"/>
                    <a:pt x="63" y="18"/>
                    <a:pt x="63" y="18"/>
                  </a:cubicBezTo>
                  <a:cubicBezTo>
                    <a:pt x="63" y="18"/>
                    <a:pt x="63" y="18"/>
                    <a:pt x="63" y="18"/>
                  </a:cubicBezTo>
                  <a:cubicBezTo>
                    <a:pt x="1" y="34"/>
                    <a:pt x="1" y="34"/>
                    <a:pt x="1" y="34"/>
                  </a:cubicBezTo>
                  <a:cubicBezTo>
                    <a:pt x="0" y="34"/>
                    <a:pt x="0" y="34"/>
                    <a:pt x="0" y="34"/>
                  </a:cubicBezTo>
                  <a:cubicBezTo>
                    <a:pt x="39" y="153"/>
                    <a:pt x="39" y="153"/>
                    <a:pt x="39" y="153"/>
                  </a:cubicBezTo>
                  <a:cubicBezTo>
                    <a:pt x="40" y="159"/>
                    <a:pt x="40" y="162"/>
                    <a:pt x="41" y="168"/>
                  </a:cubicBezTo>
                  <a:cubicBezTo>
                    <a:pt x="41" y="171"/>
                    <a:pt x="43" y="173"/>
                    <a:pt x="43" y="176"/>
                  </a:cubicBezTo>
                  <a:cubicBezTo>
                    <a:pt x="44" y="179"/>
                    <a:pt x="43" y="182"/>
                    <a:pt x="44" y="185"/>
                  </a:cubicBezTo>
                  <a:cubicBezTo>
                    <a:pt x="45" y="188"/>
                    <a:pt x="45" y="190"/>
                    <a:pt x="47" y="191"/>
                  </a:cubicBezTo>
                  <a:cubicBezTo>
                    <a:pt x="48" y="192"/>
                    <a:pt x="50" y="192"/>
                    <a:pt x="51" y="193"/>
                  </a:cubicBezTo>
                  <a:cubicBezTo>
                    <a:pt x="54" y="194"/>
                    <a:pt x="56" y="196"/>
                    <a:pt x="58" y="198"/>
                  </a:cubicBezTo>
                  <a:cubicBezTo>
                    <a:pt x="60" y="201"/>
                    <a:pt x="61" y="203"/>
                    <a:pt x="63" y="206"/>
                  </a:cubicBezTo>
                  <a:cubicBezTo>
                    <a:pt x="65" y="209"/>
                    <a:pt x="67" y="210"/>
                    <a:pt x="67" y="213"/>
                  </a:cubicBezTo>
                  <a:cubicBezTo>
                    <a:pt x="67" y="215"/>
                    <a:pt x="65" y="216"/>
                    <a:pt x="64" y="217"/>
                  </a:cubicBezTo>
                  <a:cubicBezTo>
                    <a:pt x="63" y="219"/>
                    <a:pt x="61" y="221"/>
                    <a:pt x="60" y="223"/>
                  </a:cubicBezTo>
                  <a:cubicBezTo>
                    <a:pt x="59" y="227"/>
                    <a:pt x="60" y="229"/>
                    <a:pt x="60" y="233"/>
                  </a:cubicBezTo>
                  <a:cubicBezTo>
                    <a:pt x="60" y="238"/>
                    <a:pt x="58" y="241"/>
                    <a:pt x="57" y="246"/>
                  </a:cubicBezTo>
                  <a:cubicBezTo>
                    <a:pt x="64" y="286"/>
                    <a:pt x="64" y="286"/>
                    <a:pt x="64" y="286"/>
                  </a:cubicBezTo>
                  <a:cubicBezTo>
                    <a:pt x="63" y="295"/>
                    <a:pt x="62" y="299"/>
                    <a:pt x="61" y="309"/>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7" name="Freeform 7"/>
            <p:cNvSpPr>
              <a:spLocks/>
            </p:cNvSpPr>
            <p:nvPr/>
          </p:nvSpPr>
          <p:spPr bwMode="auto">
            <a:xfrm>
              <a:off x="4721225" y="3067050"/>
              <a:ext cx="341313" cy="552450"/>
            </a:xfrm>
            <a:custGeom>
              <a:avLst/>
              <a:gdLst/>
              <a:ahLst/>
              <a:cxnLst>
                <a:cxn ang="0">
                  <a:pos x="216" y="275"/>
                </a:cxn>
                <a:cxn ang="0">
                  <a:pos x="75" y="304"/>
                </a:cxn>
                <a:cxn ang="0">
                  <a:pos x="72" y="317"/>
                </a:cxn>
                <a:cxn ang="0">
                  <a:pos x="74" y="325"/>
                </a:cxn>
                <a:cxn ang="0">
                  <a:pos x="79" y="330"/>
                </a:cxn>
                <a:cxn ang="0">
                  <a:pos x="79" y="337"/>
                </a:cxn>
                <a:cxn ang="0">
                  <a:pos x="80" y="344"/>
                </a:cxn>
                <a:cxn ang="0">
                  <a:pos x="82" y="353"/>
                </a:cxn>
                <a:cxn ang="0">
                  <a:pos x="82" y="353"/>
                </a:cxn>
                <a:cxn ang="0">
                  <a:pos x="65" y="355"/>
                </a:cxn>
                <a:cxn ang="0">
                  <a:pos x="57" y="349"/>
                </a:cxn>
                <a:cxn ang="0">
                  <a:pos x="49" y="337"/>
                </a:cxn>
                <a:cxn ang="0">
                  <a:pos x="39" y="353"/>
                </a:cxn>
                <a:cxn ang="0">
                  <a:pos x="36" y="356"/>
                </a:cxn>
                <a:cxn ang="0">
                  <a:pos x="26" y="358"/>
                </a:cxn>
                <a:cxn ang="0">
                  <a:pos x="24" y="358"/>
                </a:cxn>
                <a:cxn ang="0">
                  <a:pos x="24" y="358"/>
                </a:cxn>
                <a:cxn ang="0">
                  <a:pos x="10" y="253"/>
                </a:cxn>
                <a:cxn ang="0">
                  <a:pos x="8" y="38"/>
                </a:cxn>
                <a:cxn ang="0">
                  <a:pos x="0" y="25"/>
                </a:cxn>
                <a:cxn ang="0">
                  <a:pos x="0" y="25"/>
                </a:cxn>
                <a:cxn ang="0">
                  <a:pos x="5" y="19"/>
                </a:cxn>
                <a:cxn ang="0">
                  <a:pos x="9" y="19"/>
                </a:cxn>
                <a:cxn ang="0">
                  <a:pos x="22" y="16"/>
                </a:cxn>
                <a:cxn ang="0">
                  <a:pos x="32" y="14"/>
                </a:cxn>
                <a:cxn ang="0">
                  <a:pos x="38" y="17"/>
                </a:cxn>
                <a:cxn ang="0">
                  <a:pos x="49" y="20"/>
                </a:cxn>
                <a:cxn ang="0">
                  <a:pos x="155" y="0"/>
                </a:cxn>
                <a:cxn ang="0">
                  <a:pos x="155" y="0"/>
                </a:cxn>
                <a:cxn ang="0">
                  <a:pos x="194" y="119"/>
                </a:cxn>
                <a:cxn ang="0">
                  <a:pos x="196" y="134"/>
                </a:cxn>
                <a:cxn ang="0">
                  <a:pos x="198" y="142"/>
                </a:cxn>
                <a:cxn ang="0">
                  <a:pos x="199" y="151"/>
                </a:cxn>
                <a:cxn ang="0">
                  <a:pos x="202" y="157"/>
                </a:cxn>
                <a:cxn ang="0">
                  <a:pos x="206" y="159"/>
                </a:cxn>
                <a:cxn ang="0">
                  <a:pos x="213" y="164"/>
                </a:cxn>
                <a:cxn ang="0">
                  <a:pos x="218" y="172"/>
                </a:cxn>
                <a:cxn ang="0">
                  <a:pos x="222" y="179"/>
                </a:cxn>
                <a:cxn ang="0">
                  <a:pos x="219" y="183"/>
                </a:cxn>
                <a:cxn ang="0">
                  <a:pos x="215" y="189"/>
                </a:cxn>
                <a:cxn ang="0">
                  <a:pos x="215" y="199"/>
                </a:cxn>
                <a:cxn ang="0">
                  <a:pos x="212" y="212"/>
                </a:cxn>
                <a:cxn ang="0">
                  <a:pos x="219" y="252"/>
                </a:cxn>
                <a:cxn ang="0">
                  <a:pos x="216" y="275"/>
                </a:cxn>
              </a:cxnLst>
              <a:rect l="0" t="0" r="r" b="b"/>
              <a:pathLst>
                <a:path w="222" h="358">
                  <a:moveTo>
                    <a:pt x="216" y="275"/>
                  </a:moveTo>
                  <a:cubicBezTo>
                    <a:pt x="75" y="304"/>
                    <a:pt x="75" y="304"/>
                    <a:pt x="75" y="304"/>
                  </a:cubicBezTo>
                  <a:cubicBezTo>
                    <a:pt x="74" y="309"/>
                    <a:pt x="72" y="312"/>
                    <a:pt x="72" y="317"/>
                  </a:cubicBezTo>
                  <a:cubicBezTo>
                    <a:pt x="72" y="320"/>
                    <a:pt x="72" y="323"/>
                    <a:pt x="74" y="325"/>
                  </a:cubicBezTo>
                  <a:cubicBezTo>
                    <a:pt x="76" y="327"/>
                    <a:pt x="79" y="328"/>
                    <a:pt x="79" y="330"/>
                  </a:cubicBezTo>
                  <a:cubicBezTo>
                    <a:pt x="80" y="333"/>
                    <a:pt x="79" y="334"/>
                    <a:pt x="79" y="337"/>
                  </a:cubicBezTo>
                  <a:cubicBezTo>
                    <a:pt x="79" y="340"/>
                    <a:pt x="79" y="341"/>
                    <a:pt x="80" y="344"/>
                  </a:cubicBezTo>
                  <a:cubicBezTo>
                    <a:pt x="81" y="347"/>
                    <a:pt x="81" y="349"/>
                    <a:pt x="82" y="353"/>
                  </a:cubicBezTo>
                  <a:cubicBezTo>
                    <a:pt x="82" y="353"/>
                    <a:pt x="82" y="353"/>
                    <a:pt x="82" y="353"/>
                  </a:cubicBezTo>
                  <a:cubicBezTo>
                    <a:pt x="76" y="354"/>
                    <a:pt x="72" y="355"/>
                    <a:pt x="65" y="355"/>
                  </a:cubicBezTo>
                  <a:cubicBezTo>
                    <a:pt x="61" y="355"/>
                    <a:pt x="59" y="352"/>
                    <a:pt x="57" y="349"/>
                  </a:cubicBezTo>
                  <a:cubicBezTo>
                    <a:pt x="53" y="344"/>
                    <a:pt x="51" y="342"/>
                    <a:pt x="49" y="337"/>
                  </a:cubicBezTo>
                  <a:cubicBezTo>
                    <a:pt x="47" y="344"/>
                    <a:pt x="44" y="347"/>
                    <a:pt x="39" y="353"/>
                  </a:cubicBezTo>
                  <a:cubicBezTo>
                    <a:pt x="38" y="354"/>
                    <a:pt x="37" y="355"/>
                    <a:pt x="36" y="356"/>
                  </a:cubicBezTo>
                  <a:cubicBezTo>
                    <a:pt x="32" y="358"/>
                    <a:pt x="30" y="358"/>
                    <a:pt x="26" y="358"/>
                  </a:cubicBezTo>
                  <a:cubicBezTo>
                    <a:pt x="25" y="358"/>
                    <a:pt x="25" y="358"/>
                    <a:pt x="24" y="358"/>
                  </a:cubicBezTo>
                  <a:cubicBezTo>
                    <a:pt x="24" y="358"/>
                    <a:pt x="24" y="358"/>
                    <a:pt x="24" y="358"/>
                  </a:cubicBezTo>
                  <a:cubicBezTo>
                    <a:pt x="10" y="253"/>
                    <a:pt x="10" y="253"/>
                    <a:pt x="10" y="253"/>
                  </a:cubicBezTo>
                  <a:cubicBezTo>
                    <a:pt x="8" y="38"/>
                    <a:pt x="8" y="38"/>
                    <a:pt x="8" y="38"/>
                  </a:cubicBezTo>
                  <a:cubicBezTo>
                    <a:pt x="6" y="33"/>
                    <a:pt x="4" y="30"/>
                    <a:pt x="0" y="25"/>
                  </a:cubicBezTo>
                  <a:cubicBezTo>
                    <a:pt x="0" y="25"/>
                    <a:pt x="0" y="25"/>
                    <a:pt x="0" y="25"/>
                  </a:cubicBezTo>
                  <a:cubicBezTo>
                    <a:pt x="2" y="23"/>
                    <a:pt x="2" y="21"/>
                    <a:pt x="5" y="19"/>
                  </a:cubicBezTo>
                  <a:cubicBezTo>
                    <a:pt x="6" y="19"/>
                    <a:pt x="7" y="20"/>
                    <a:pt x="9" y="19"/>
                  </a:cubicBezTo>
                  <a:cubicBezTo>
                    <a:pt x="14" y="18"/>
                    <a:pt x="17" y="17"/>
                    <a:pt x="22" y="16"/>
                  </a:cubicBezTo>
                  <a:cubicBezTo>
                    <a:pt x="26" y="16"/>
                    <a:pt x="28" y="14"/>
                    <a:pt x="32" y="14"/>
                  </a:cubicBezTo>
                  <a:cubicBezTo>
                    <a:pt x="34" y="14"/>
                    <a:pt x="35" y="16"/>
                    <a:pt x="38" y="17"/>
                  </a:cubicBezTo>
                  <a:cubicBezTo>
                    <a:pt x="42" y="18"/>
                    <a:pt x="45" y="19"/>
                    <a:pt x="49" y="20"/>
                  </a:cubicBezTo>
                  <a:cubicBezTo>
                    <a:pt x="155" y="0"/>
                    <a:pt x="155" y="0"/>
                    <a:pt x="155" y="0"/>
                  </a:cubicBezTo>
                  <a:cubicBezTo>
                    <a:pt x="155" y="0"/>
                    <a:pt x="155" y="0"/>
                    <a:pt x="155" y="0"/>
                  </a:cubicBezTo>
                  <a:cubicBezTo>
                    <a:pt x="194" y="119"/>
                    <a:pt x="194" y="119"/>
                    <a:pt x="194" y="119"/>
                  </a:cubicBezTo>
                  <a:cubicBezTo>
                    <a:pt x="195" y="125"/>
                    <a:pt x="195" y="128"/>
                    <a:pt x="196" y="134"/>
                  </a:cubicBezTo>
                  <a:cubicBezTo>
                    <a:pt x="196" y="137"/>
                    <a:pt x="198" y="139"/>
                    <a:pt x="198" y="142"/>
                  </a:cubicBezTo>
                  <a:cubicBezTo>
                    <a:pt x="199" y="145"/>
                    <a:pt x="198" y="148"/>
                    <a:pt x="199" y="151"/>
                  </a:cubicBezTo>
                  <a:cubicBezTo>
                    <a:pt x="200" y="154"/>
                    <a:pt x="200" y="156"/>
                    <a:pt x="202" y="157"/>
                  </a:cubicBezTo>
                  <a:cubicBezTo>
                    <a:pt x="203" y="158"/>
                    <a:pt x="205" y="158"/>
                    <a:pt x="206" y="159"/>
                  </a:cubicBezTo>
                  <a:cubicBezTo>
                    <a:pt x="209" y="160"/>
                    <a:pt x="211" y="162"/>
                    <a:pt x="213" y="164"/>
                  </a:cubicBezTo>
                  <a:cubicBezTo>
                    <a:pt x="215" y="167"/>
                    <a:pt x="216" y="169"/>
                    <a:pt x="218" y="172"/>
                  </a:cubicBezTo>
                  <a:cubicBezTo>
                    <a:pt x="220" y="175"/>
                    <a:pt x="222" y="176"/>
                    <a:pt x="222" y="179"/>
                  </a:cubicBezTo>
                  <a:cubicBezTo>
                    <a:pt x="222" y="181"/>
                    <a:pt x="220" y="182"/>
                    <a:pt x="219" y="183"/>
                  </a:cubicBezTo>
                  <a:cubicBezTo>
                    <a:pt x="218" y="185"/>
                    <a:pt x="216" y="187"/>
                    <a:pt x="215" y="189"/>
                  </a:cubicBezTo>
                  <a:cubicBezTo>
                    <a:pt x="214" y="193"/>
                    <a:pt x="215" y="195"/>
                    <a:pt x="215" y="199"/>
                  </a:cubicBezTo>
                  <a:cubicBezTo>
                    <a:pt x="215" y="204"/>
                    <a:pt x="213" y="207"/>
                    <a:pt x="212" y="212"/>
                  </a:cubicBezTo>
                  <a:cubicBezTo>
                    <a:pt x="219" y="252"/>
                    <a:pt x="219" y="252"/>
                    <a:pt x="219" y="252"/>
                  </a:cubicBezTo>
                  <a:cubicBezTo>
                    <a:pt x="218" y="261"/>
                    <a:pt x="217" y="265"/>
                    <a:pt x="216" y="275"/>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8" name="Freeform 8"/>
            <p:cNvSpPr>
              <a:spLocks/>
            </p:cNvSpPr>
            <p:nvPr/>
          </p:nvSpPr>
          <p:spPr bwMode="auto">
            <a:xfrm>
              <a:off x="4451350" y="3105150"/>
              <a:ext cx="306388" cy="550863"/>
            </a:xfrm>
            <a:custGeom>
              <a:avLst/>
              <a:gdLst/>
              <a:ahLst/>
              <a:cxnLst>
                <a:cxn ang="0">
                  <a:pos x="198" y="333"/>
                </a:cxn>
                <a:cxn ang="0">
                  <a:pos x="169" y="337"/>
                </a:cxn>
                <a:cxn ang="0">
                  <a:pos x="165" y="336"/>
                </a:cxn>
                <a:cxn ang="0">
                  <a:pos x="147" y="347"/>
                </a:cxn>
                <a:cxn ang="0">
                  <a:pos x="139" y="354"/>
                </a:cxn>
                <a:cxn ang="0">
                  <a:pos x="132" y="357"/>
                </a:cxn>
                <a:cxn ang="0">
                  <a:pos x="129" y="357"/>
                </a:cxn>
                <a:cxn ang="0">
                  <a:pos x="129" y="357"/>
                </a:cxn>
                <a:cxn ang="0">
                  <a:pos x="126" y="339"/>
                </a:cxn>
                <a:cxn ang="0">
                  <a:pos x="117" y="329"/>
                </a:cxn>
                <a:cxn ang="0">
                  <a:pos x="113" y="323"/>
                </a:cxn>
                <a:cxn ang="0">
                  <a:pos x="114" y="319"/>
                </a:cxn>
                <a:cxn ang="0">
                  <a:pos x="115" y="308"/>
                </a:cxn>
                <a:cxn ang="0">
                  <a:pos x="107" y="301"/>
                </a:cxn>
                <a:cxn ang="0">
                  <a:pos x="5" y="317"/>
                </a:cxn>
                <a:cxn ang="0">
                  <a:pos x="3" y="315"/>
                </a:cxn>
                <a:cxn ang="0">
                  <a:pos x="2" y="307"/>
                </a:cxn>
                <a:cxn ang="0">
                  <a:pos x="0" y="299"/>
                </a:cxn>
                <a:cxn ang="0">
                  <a:pos x="4" y="292"/>
                </a:cxn>
                <a:cxn ang="0">
                  <a:pos x="7" y="286"/>
                </a:cxn>
                <a:cxn ang="0">
                  <a:pos x="9" y="280"/>
                </a:cxn>
                <a:cxn ang="0">
                  <a:pos x="5" y="271"/>
                </a:cxn>
                <a:cxn ang="0">
                  <a:pos x="6" y="269"/>
                </a:cxn>
                <a:cxn ang="0">
                  <a:pos x="10" y="267"/>
                </a:cxn>
                <a:cxn ang="0">
                  <a:pos x="10" y="259"/>
                </a:cxn>
                <a:cxn ang="0">
                  <a:pos x="19" y="251"/>
                </a:cxn>
                <a:cxn ang="0">
                  <a:pos x="21" y="244"/>
                </a:cxn>
                <a:cxn ang="0">
                  <a:pos x="22" y="233"/>
                </a:cxn>
                <a:cxn ang="0">
                  <a:pos x="26" y="226"/>
                </a:cxn>
                <a:cxn ang="0">
                  <a:pos x="26" y="218"/>
                </a:cxn>
                <a:cxn ang="0">
                  <a:pos x="23" y="198"/>
                </a:cxn>
                <a:cxn ang="0">
                  <a:pos x="22" y="185"/>
                </a:cxn>
                <a:cxn ang="0">
                  <a:pos x="19" y="177"/>
                </a:cxn>
                <a:cxn ang="0">
                  <a:pos x="16" y="171"/>
                </a:cxn>
                <a:cxn ang="0">
                  <a:pos x="16" y="171"/>
                </a:cxn>
                <a:cxn ang="0">
                  <a:pos x="16" y="169"/>
                </a:cxn>
                <a:cxn ang="0">
                  <a:pos x="16" y="161"/>
                </a:cxn>
                <a:cxn ang="0">
                  <a:pos x="15" y="152"/>
                </a:cxn>
                <a:cxn ang="0">
                  <a:pos x="13" y="133"/>
                </a:cxn>
                <a:cxn ang="0">
                  <a:pos x="10" y="125"/>
                </a:cxn>
                <a:cxn ang="0">
                  <a:pos x="14" y="113"/>
                </a:cxn>
                <a:cxn ang="0">
                  <a:pos x="15" y="102"/>
                </a:cxn>
                <a:cxn ang="0">
                  <a:pos x="29" y="79"/>
                </a:cxn>
                <a:cxn ang="0">
                  <a:pos x="27" y="74"/>
                </a:cxn>
                <a:cxn ang="0">
                  <a:pos x="29" y="71"/>
                </a:cxn>
                <a:cxn ang="0">
                  <a:pos x="37" y="65"/>
                </a:cxn>
                <a:cxn ang="0">
                  <a:pos x="42" y="53"/>
                </a:cxn>
                <a:cxn ang="0">
                  <a:pos x="42" y="47"/>
                </a:cxn>
                <a:cxn ang="0">
                  <a:pos x="42" y="45"/>
                </a:cxn>
                <a:cxn ang="0">
                  <a:pos x="44" y="41"/>
                </a:cxn>
                <a:cxn ang="0">
                  <a:pos x="49" y="31"/>
                </a:cxn>
                <a:cxn ang="0">
                  <a:pos x="53" y="28"/>
                </a:cxn>
                <a:cxn ang="0">
                  <a:pos x="57" y="19"/>
                </a:cxn>
                <a:cxn ang="0">
                  <a:pos x="57" y="19"/>
                </a:cxn>
                <a:cxn ang="0">
                  <a:pos x="174" y="0"/>
                </a:cxn>
                <a:cxn ang="0">
                  <a:pos x="174" y="0"/>
                </a:cxn>
                <a:cxn ang="0">
                  <a:pos x="182" y="13"/>
                </a:cxn>
                <a:cxn ang="0">
                  <a:pos x="184" y="228"/>
                </a:cxn>
                <a:cxn ang="0">
                  <a:pos x="198" y="333"/>
                </a:cxn>
              </a:cxnLst>
              <a:rect l="0" t="0" r="r" b="b"/>
              <a:pathLst>
                <a:path w="198" h="357">
                  <a:moveTo>
                    <a:pt x="198" y="333"/>
                  </a:moveTo>
                  <a:cubicBezTo>
                    <a:pt x="187" y="334"/>
                    <a:pt x="180" y="335"/>
                    <a:pt x="169" y="337"/>
                  </a:cubicBezTo>
                  <a:cubicBezTo>
                    <a:pt x="165" y="336"/>
                    <a:pt x="165" y="336"/>
                    <a:pt x="165" y="336"/>
                  </a:cubicBezTo>
                  <a:cubicBezTo>
                    <a:pt x="157" y="338"/>
                    <a:pt x="154" y="342"/>
                    <a:pt x="147" y="347"/>
                  </a:cubicBezTo>
                  <a:cubicBezTo>
                    <a:pt x="144" y="350"/>
                    <a:pt x="142" y="352"/>
                    <a:pt x="139" y="354"/>
                  </a:cubicBezTo>
                  <a:cubicBezTo>
                    <a:pt x="136" y="355"/>
                    <a:pt x="135" y="357"/>
                    <a:pt x="132" y="357"/>
                  </a:cubicBezTo>
                  <a:cubicBezTo>
                    <a:pt x="131" y="357"/>
                    <a:pt x="130" y="357"/>
                    <a:pt x="129" y="357"/>
                  </a:cubicBezTo>
                  <a:cubicBezTo>
                    <a:pt x="129" y="357"/>
                    <a:pt x="129" y="357"/>
                    <a:pt x="129" y="357"/>
                  </a:cubicBezTo>
                  <a:cubicBezTo>
                    <a:pt x="129" y="350"/>
                    <a:pt x="128" y="346"/>
                    <a:pt x="126" y="339"/>
                  </a:cubicBezTo>
                  <a:cubicBezTo>
                    <a:pt x="124" y="334"/>
                    <a:pt x="121" y="332"/>
                    <a:pt x="117" y="329"/>
                  </a:cubicBezTo>
                  <a:cubicBezTo>
                    <a:pt x="115" y="327"/>
                    <a:pt x="113" y="326"/>
                    <a:pt x="113" y="323"/>
                  </a:cubicBezTo>
                  <a:cubicBezTo>
                    <a:pt x="113" y="322"/>
                    <a:pt x="114" y="321"/>
                    <a:pt x="114" y="319"/>
                  </a:cubicBezTo>
                  <a:cubicBezTo>
                    <a:pt x="115" y="315"/>
                    <a:pt x="115" y="312"/>
                    <a:pt x="115" y="308"/>
                  </a:cubicBezTo>
                  <a:cubicBezTo>
                    <a:pt x="115" y="304"/>
                    <a:pt x="110" y="304"/>
                    <a:pt x="107" y="301"/>
                  </a:cubicBezTo>
                  <a:cubicBezTo>
                    <a:pt x="5" y="317"/>
                    <a:pt x="5" y="317"/>
                    <a:pt x="5" y="317"/>
                  </a:cubicBezTo>
                  <a:cubicBezTo>
                    <a:pt x="4" y="317"/>
                    <a:pt x="4" y="316"/>
                    <a:pt x="3" y="315"/>
                  </a:cubicBezTo>
                  <a:cubicBezTo>
                    <a:pt x="2" y="313"/>
                    <a:pt x="3" y="310"/>
                    <a:pt x="2" y="307"/>
                  </a:cubicBezTo>
                  <a:cubicBezTo>
                    <a:pt x="1" y="304"/>
                    <a:pt x="0" y="302"/>
                    <a:pt x="0" y="299"/>
                  </a:cubicBezTo>
                  <a:cubicBezTo>
                    <a:pt x="0" y="296"/>
                    <a:pt x="2" y="294"/>
                    <a:pt x="4" y="292"/>
                  </a:cubicBezTo>
                  <a:cubicBezTo>
                    <a:pt x="5" y="290"/>
                    <a:pt x="6" y="288"/>
                    <a:pt x="7" y="286"/>
                  </a:cubicBezTo>
                  <a:cubicBezTo>
                    <a:pt x="8" y="284"/>
                    <a:pt x="9" y="283"/>
                    <a:pt x="9" y="280"/>
                  </a:cubicBezTo>
                  <a:cubicBezTo>
                    <a:pt x="9" y="277"/>
                    <a:pt x="5" y="275"/>
                    <a:pt x="5" y="271"/>
                  </a:cubicBezTo>
                  <a:cubicBezTo>
                    <a:pt x="5" y="270"/>
                    <a:pt x="5" y="269"/>
                    <a:pt x="6" y="269"/>
                  </a:cubicBezTo>
                  <a:cubicBezTo>
                    <a:pt x="7" y="267"/>
                    <a:pt x="9" y="268"/>
                    <a:pt x="10" y="267"/>
                  </a:cubicBezTo>
                  <a:cubicBezTo>
                    <a:pt x="12" y="264"/>
                    <a:pt x="9" y="262"/>
                    <a:pt x="10" y="259"/>
                  </a:cubicBezTo>
                  <a:cubicBezTo>
                    <a:pt x="13" y="255"/>
                    <a:pt x="17" y="255"/>
                    <a:pt x="19" y="251"/>
                  </a:cubicBezTo>
                  <a:cubicBezTo>
                    <a:pt x="21" y="248"/>
                    <a:pt x="21" y="247"/>
                    <a:pt x="21" y="244"/>
                  </a:cubicBezTo>
                  <a:cubicBezTo>
                    <a:pt x="21" y="240"/>
                    <a:pt x="20" y="237"/>
                    <a:pt x="22" y="233"/>
                  </a:cubicBezTo>
                  <a:cubicBezTo>
                    <a:pt x="23" y="230"/>
                    <a:pt x="26" y="229"/>
                    <a:pt x="26" y="226"/>
                  </a:cubicBezTo>
                  <a:cubicBezTo>
                    <a:pt x="27" y="223"/>
                    <a:pt x="26" y="221"/>
                    <a:pt x="26" y="218"/>
                  </a:cubicBezTo>
                  <a:cubicBezTo>
                    <a:pt x="26" y="210"/>
                    <a:pt x="26" y="206"/>
                    <a:pt x="23" y="198"/>
                  </a:cubicBezTo>
                  <a:cubicBezTo>
                    <a:pt x="21" y="194"/>
                    <a:pt x="23" y="190"/>
                    <a:pt x="22" y="185"/>
                  </a:cubicBezTo>
                  <a:cubicBezTo>
                    <a:pt x="22" y="182"/>
                    <a:pt x="20" y="180"/>
                    <a:pt x="19" y="177"/>
                  </a:cubicBezTo>
                  <a:cubicBezTo>
                    <a:pt x="18" y="175"/>
                    <a:pt x="17" y="173"/>
                    <a:pt x="16" y="171"/>
                  </a:cubicBezTo>
                  <a:cubicBezTo>
                    <a:pt x="16" y="171"/>
                    <a:pt x="16" y="171"/>
                    <a:pt x="16" y="171"/>
                  </a:cubicBezTo>
                  <a:cubicBezTo>
                    <a:pt x="16" y="171"/>
                    <a:pt x="16" y="170"/>
                    <a:pt x="16" y="169"/>
                  </a:cubicBezTo>
                  <a:cubicBezTo>
                    <a:pt x="15" y="166"/>
                    <a:pt x="16" y="164"/>
                    <a:pt x="16" y="161"/>
                  </a:cubicBezTo>
                  <a:cubicBezTo>
                    <a:pt x="16" y="157"/>
                    <a:pt x="15" y="155"/>
                    <a:pt x="15" y="152"/>
                  </a:cubicBezTo>
                  <a:cubicBezTo>
                    <a:pt x="14" y="144"/>
                    <a:pt x="15" y="140"/>
                    <a:pt x="13" y="133"/>
                  </a:cubicBezTo>
                  <a:cubicBezTo>
                    <a:pt x="13" y="130"/>
                    <a:pt x="10" y="128"/>
                    <a:pt x="10" y="125"/>
                  </a:cubicBezTo>
                  <a:cubicBezTo>
                    <a:pt x="10" y="120"/>
                    <a:pt x="12" y="118"/>
                    <a:pt x="14" y="113"/>
                  </a:cubicBezTo>
                  <a:cubicBezTo>
                    <a:pt x="15" y="109"/>
                    <a:pt x="15" y="106"/>
                    <a:pt x="15" y="102"/>
                  </a:cubicBezTo>
                  <a:cubicBezTo>
                    <a:pt x="17" y="91"/>
                    <a:pt x="29" y="89"/>
                    <a:pt x="29" y="79"/>
                  </a:cubicBezTo>
                  <a:cubicBezTo>
                    <a:pt x="29" y="77"/>
                    <a:pt x="27" y="76"/>
                    <a:pt x="27" y="74"/>
                  </a:cubicBezTo>
                  <a:cubicBezTo>
                    <a:pt x="27" y="72"/>
                    <a:pt x="29" y="72"/>
                    <a:pt x="29" y="71"/>
                  </a:cubicBezTo>
                  <a:cubicBezTo>
                    <a:pt x="32" y="68"/>
                    <a:pt x="34" y="67"/>
                    <a:pt x="37" y="65"/>
                  </a:cubicBezTo>
                  <a:cubicBezTo>
                    <a:pt x="40" y="61"/>
                    <a:pt x="42" y="58"/>
                    <a:pt x="42" y="53"/>
                  </a:cubicBezTo>
                  <a:cubicBezTo>
                    <a:pt x="42" y="51"/>
                    <a:pt x="42" y="49"/>
                    <a:pt x="42" y="47"/>
                  </a:cubicBezTo>
                  <a:cubicBezTo>
                    <a:pt x="42" y="46"/>
                    <a:pt x="42" y="45"/>
                    <a:pt x="42" y="45"/>
                  </a:cubicBezTo>
                  <a:cubicBezTo>
                    <a:pt x="42" y="43"/>
                    <a:pt x="44" y="42"/>
                    <a:pt x="44" y="41"/>
                  </a:cubicBezTo>
                  <a:cubicBezTo>
                    <a:pt x="46" y="37"/>
                    <a:pt x="47" y="35"/>
                    <a:pt x="49" y="31"/>
                  </a:cubicBezTo>
                  <a:cubicBezTo>
                    <a:pt x="50" y="30"/>
                    <a:pt x="51" y="29"/>
                    <a:pt x="53" y="28"/>
                  </a:cubicBezTo>
                  <a:cubicBezTo>
                    <a:pt x="55" y="25"/>
                    <a:pt x="56" y="22"/>
                    <a:pt x="57" y="19"/>
                  </a:cubicBezTo>
                  <a:cubicBezTo>
                    <a:pt x="57" y="19"/>
                    <a:pt x="57" y="19"/>
                    <a:pt x="57" y="19"/>
                  </a:cubicBezTo>
                  <a:cubicBezTo>
                    <a:pt x="174" y="0"/>
                    <a:pt x="174" y="0"/>
                    <a:pt x="174" y="0"/>
                  </a:cubicBezTo>
                  <a:cubicBezTo>
                    <a:pt x="174" y="0"/>
                    <a:pt x="174" y="0"/>
                    <a:pt x="174" y="0"/>
                  </a:cubicBezTo>
                  <a:cubicBezTo>
                    <a:pt x="178" y="5"/>
                    <a:pt x="180" y="8"/>
                    <a:pt x="182" y="13"/>
                  </a:cubicBezTo>
                  <a:cubicBezTo>
                    <a:pt x="184" y="228"/>
                    <a:pt x="184" y="228"/>
                    <a:pt x="184" y="228"/>
                  </a:cubicBezTo>
                  <a:cubicBezTo>
                    <a:pt x="198" y="333"/>
                    <a:pt x="198" y="333"/>
                    <a:pt x="198" y="333"/>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9" name="Freeform 9"/>
            <p:cNvSpPr>
              <a:spLocks/>
            </p:cNvSpPr>
            <p:nvPr/>
          </p:nvSpPr>
          <p:spPr bwMode="auto">
            <a:xfrm>
              <a:off x="4538663" y="2811463"/>
              <a:ext cx="725488" cy="323850"/>
            </a:xfrm>
            <a:custGeom>
              <a:avLst/>
              <a:gdLst/>
              <a:ahLst/>
              <a:cxnLst>
                <a:cxn ang="0">
                  <a:pos x="123" y="184"/>
                </a:cxn>
                <a:cxn ang="0">
                  <a:pos x="140" y="181"/>
                </a:cxn>
                <a:cxn ang="0">
                  <a:pos x="156" y="182"/>
                </a:cxn>
                <a:cxn ang="0">
                  <a:pos x="273" y="165"/>
                </a:cxn>
                <a:cxn ang="0">
                  <a:pos x="336" y="149"/>
                </a:cxn>
                <a:cxn ang="0">
                  <a:pos x="337" y="129"/>
                </a:cxn>
                <a:cxn ang="0">
                  <a:pos x="342" y="124"/>
                </a:cxn>
                <a:cxn ang="0">
                  <a:pos x="353" y="116"/>
                </a:cxn>
                <a:cxn ang="0">
                  <a:pos x="361" y="106"/>
                </a:cxn>
                <a:cxn ang="0">
                  <a:pos x="384" y="86"/>
                </a:cxn>
                <a:cxn ang="0">
                  <a:pos x="395" y="76"/>
                </a:cxn>
                <a:cxn ang="0">
                  <a:pos x="416" y="54"/>
                </a:cxn>
                <a:cxn ang="0">
                  <a:pos x="429" y="46"/>
                </a:cxn>
                <a:cxn ang="0">
                  <a:pos x="444" y="36"/>
                </a:cxn>
                <a:cxn ang="0">
                  <a:pos x="450" y="34"/>
                </a:cxn>
                <a:cxn ang="0">
                  <a:pos x="466" y="25"/>
                </a:cxn>
                <a:cxn ang="0">
                  <a:pos x="469" y="15"/>
                </a:cxn>
                <a:cxn ang="0">
                  <a:pos x="468" y="0"/>
                </a:cxn>
                <a:cxn ang="0">
                  <a:pos x="362" y="27"/>
                </a:cxn>
                <a:cxn ang="0">
                  <a:pos x="358" y="28"/>
                </a:cxn>
                <a:cxn ang="0">
                  <a:pos x="282" y="41"/>
                </a:cxn>
                <a:cxn ang="0">
                  <a:pos x="265" y="39"/>
                </a:cxn>
                <a:cxn ang="0">
                  <a:pos x="122" y="69"/>
                </a:cxn>
                <a:cxn ang="0">
                  <a:pos x="95" y="79"/>
                </a:cxn>
                <a:cxn ang="0">
                  <a:pos x="80" y="81"/>
                </a:cxn>
                <a:cxn ang="0">
                  <a:pos x="51" y="80"/>
                </a:cxn>
                <a:cxn ang="0">
                  <a:pos x="35" y="94"/>
                </a:cxn>
                <a:cxn ang="0">
                  <a:pos x="30" y="103"/>
                </a:cxn>
                <a:cxn ang="0">
                  <a:pos x="27" y="122"/>
                </a:cxn>
                <a:cxn ang="0">
                  <a:pos x="26" y="132"/>
                </a:cxn>
                <a:cxn ang="0">
                  <a:pos x="16" y="152"/>
                </a:cxn>
                <a:cxn ang="0">
                  <a:pos x="16" y="163"/>
                </a:cxn>
                <a:cxn ang="0">
                  <a:pos x="9" y="185"/>
                </a:cxn>
                <a:cxn ang="0">
                  <a:pos x="0" y="200"/>
                </a:cxn>
                <a:cxn ang="0">
                  <a:pos x="1" y="209"/>
                </a:cxn>
                <a:cxn ang="0">
                  <a:pos x="118" y="190"/>
                </a:cxn>
              </a:cxnLst>
              <a:rect l="0" t="0" r="r" b="b"/>
              <a:pathLst>
                <a:path w="470" h="209">
                  <a:moveTo>
                    <a:pt x="118" y="190"/>
                  </a:moveTo>
                  <a:cubicBezTo>
                    <a:pt x="120" y="188"/>
                    <a:pt x="120" y="186"/>
                    <a:pt x="123" y="184"/>
                  </a:cubicBezTo>
                  <a:cubicBezTo>
                    <a:pt x="124" y="184"/>
                    <a:pt x="125" y="185"/>
                    <a:pt x="127" y="184"/>
                  </a:cubicBezTo>
                  <a:cubicBezTo>
                    <a:pt x="132" y="183"/>
                    <a:pt x="135" y="182"/>
                    <a:pt x="140" y="181"/>
                  </a:cubicBezTo>
                  <a:cubicBezTo>
                    <a:pt x="144" y="181"/>
                    <a:pt x="146" y="179"/>
                    <a:pt x="150" y="179"/>
                  </a:cubicBezTo>
                  <a:cubicBezTo>
                    <a:pt x="152" y="179"/>
                    <a:pt x="153" y="181"/>
                    <a:pt x="156" y="182"/>
                  </a:cubicBezTo>
                  <a:cubicBezTo>
                    <a:pt x="160" y="183"/>
                    <a:pt x="163" y="184"/>
                    <a:pt x="167" y="185"/>
                  </a:cubicBezTo>
                  <a:cubicBezTo>
                    <a:pt x="273" y="165"/>
                    <a:pt x="273" y="165"/>
                    <a:pt x="273" y="165"/>
                  </a:cubicBezTo>
                  <a:cubicBezTo>
                    <a:pt x="274" y="165"/>
                    <a:pt x="274" y="165"/>
                    <a:pt x="274" y="165"/>
                  </a:cubicBezTo>
                  <a:cubicBezTo>
                    <a:pt x="336" y="149"/>
                    <a:pt x="336" y="149"/>
                    <a:pt x="336" y="149"/>
                  </a:cubicBezTo>
                  <a:cubicBezTo>
                    <a:pt x="336" y="149"/>
                    <a:pt x="336" y="149"/>
                    <a:pt x="336" y="149"/>
                  </a:cubicBezTo>
                  <a:cubicBezTo>
                    <a:pt x="336" y="142"/>
                    <a:pt x="337" y="136"/>
                    <a:pt x="337" y="129"/>
                  </a:cubicBezTo>
                  <a:cubicBezTo>
                    <a:pt x="337" y="128"/>
                    <a:pt x="336" y="127"/>
                    <a:pt x="336" y="127"/>
                  </a:cubicBezTo>
                  <a:cubicBezTo>
                    <a:pt x="337" y="125"/>
                    <a:pt x="340" y="125"/>
                    <a:pt x="342" y="124"/>
                  </a:cubicBezTo>
                  <a:cubicBezTo>
                    <a:pt x="345" y="123"/>
                    <a:pt x="347" y="122"/>
                    <a:pt x="350" y="120"/>
                  </a:cubicBezTo>
                  <a:cubicBezTo>
                    <a:pt x="351" y="119"/>
                    <a:pt x="353" y="118"/>
                    <a:pt x="353" y="116"/>
                  </a:cubicBezTo>
                  <a:cubicBezTo>
                    <a:pt x="354" y="115"/>
                    <a:pt x="354" y="114"/>
                    <a:pt x="354" y="112"/>
                  </a:cubicBezTo>
                  <a:cubicBezTo>
                    <a:pt x="356" y="109"/>
                    <a:pt x="358" y="108"/>
                    <a:pt x="361" y="106"/>
                  </a:cubicBezTo>
                  <a:cubicBezTo>
                    <a:pt x="364" y="104"/>
                    <a:pt x="366" y="102"/>
                    <a:pt x="369" y="100"/>
                  </a:cubicBezTo>
                  <a:cubicBezTo>
                    <a:pt x="375" y="95"/>
                    <a:pt x="379" y="91"/>
                    <a:pt x="384" y="86"/>
                  </a:cubicBezTo>
                  <a:cubicBezTo>
                    <a:pt x="386" y="84"/>
                    <a:pt x="386" y="83"/>
                    <a:pt x="388" y="82"/>
                  </a:cubicBezTo>
                  <a:cubicBezTo>
                    <a:pt x="391" y="80"/>
                    <a:pt x="392" y="78"/>
                    <a:pt x="395" y="76"/>
                  </a:cubicBezTo>
                  <a:cubicBezTo>
                    <a:pt x="400" y="71"/>
                    <a:pt x="404" y="70"/>
                    <a:pt x="408" y="65"/>
                  </a:cubicBezTo>
                  <a:cubicBezTo>
                    <a:pt x="412" y="62"/>
                    <a:pt x="414" y="59"/>
                    <a:pt x="416" y="54"/>
                  </a:cubicBezTo>
                  <a:cubicBezTo>
                    <a:pt x="418" y="51"/>
                    <a:pt x="418" y="49"/>
                    <a:pt x="421" y="47"/>
                  </a:cubicBezTo>
                  <a:cubicBezTo>
                    <a:pt x="424" y="46"/>
                    <a:pt x="426" y="46"/>
                    <a:pt x="429" y="46"/>
                  </a:cubicBezTo>
                  <a:cubicBezTo>
                    <a:pt x="434" y="44"/>
                    <a:pt x="436" y="42"/>
                    <a:pt x="440" y="39"/>
                  </a:cubicBezTo>
                  <a:cubicBezTo>
                    <a:pt x="441" y="38"/>
                    <a:pt x="443" y="37"/>
                    <a:pt x="444" y="36"/>
                  </a:cubicBezTo>
                  <a:cubicBezTo>
                    <a:pt x="444" y="35"/>
                    <a:pt x="444" y="34"/>
                    <a:pt x="444" y="34"/>
                  </a:cubicBezTo>
                  <a:cubicBezTo>
                    <a:pt x="446" y="33"/>
                    <a:pt x="448" y="34"/>
                    <a:pt x="450" y="34"/>
                  </a:cubicBezTo>
                  <a:cubicBezTo>
                    <a:pt x="453" y="34"/>
                    <a:pt x="455" y="33"/>
                    <a:pt x="458" y="32"/>
                  </a:cubicBezTo>
                  <a:cubicBezTo>
                    <a:pt x="462" y="31"/>
                    <a:pt x="465" y="29"/>
                    <a:pt x="466" y="25"/>
                  </a:cubicBezTo>
                  <a:cubicBezTo>
                    <a:pt x="466" y="24"/>
                    <a:pt x="466" y="22"/>
                    <a:pt x="466" y="21"/>
                  </a:cubicBezTo>
                  <a:cubicBezTo>
                    <a:pt x="467" y="19"/>
                    <a:pt x="468" y="17"/>
                    <a:pt x="469" y="15"/>
                  </a:cubicBezTo>
                  <a:cubicBezTo>
                    <a:pt x="469" y="14"/>
                    <a:pt x="470" y="13"/>
                    <a:pt x="470" y="12"/>
                  </a:cubicBezTo>
                  <a:cubicBezTo>
                    <a:pt x="470" y="7"/>
                    <a:pt x="468" y="5"/>
                    <a:pt x="468" y="0"/>
                  </a:cubicBezTo>
                  <a:cubicBezTo>
                    <a:pt x="468" y="0"/>
                    <a:pt x="468" y="0"/>
                    <a:pt x="468" y="0"/>
                  </a:cubicBezTo>
                  <a:cubicBezTo>
                    <a:pt x="362" y="27"/>
                    <a:pt x="362" y="27"/>
                    <a:pt x="362" y="27"/>
                  </a:cubicBezTo>
                  <a:cubicBezTo>
                    <a:pt x="362" y="27"/>
                    <a:pt x="362" y="27"/>
                    <a:pt x="362" y="27"/>
                  </a:cubicBezTo>
                  <a:cubicBezTo>
                    <a:pt x="358" y="28"/>
                    <a:pt x="358" y="28"/>
                    <a:pt x="358" y="28"/>
                  </a:cubicBezTo>
                  <a:cubicBezTo>
                    <a:pt x="352" y="27"/>
                    <a:pt x="352" y="27"/>
                    <a:pt x="352" y="27"/>
                  </a:cubicBezTo>
                  <a:cubicBezTo>
                    <a:pt x="282" y="41"/>
                    <a:pt x="282" y="41"/>
                    <a:pt x="282" y="41"/>
                  </a:cubicBezTo>
                  <a:cubicBezTo>
                    <a:pt x="279" y="41"/>
                    <a:pt x="276" y="42"/>
                    <a:pt x="273" y="41"/>
                  </a:cubicBezTo>
                  <a:cubicBezTo>
                    <a:pt x="270" y="41"/>
                    <a:pt x="269" y="39"/>
                    <a:pt x="265" y="39"/>
                  </a:cubicBezTo>
                  <a:cubicBezTo>
                    <a:pt x="134" y="64"/>
                    <a:pt x="134" y="64"/>
                    <a:pt x="134" y="64"/>
                  </a:cubicBezTo>
                  <a:cubicBezTo>
                    <a:pt x="130" y="66"/>
                    <a:pt x="127" y="67"/>
                    <a:pt x="122" y="69"/>
                  </a:cubicBezTo>
                  <a:cubicBezTo>
                    <a:pt x="120" y="70"/>
                    <a:pt x="119" y="70"/>
                    <a:pt x="116" y="71"/>
                  </a:cubicBezTo>
                  <a:cubicBezTo>
                    <a:pt x="109" y="75"/>
                    <a:pt x="104" y="78"/>
                    <a:pt x="95" y="79"/>
                  </a:cubicBezTo>
                  <a:cubicBezTo>
                    <a:pt x="91" y="80"/>
                    <a:pt x="89" y="79"/>
                    <a:pt x="86" y="80"/>
                  </a:cubicBezTo>
                  <a:cubicBezTo>
                    <a:pt x="83" y="80"/>
                    <a:pt x="82" y="81"/>
                    <a:pt x="80" y="81"/>
                  </a:cubicBezTo>
                  <a:cubicBezTo>
                    <a:pt x="71" y="83"/>
                    <a:pt x="60" y="79"/>
                    <a:pt x="51" y="80"/>
                  </a:cubicBezTo>
                  <a:cubicBezTo>
                    <a:pt x="51" y="80"/>
                    <a:pt x="51" y="80"/>
                    <a:pt x="51" y="80"/>
                  </a:cubicBezTo>
                  <a:cubicBezTo>
                    <a:pt x="48" y="82"/>
                    <a:pt x="46" y="83"/>
                    <a:pt x="43" y="85"/>
                  </a:cubicBezTo>
                  <a:cubicBezTo>
                    <a:pt x="39" y="88"/>
                    <a:pt x="39" y="91"/>
                    <a:pt x="35" y="94"/>
                  </a:cubicBezTo>
                  <a:cubicBezTo>
                    <a:pt x="35" y="95"/>
                    <a:pt x="34" y="95"/>
                    <a:pt x="33" y="95"/>
                  </a:cubicBezTo>
                  <a:cubicBezTo>
                    <a:pt x="32" y="98"/>
                    <a:pt x="32" y="100"/>
                    <a:pt x="30" y="103"/>
                  </a:cubicBezTo>
                  <a:cubicBezTo>
                    <a:pt x="29" y="107"/>
                    <a:pt x="27" y="109"/>
                    <a:pt x="27" y="113"/>
                  </a:cubicBezTo>
                  <a:cubicBezTo>
                    <a:pt x="27" y="116"/>
                    <a:pt x="27" y="119"/>
                    <a:pt x="27" y="122"/>
                  </a:cubicBezTo>
                  <a:cubicBezTo>
                    <a:pt x="27" y="126"/>
                    <a:pt x="27" y="129"/>
                    <a:pt x="26" y="132"/>
                  </a:cubicBezTo>
                  <a:cubicBezTo>
                    <a:pt x="26" y="132"/>
                    <a:pt x="26" y="132"/>
                    <a:pt x="26" y="132"/>
                  </a:cubicBezTo>
                  <a:cubicBezTo>
                    <a:pt x="26" y="134"/>
                    <a:pt x="26" y="137"/>
                    <a:pt x="25" y="140"/>
                  </a:cubicBezTo>
                  <a:cubicBezTo>
                    <a:pt x="23" y="145"/>
                    <a:pt x="18" y="146"/>
                    <a:pt x="16" y="152"/>
                  </a:cubicBezTo>
                  <a:cubicBezTo>
                    <a:pt x="16" y="153"/>
                    <a:pt x="16" y="154"/>
                    <a:pt x="16" y="155"/>
                  </a:cubicBezTo>
                  <a:cubicBezTo>
                    <a:pt x="16" y="158"/>
                    <a:pt x="16" y="161"/>
                    <a:pt x="16" y="163"/>
                  </a:cubicBezTo>
                  <a:cubicBezTo>
                    <a:pt x="16" y="168"/>
                    <a:pt x="14" y="171"/>
                    <a:pt x="11" y="175"/>
                  </a:cubicBezTo>
                  <a:cubicBezTo>
                    <a:pt x="9" y="178"/>
                    <a:pt x="9" y="181"/>
                    <a:pt x="9" y="185"/>
                  </a:cubicBezTo>
                  <a:cubicBezTo>
                    <a:pt x="8" y="190"/>
                    <a:pt x="6" y="192"/>
                    <a:pt x="3" y="196"/>
                  </a:cubicBezTo>
                  <a:cubicBezTo>
                    <a:pt x="2" y="198"/>
                    <a:pt x="1" y="198"/>
                    <a:pt x="0" y="200"/>
                  </a:cubicBezTo>
                  <a:cubicBezTo>
                    <a:pt x="0" y="203"/>
                    <a:pt x="1" y="204"/>
                    <a:pt x="1" y="206"/>
                  </a:cubicBezTo>
                  <a:cubicBezTo>
                    <a:pt x="1" y="207"/>
                    <a:pt x="1" y="208"/>
                    <a:pt x="1" y="209"/>
                  </a:cubicBezTo>
                  <a:cubicBezTo>
                    <a:pt x="1" y="209"/>
                    <a:pt x="1" y="209"/>
                    <a:pt x="1" y="209"/>
                  </a:cubicBezTo>
                  <a:cubicBezTo>
                    <a:pt x="118" y="190"/>
                    <a:pt x="118" y="190"/>
                    <a:pt x="118" y="190"/>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0" name="Freeform 10"/>
            <p:cNvSpPr>
              <a:spLocks/>
            </p:cNvSpPr>
            <p:nvPr/>
          </p:nvSpPr>
          <p:spPr bwMode="auto">
            <a:xfrm>
              <a:off x="5165725" y="2955925"/>
              <a:ext cx="436563" cy="331788"/>
            </a:xfrm>
            <a:custGeom>
              <a:avLst/>
              <a:gdLst/>
              <a:ahLst/>
              <a:cxnLst>
                <a:cxn ang="0">
                  <a:pos x="4" y="38"/>
                </a:cxn>
                <a:cxn ang="0">
                  <a:pos x="0" y="52"/>
                </a:cxn>
                <a:cxn ang="0">
                  <a:pos x="2" y="59"/>
                </a:cxn>
                <a:cxn ang="0">
                  <a:pos x="6" y="65"/>
                </a:cxn>
                <a:cxn ang="0">
                  <a:pos x="20" y="73"/>
                </a:cxn>
                <a:cxn ang="0">
                  <a:pos x="34" y="90"/>
                </a:cxn>
                <a:cxn ang="0">
                  <a:pos x="41" y="97"/>
                </a:cxn>
                <a:cxn ang="0">
                  <a:pos x="67" y="110"/>
                </a:cxn>
                <a:cxn ang="0">
                  <a:pos x="93" y="129"/>
                </a:cxn>
                <a:cxn ang="0">
                  <a:pos x="105" y="142"/>
                </a:cxn>
                <a:cxn ang="0">
                  <a:pos x="108" y="142"/>
                </a:cxn>
                <a:cxn ang="0">
                  <a:pos x="119" y="145"/>
                </a:cxn>
                <a:cxn ang="0">
                  <a:pos x="125" y="155"/>
                </a:cxn>
                <a:cxn ang="0">
                  <a:pos x="128" y="170"/>
                </a:cxn>
                <a:cxn ang="0">
                  <a:pos x="141" y="186"/>
                </a:cxn>
                <a:cxn ang="0">
                  <a:pos x="151" y="194"/>
                </a:cxn>
                <a:cxn ang="0">
                  <a:pos x="158" y="210"/>
                </a:cxn>
                <a:cxn ang="0">
                  <a:pos x="161" y="214"/>
                </a:cxn>
                <a:cxn ang="0">
                  <a:pos x="170" y="215"/>
                </a:cxn>
                <a:cxn ang="0">
                  <a:pos x="170" y="215"/>
                </a:cxn>
                <a:cxn ang="0">
                  <a:pos x="169" y="212"/>
                </a:cxn>
                <a:cxn ang="0">
                  <a:pos x="174" y="198"/>
                </a:cxn>
                <a:cxn ang="0">
                  <a:pos x="171" y="187"/>
                </a:cxn>
                <a:cxn ang="0">
                  <a:pos x="173" y="186"/>
                </a:cxn>
                <a:cxn ang="0">
                  <a:pos x="179" y="189"/>
                </a:cxn>
                <a:cxn ang="0">
                  <a:pos x="184" y="180"/>
                </a:cxn>
                <a:cxn ang="0">
                  <a:pos x="192" y="176"/>
                </a:cxn>
                <a:cxn ang="0">
                  <a:pos x="204" y="171"/>
                </a:cxn>
                <a:cxn ang="0">
                  <a:pos x="209" y="163"/>
                </a:cxn>
                <a:cxn ang="0">
                  <a:pos x="221" y="154"/>
                </a:cxn>
                <a:cxn ang="0">
                  <a:pos x="226" y="145"/>
                </a:cxn>
                <a:cxn ang="0">
                  <a:pos x="226" y="141"/>
                </a:cxn>
                <a:cxn ang="0">
                  <a:pos x="233" y="136"/>
                </a:cxn>
                <a:cxn ang="0">
                  <a:pos x="238" y="129"/>
                </a:cxn>
                <a:cxn ang="0">
                  <a:pos x="240" y="128"/>
                </a:cxn>
                <a:cxn ang="0">
                  <a:pos x="245" y="118"/>
                </a:cxn>
                <a:cxn ang="0">
                  <a:pos x="249" y="110"/>
                </a:cxn>
                <a:cxn ang="0">
                  <a:pos x="249" y="104"/>
                </a:cxn>
                <a:cxn ang="0">
                  <a:pos x="253" y="102"/>
                </a:cxn>
                <a:cxn ang="0">
                  <a:pos x="259" y="92"/>
                </a:cxn>
                <a:cxn ang="0">
                  <a:pos x="266" y="81"/>
                </a:cxn>
                <a:cxn ang="0">
                  <a:pos x="269" y="73"/>
                </a:cxn>
                <a:cxn ang="0">
                  <a:pos x="280" y="52"/>
                </a:cxn>
                <a:cxn ang="0">
                  <a:pos x="283" y="48"/>
                </a:cxn>
                <a:cxn ang="0">
                  <a:pos x="283" y="48"/>
                </a:cxn>
                <a:cxn ang="0">
                  <a:pos x="210" y="0"/>
                </a:cxn>
                <a:cxn ang="0">
                  <a:pos x="150" y="17"/>
                </a:cxn>
                <a:cxn ang="0">
                  <a:pos x="140" y="8"/>
                </a:cxn>
                <a:cxn ang="0">
                  <a:pos x="133" y="3"/>
                </a:cxn>
                <a:cxn ang="0">
                  <a:pos x="126" y="0"/>
                </a:cxn>
                <a:cxn ang="0">
                  <a:pos x="111" y="2"/>
                </a:cxn>
                <a:cxn ang="0">
                  <a:pos x="99" y="3"/>
                </a:cxn>
                <a:cxn ang="0">
                  <a:pos x="87" y="6"/>
                </a:cxn>
                <a:cxn ang="0">
                  <a:pos x="77" y="8"/>
                </a:cxn>
                <a:cxn ang="0">
                  <a:pos x="65" y="11"/>
                </a:cxn>
                <a:cxn ang="0">
                  <a:pos x="34" y="20"/>
                </a:cxn>
                <a:cxn ang="0">
                  <a:pos x="28" y="24"/>
                </a:cxn>
                <a:cxn ang="0">
                  <a:pos x="19" y="30"/>
                </a:cxn>
                <a:cxn ang="0">
                  <a:pos x="7" y="34"/>
                </a:cxn>
                <a:cxn ang="0">
                  <a:pos x="4" y="38"/>
                </a:cxn>
              </a:cxnLst>
              <a:rect l="0" t="0" r="r" b="b"/>
              <a:pathLst>
                <a:path w="283" h="215">
                  <a:moveTo>
                    <a:pt x="4" y="38"/>
                  </a:moveTo>
                  <a:cubicBezTo>
                    <a:pt x="2" y="44"/>
                    <a:pt x="0" y="46"/>
                    <a:pt x="0" y="52"/>
                  </a:cubicBezTo>
                  <a:cubicBezTo>
                    <a:pt x="0" y="55"/>
                    <a:pt x="1" y="57"/>
                    <a:pt x="2" y="59"/>
                  </a:cubicBezTo>
                  <a:cubicBezTo>
                    <a:pt x="3" y="62"/>
                    <a:pt x="4" y="64"/>
                    <a:pt x="6" y="65"/>
                  </a:cubicBezTo>
                  <a:cubicBezTo>
                    <a:pt x="11" y="68"/>
                    <a:pt x="15" y="69"/>
                    <a:pt x="20" y="73"/>
                  </a:cubicBezTo>
                  <a:cubicBezTo>
                    <a:pt x="27" y="78"/>
                    <a:pt x="30" y="82"/>
                    <a:pt x="34" y="90"/>
                  </a:cubicBezTo>
                  <a:cubicBezTo>
                    <a:pt x="36" y="93"/>
                    <a:pt x="38" y="94"/>
                    <a:pt x="41" y="97"/>
                  </a:cubicBezTo>
                  <a:cubicBezTo>
                    <a:pt x="48" y="106"/>
                    <a:pt x="56" y="106"/>
                    <a:pt x="67" y="110"/>
                  </a:cubicBezTo>
                  <a:cubicBezTo>
                    <a:pt x="79" y="114"/>
                    <a:pt x="84" y="121"/>
                    <a:pt x="93" y="129"/>
                  </a:cubicBezTo>
                  <a:cubicBezTo>
                    <a:pt x="98" y="133"/>
                    <a:pt x="99" y="139"/>
                    <a:pt x="105" y="142"/>
                  </a:cubicBezTo>
                  <a:cubicBezTo>
                    <a:pt x="106" y="142"/>
                    <a:pt x="107" y="142"/>
                    <a:pt x="108" y="142"/>
                  </a:cubicBezTo>
                  <a:cubicBezTo>
                    <a:pt x="112" y="143"/>
                    <a:pt x="115" y="144"/>
                    <a:pt x="119" y="145"/>
                  </a:cubicBezTo>
                  <a:cubicBezTo>
                    <a:pt x="123" y="146"/>
                    <a:pt x="124" y="150"/>
                    <a:pt x="125" y="155"/>
                  </a:cubicBezTo>
                  <a:cubicBezTo>
                    <a:pt x="126" y="161"/>
                    <a:pt x="126" y="164"/>
                    <a:pt x="128" y="170"/>
                  </a:cubicBezTo>
                  <a:cubicBezTo>
                    <a:pt x="131" y="178"/>
                    <a:pt x="135" y="181"/>
                    <a:pt x="141" y="186"/>
                  </a:cubicBezTo>
                  <a:cubicBezTo>
                    <a:pt x="145" y="189"/>
                    <a:pt x="148" y="191"/>
                    <a:pt x="151" y="194"/>
                  </a:cubicBezTo>
                  <a:cubicBezTo>
                    <a:pt x="154" y="200"/>
                    <a:pt x="155" y="204"/>
                    <a:pt x="158" y="210"/>
                  </a:cubicBezTo>
                  <a:cubicBezTo>
                    <a:pt x="159" y="211"/>
                    <a:pt x="159" y="213"/>
                    <a:pt x="161" y="214"/>
                  </a:cubicBezTo>
                  <a:cubicBezTo>
                    <a:pt x="163" y="215"/>
                    <a:pt x="167" y="214"/>
                    <a:pt x="170" y="215"/>
                  </a:cubicBezTo>
                  <a:cubicBezTo>
                    <a:pt x="170" y="215"/>
                    <a:pt x="170" y="215"/>
                    <a:pt x="170" y="215"/>
                  </a:cubicBezTo>
                  <a:cubicBezTo>
                    <a:pt x="169" y="214"/>
                    <a:pt x="169" y="213"/>
                    <a:pt x="169" y="212"/>
                  </a:cubicBezTo>
                  <a:cubicBezTo>
                    <a:pt x="169" y="206"/>
                    <a:pt x="174" y="204"/>
                    <a:pt x="174" y="198"/>
                  </a:cubicBezTo>
                  <a:cubicBezTo>
                    <a:pt x="174" y="194"/>
                    <a:pt x="172" y="191"/>
                    <a:pt x="171" y="187"/>
                  </a:cubicBezTo>
                  <a:cubicBezTo>
                    <a:pt x="172" y="187"/>
                    <a:pt x="172" y="186"/>
                    <a:pt x="173" y="186"/>
                  </a:cubicBezTo>
                  <a:cubicBezTo>
                    <a:pt x="176" y="186"/>
                    <a:pt x="176" y="189"/>
                    <a:pt x="179" y="189"/>
                  </a:cubicBezTo>
                  <a:cubicBezTo>
                    <a:pt x="183" y="189"/>
                    <a:pt x="182" y="184"/>
                    <a:pt x="184" y="180"/>
                  </a:cubicBezTo>
                  <a:cubicBezTo>
                    <a:pt x="185" y="177"/>
                    <a:pt x="189" y="177"/>
                    <a:pt x="192" y="176"/>
                  </a:cubicBezTo>
                  <a:cubicBezTo>
                    <a:pt x="196" y="173"/>
                    <a:pt x="200" y="174"/>
                    <a:pt x="204" y="171"/>
                  </a:cubicBezTo>
                  <a:cubicBezTo>
                    <a:pt x="206" y="169"/>
                    <a:pt x="207" y="166"/>
                    <a:pt x="209" y="163"/>
                  </a:cubicBezTo>
                  <a:cubicBezTo>
                    <a:pt x="213" y="159"/>
                    <a:pt x="217" y="158"/>
                    <a:pt x="221" y="154"/>
                  </a:cubicBezTo>
                  <a:cubicBezTo>
                    <a:pt x="224" y="151"/>
                    <a:pt x="226" y="149"/>
                    <a:pt x="226" y="145"/>
                  </a:cubicBezTo>
                  <a:cubicBezTo>
                    <a:pt x="227" y="143"/>
                    <a:pt x="226" y="142"/>
                    <a:pt x="226" y="141"/>
                  </a:cubicBezTo>
                  <a:cubicBezTo>
                    <a:pt x="228" y="138"/>
                    <a:pt x="231" y="139"/>
                    <a:pt x="233" y="136"/>
                  </a:cubicBezTo>
                  <a:cubicBezTo>
                    <a:pt x="236" y="134"/>
                    <a:pt x="236" y="131"/>
                    <a:pt x="238" y="129"/>
                  </a:cubicBezTo>
                  <a:cubicBezTo>
                    <a:pt x="239" y="128"/>
                    <a:pt x="240" y="128"/>
                    <a:pt x="240" y="128"/>
                  </a:cubicBezTo>
                  <a:cubicBezTo>
                    <a:pt x="243" y="125"/>
                    <a:pt x="243" y="122"/>
                    <a:pt x="245" y="118"/>
                  </a:cubicBezTo>
                  <a:cubicBezTo>
                    <a:pt x="247" y="115"/>
                    <a:pt x="249" y="114"/>
                    <a:pt x="249" y="110"/>
                  </a:cubicBezTo>
                  <a:cubicBezTo>
                    <a:pt x="249" y="108"/>
                    <a:pt x="248" y="107"/>
                    <a:pt x="249" y="104"/>
                  </a:cubicBezTo>
                  <a:cubicBezTo>
                    <a:pt x="250" y="103"/>
                    <a:pt x="251" y="103"/>
                    <a:pt x="253" y="102"/>
                  </a:cubicBezTo>
                  <a:cubicBezTo>
                    <a:pt x="256" y="100"/>
                    <a:pt x="257" y="96"/>
                    <a:pt x="259" y="92"/>
                  </a:cubicBezTo>
                  <a:cubicBezTo>
                    <a:pt x="262" y="88"/>
                    <a:pt x="263" y="85"/>
                    <a:pt x="266" y="81"/>
                  </a:cubicBezTo>
                  <a:cubicBezTo>
                    <a:pt x="267" y="78"/>
                    <a:pt x="268" y="76"/>
                    <a:pt x="269" y="73"/>
                  </a:cubicBezTo>
                  <a:cubicBezTo>
                    <a:pt x="273" y="64"/>
                    <a:pt x="275" y="60"/>
                    <a:pt x="280" y="52"/>
                  </a:cubicBezTo>
                  <a:cubicBezTo>
                    <a:pt x="281" y="50"/>
                    <a:pt x="282" y="49"/>
                    <a:pt x="283" y="48"/>
                  </a:cubicBezTo>
                  <a:cubicBezTo>
                    <a:pt x="283" y="48"/>
                    <a:pt x="283" y="48"/>
                    <a:pt x="283" y="48"/>
                  </a:cubicBezTo>
                  <a:cubicBezTo>
                    <a:pt x="210" y="0"/>
                    <a:pt x="210" y="0"/>
                    <a:pt x="210" y="0"/>
                  </a:cubicBezTo>
                  <a:cubicBezTo>
                    <a:pt x="150" y="17"/>
                    <a:pt x="150" y="17"/>
                    <a:pt x="150" y="17"/>
                  </a:cubicBezTo>
                  <a:cubicBezTo>
                    <a:pt x="145" y="16"/>
                    <a:pt x="143" y="12"/>
                    <a:pt x="140" y="8"/>
                  </a:cubicBezTo>
                  <a:cubicBezTo>
                    <a:pt x="138" y="5"/>
                    <a:pt x="136" y="5"/>
                    <a:pt x="133" y="3"/>
                  </a:cubicBezTo>
                  <a:cubicBezTo>
                    <a:pt x="130" y="2"/>
                    <a:pt x="129" y="0"/>
                    <a:pt x="126" y="0"/>
                  </a:cubicBezTo>
                  <a:cubicBezTo>
                    <a:pt x="120" y="0"/>
                    <a:pt x="117" y="1"/>
                    <a:pt x="111" y="2"/>
                  </a:cubicBezTo>
                  <a:cubicBezTo>
                    <a:pt x="107" y="3"/>
                    <a:pt x="104" y="3"/>
                    <a:pt x="99" y="3"/>
                  </a:cubicBezTo>
                  <a:cubicBezTo>
                    <a:pt x="95" y="4"/>
                    <a:pt x="92" y="6"/>
                    <a:pt x="87" y="6"/>
                  </a:cubicBezTo>
                  <a:cubicBezTo>
                    <a:pt x="83" y="7"/>
                    <a:pt x="81" y="7"/>
                    <a:pt x="77" y="8"/>
                  </a:cubicBezTo>
                  <a:cubicBezTo>
                    <a:pt x="72" y="9"/>
                    <a:pt x="69" y="10"/>
                    <a:pt x="65" y="11"/>
                  </a:cubicBezTo>
                  <a:cubicBezTo>
                    <a:pt x="53" y="14"/>
                    <a:pt x="45" y="14"/>
                    <a:pt x="34" y="20"/>
                  </a:cubicBezTo>
                  <a:cubicBezTo>
                    <a:pt x="32" y="22"/>
                    <a:pt x="30" y="22"/>
                    <a:pt x="28" y="24"/>
                  </a:cubicBezTo>
                  <a:cubicBezTo>
                    <a:pt x="25" y="26"/>
                    <a:pt x="23" y="29"/>
                    <a:pt x="19" y="30"/>
                  </a:cubicBezTo>
                  <a:cubicBezTo>
                    <a:pt x="15" y="32"/>
                    <a:pt x="12" y="32"/>
                    <a:pt x="7" y="34"/>
                  </a:cubicBezTo>
                  <a:cubicBezTo>
                    <a:pt x="6" y="35"/>
                    <a:pt x="5" y="37"/>
                    <a:pt x="4" y="38"/>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1" name="Freeform 11"/>
            <p:cNvSpPr>
              <a:spLocks/>
            </p:cNvSpPr>
            <p:nvPr/>
          </p:nvSpPr>
          <p:spPr bwMode="auto">
            <a:xfrm>
              <a:off x="5057775" y="2659063"/>
              <a:ext cx="746125" cy="382588"/>
            </a:xfrm>
            <a:custGeom>
              <a:avLst/>
              <a:gdLst/>
              <a:ahLst/>
              <a:cxnLst>
                <a:cxn ang="0">
                  <a:pos x="74" y="230"/>
                </a:cxn>
                <a:cxn ang="0">
                  <a:pos x="77" y="226"/>
                </a:cxn>
                <a:cxn ang="0">
                  <a:pos x="98" y="216"/>
                </a:cxn>
                <a:cxn ang="0">
                  <a:pos x="135" y="203"/>
                </a:cxn>
                <a:cxn ang="0">
                  <a:pos x="157" y="198"/>
                </a:cxn>
                <a:cxn ang="0">
                  <a:pos x="181" y="194"/>
                </a:cxn>
                <a:cxn ang="0">
                  <a:pos x="203" y="195"/>
                </a:cxn>
                <a:cxn ang="0">
                  <a:pos x="220" y="209"/>
                </a:cxn>
                <a:cxn ang="0">
                  <a:pos x="353" y="240"/>
                </a:cxn>
                <a:cxn ang="0">
                  <a:pos x="364" y="233"/>
                </a:cxn>
                <a:cxn ang="0">
                  <a:pos x="387" y="222"/>
                </a:cxn>
                <a:cxn ang="0">
                  <a:pos x="401" y="182"/>
                </a:cxn>
                <a:cxn ang="0">
                  <a:pos x="409" y="173"/>
                </a:cxn>
                <a:cxn ang="0">
                  <a:pos x="434" y="148"/>
                </a:cxn>
                <a:cxn ang="0">
                  <a:pos x="453" y="143"/>
                </a:cxn>
                <a:cxn ang="0">
                  <a:pos x="460" y="134"/>
                </a:cxn>
                <a:cxn ang="0">
                  <a:pos x="456" y="121"/>
                </a:cxn>
                <a:cxn ang="0">
                  <a:pos x="446" y="128"/>
                </a:cxn>
                <a:cxn ang="0">
                  <a:pos x="434" y="135"/>
                </a:cxn>
                <a:cxn ang="0">
                  <a:pos x="440" y="124"/>
                </a:cxn>
                <a:cxn ang="0">
                  <a:pos x="444" y="109"/>
                </a:cxn>
                <a:cxn ang="0">
                  <a:pos x="445" y="102"/>
                </a:cxn>
                <a:cxn ang="0">
                  <a:pos x="424" y="100"/>
                </a:cxn>
                <a:cxn ang="0">
                  <a:pos x="440" y="88"/>
                </a:cxn>
                <a:cxn ang="0">
                  <a:pos x="454" y="86"/>
                </a:cxn>
                <a:cxn ang="0">
                  <a:pos x="464" y="87"/>
                </a:cxn>
                <a:cxn ang="0">
                  <a:pos x="482" y="60"/>
                </a:cxn>
                <a:cxn ang="0">
                  <a:pos x="473" y="35"/>
                </a:cxn>
                <a:cxn ang="0">
                  <a:pos x="465" y="52"/>
                </a:cxn>
                <a:cxn ang="0">
                  <a:pos x="456" y="48"/>
                </a:cxn>
                <a:cxn ang="0">
                  <a:pos x="436" y="48"/>
                </a:cxn>
                <a:cxn ang="0">
                  <a:pos x="422" y="49"/>
                </a:cxn>
                <a:cxn ang="0">
                  <a:pos x="418" y="31"/>
                </a:cxn>
                <a:cxn ang="0">
                  <a:pos x="428" y="34"/>
                </a:cxn>
                <a:cxn ang="0">
                  <a:pos x="442" y="34"/>
                </a:cxn>
                <a:cxn ang="0">
                  <a:pos x="446" y="30"/>
                </a:cxn>
                <a:cxn ang="0">
                  <a:pos x="454" y="23"/>
                </a:cxn>
                <a:cxn ang="0">
                  <a:pos x="461" y="24"/>
                </a:cxn>
                <a:cxn ang="0">
                  <a:pos x="453" y="0"/>
                </a:cxn>
                <a:cxn ang="0">
                  <a:pos x="132" y="99"/>
                </a:cxn>
                <a:cxn ang="0">
                  <a:pos x="134" y="111"/>
                </a:cxn>
                <a:cxn ang="0">
                  <a:pos x="130" y="120"/>
                </a:cxn>
                <a:cxn ang="0">
                  <a:pos x="122" y="131"/>
                </a:cxn>
                <a:cxn ang="0">
                  <a:pos x="108" y="133"/>
                </a:cxn>
                <a:cxn ang="0">
                  <a:pos x="104" y="138"/>
                </a:cxn>
                <a:cxn ang="0">
                  <a:pos x="85" y="146"/>
                </a:cxn>
                <a:cxn ang="0">
                  <a:pos x="72" y="164"/>
                </a:cxn>
                <a:cxn ang="0">
                  <a:pos x="52" y="181"/>
                </a:cxn>
                <a:cxn ang="0">
                  <a:pos x="33" y="199"/>
                </a:cxn>
                <a:cxn ang="0">
                  <a:pos x="18" y="211"/>
                </a:cxn>
                <a:cxn ang="0">
                  <a:pos x="14" y="219"/>
                </a:cxn>
                <a:cxn ang="0">
                  <a:pos x="0" y="226"/>
                </a:cxn>
                <a:cxn ang="0">
                  <a:pos x="0" y="248"/>
                </a:cxn>
              </a:cxnLst>
              <a:rect l="0" t="0" r="r" b="b"/>
              <a:pathLst>
                <a:path w="484" h="248">
                  <a:moveTo>
                    <a:pt x="0" y="248"/>
                  </a:moveTo>
                  <a:cubicBezTo>
                    <a:pt x="74" y="230"/>
                    <a:pt x="74" y="230"/>
                    <a:pt x="74" y="230"/>
                  </a:cubicBezTo>
                  <a:cubicBezTo>
                    <a:pt x="74" y="230"/>
                    <a:pt x="74" y="230"/>
                    <a:pt x="74" y="230"/>
                  </a:cubicBezTo>
                  <a:cubicBezTo>
                    <a:pt x="75" y="229"/>
                    <a:pt x="76" y="227"/>
                    <a:pt x="77" y="226"/>
                  </a:cubicBezTo>
                  <a:cubicBezTo>
                    <a:pt x="82" y="224"/>
                    <a:pt x="85" y="224"/>
                    <a:pt x="89" y="222"/>
                  </a:cubicBezTo>
                  <a:cubicBezTo>
                    <a:pt x="93" y="221"/>
                    <a:pt x="95" y="218"/>
                    <a:pt x="98" y="216"/>
                  </a:cubicBezTo>
                  <a:cubicBezTo>
                    <a:pt x="100" y="214"/>
                    <a:pt x="102" y="214"/>
                    <a:pt x="104" y="212"/>
                  </a:cubicBezTo>
                  <a:cubicBezTo>
                    <a:pt x="115" y="206"/>
                    <a:pt x="123" y="206"/>
                    <a:pt x="135" y="203"/>
                  </a:cubicBezTo>
                  <a:cubicBezTo>
                    <a:pt x="139" y="202"/>
                    <a:pt x="142" y="201"/>
                    <a:pt x="147" y="200"/>
                  </a:cubicBezTo>
                  <a:cubicBezTo>
                    <a:pt x="151" y="199"/>
                    <a:pt x="153" y="199"/>
                    <a:pt x="157" y="198"/>
                  </a:cubicBezTo>
                  <a:cubicBezTo>
                    <a:pt x="162" y="198"/>
                    <a:pt x="165" y="196"/>
                    <a:pt x="169" y="195"/>
                  </a:cubicBezTo>
                  <a:cubicBezTo>
                    <a:pt x="174" y="195"/>
                    <a:pt x="177" y="195"/>
                    <a:pt x="181" y="194"/>
                  </a:cubicBezTo>
                  <a:cubicBezTo>
                    <a:pt x="187" y="193"/>
                    <a:pt x="190" y="192"/>
                    <a:pt x="196" y="192"/>
                  </a:cubicBezTo>
                  <a:cubicBezTo>
                    <a:pt x="199" y="192"/>
                    <a:pt x="200" y="194"/>
                    <a:pt x="203" y="195"/>
                  </a:cubicBezTo>
                  <a:cubicBezTo>
                    <a:pt x="206" y="197"/>
                    <a:pt x="208" y="197"/>
                    <a:pt x="210" y="200"/>
                  </a:cubicBezTo>
                  <a:cubicBezTo>
                    <a:pt x="213" y="204"/>
                    <a:pt x="215" y="208"/>
                    <a:pt x="220" y="209"/>
                  </a:cubicBezTo>
                  <a:cubicBezTo>
                    <a:pt x="280" y="192"/>
                    <a:pt x="280" y="192"/>
                    <a:pt x="280" y="192"/>
                  </a:cubicBezTo>
                  <a:cubicBezTo>
                    <a:pt x="353" y="240"/>
                    <a:pt x="353" y="240"/>
                    <a:pt x="353" y="240"/>
                  </a:cubicBezTo>
                  <a:cubicBezTo>
                    <a:pt x="353" y="240"/>
                    <a:pt x="353" y="240"/>
                    <a:pt x="353" y="240"/>
                  </a:cubicBezTo>
                  <a:cubicBezTo>
                    <a:pt x="356" y="237"/>
                    <a:pt x="359" y="235"/>
                    <a:pt x="364" y="233"/>
                  </a:cubicBezTo>
                  <a:cubicBezTo>
                    <a:pt x="368" y="230"/>
                    <a:pt x="371" y="228"/>
                    <a:pt x="375" y="226"/>
                  </a:cubicBezTo>
                  <a:cubicBezTo>
                    <a:pt x="380" y="224"/>
                    <a:pt x="383" y="224"/>
                    <a:pt x="387" y="222"/>
                  </a:cubicBezTo>
                  <a:cubicBezTo>
                    <a:pt x="393" y="218"/>
                    <a:pt x="393" y="212"/>
                    <a:pt x="395" y="206"/>
                  </a:cubicBezTo>
                  <a:cubicBezTo>
                    <a:pt x="397" y="196"/>
                    <a:pt x="397" y="191"/>
                    <a:pt x="401" y="182"/>
                  </a:cubicBezTo>
                  <a:cubicBezTo>
                    <a:pt x="403" y="180"/>
                    <a:pt x="405" y="179"/>
                    <a:pt x="406" y="177"/>
                  </a:cubicBezTo>
                  <a:cubicBezTo>
                    <a:pt x="407" y="176"/>
                    <a:pt x="408" y="174"/>
                    <a:pt x="409" y="173"/>
                  </a:cubicBezTo>
                  <a:cubicBezTo>
                    <a:pt x="411" y="169"/>
                    <a:pt x="414" y="167"/>
                    <a:pt x="417" y="163"/>
                  </a:cubicBezTo>
                  <a:cubicBezTo>
                    <a:pt x="423" y="157"/>
                    <a:pt x="425" y="151"/>
                    <a:pt x="434" y="148"/>
                  </a:cubicBezTo>
                  <a:cubicBezTo>
                    <a:pt x="437" y="147"/>
                    <a:pt x="440" y="147"/>
                    <a:pt x="443" y="147"/>
                  </a:cubicBezTo>
                  <a:cubicBezTo>
                    <a:pt x="448" y="147"/>
                    <a:pt x="449" y="144"/>
                    <a:pt x="453" y="143"/>
                  </a:cubicBezTo>
                  <a:cubicBezTo>
                    <a:pt x="455" y="142"/>
                    <a:pt x="458" y="142"/>
                    <a:pt x="459" y="140"/>
                  </a:cubicBezTo>
                  <a:cubicBezTo>
                    <a:pt x="460" y="138"/>
                    <a:pt x="459" y="136"/>
                    <a:pt x="460" y="134"/>
                  </a:cubicBezTo>
                  <a:cubicBezTo>
                    <a:pt x="461" y="130"/>
                    <a:pt x="463" y="128"/>
                    <a:pt x="463" y="124"/>
                  </a:cubicBezTo>
                  <a:cubicBezTo>
                    <a:pt x="460" y="123"/>
                    <a:pt x="459" y="121"/>
                    <a:pt x="456" y="121"/>
                  </a:cubicBezTo>
                  <a:cubicBezTo>
                    <a:pt x="453" y="121"/>
                    <a:pt x="454" y="124"/>
                    <a:pt x="452" y="125"/>
                  </a:cubicBezTo>
                  <a:cubicBezTo>
                    <a:pt x="450" y="126"/>
                    <a:pt x="448" y="127"/>
                    <a:pt x="446" y="128"/>
                  </a:cubicBezTo>
                  <a:cubicBezTo>
                    <a:pt x="443" y="130"/>
                    <a:pt x="441" y="131"/>
                    <a:pt x="438" y="133"/>
                  </a:cubicBezTo>
                  <a:cubicBezTo>
                    <a:pt x="437" y="133"/>
                    <a:pt x="436" y="135"/>
                    <a:pt x="434" y="135"/>
                  </a:cubicBezTo>
                  <a:cubicBezTo>
                    <a:pt x="429" y="135"/>
                    <a:pt x="427" y="131"/>
                    <a:pt x="424" y="127"/>
                  </a:cubicBezTo>
                  <a:cubicBezTo>
                    <a:pt x="430" y="126"/>
                    <a:pt x="434" y="127"/>
                    <a:pt x="440" y="124"/>
                  </a:cubicBezTo>
                  <a:cubicBezTo>
                    <a:pt x="442" y="123"/>
                    <a:pt x="442" y="121"/>
                    <a:pt x="442" y="119"/>
                  </a:cubicBezTo>
                  <a:cubicBezTo>
                    <a:pt x="443" y="115"/>
                    <a:pt x="443" y="112"/>
                    <a:pt x="444" y="109"/>
                  </a:cubicBezTo>
                  <a:cubicBezTo>
                    <a:pt x="444" y="107"/>
                    <a:pt x="445" y="107"/>
                    <a:pt x="445" y="105"/>
                  </a:cubicBezTo>
                  <a:cubicBezTo>
                    <a:pt x="445" y="104"/>
                    <a:pt x="445" y="103"/>
                    <a:pt x="445" y="102"/>
                  </a:cubicBezTo>
                  <a:cubicBezTo>
                    <a:pt x="440" y="102"/>
                    <a:pt x="437" y="103"/>
                    <a:pt x="431" y="102"/>
                  </a:cubicBezTo>
                  <a:cubicBezTo>
                    <a:pt x="428" y="102"/>
                    <a:pt x="427" y="101"/>
                    <a:pt x="424" y="100"/>
                  </a:cubicBezTo>
                  <a:cubicBezTo>
                    <a:pt x="429" y="95"/>
                    <a:pt x="436" y="99"/>
                    <a:pt x="441" y="93"/>
                  </a:cubicBezTo>
                  <a:cubicBezTo>
                    <a:pt x="440" y="88"/>
                    <a:pt x="440" y="88"/>
                    <a:pt x="440" y="88"/>
                  </a:cubicBezTo>
                  <a:cubicBezTo>
                    <a:pt x="442" y="85"/>
                    <a:pt x="444" y="83"/>
                    <a:pt x="448" y="83"/>
                  </a:cubicBezTo>
                  <a:cubicBezTo>
                    <a:pt x="451" y="83"/>
                    <a:pt x="453" y="84"/>
                    <a:pt x="454" y="86"/>
                  </a:cubicBezTo>
                  <a:cubicBezTo>
                    <a:pt x="456" y="88"/>
                    <a:pt x="456" y="90"/>
                    <a:pt x="458" y="90"/>
                  </a:cubicBezTo>
                  <a:cubicBezTo>
                    <a:pt x="461" y="90"/>
                    <a:pt x="462" y="88"/>
                    <a:pt x="464" y="87"/>
                  </a:cubicBezTo>
                  <a:cubicBezTo>
                    <a:pt x="471" y="84"/>
                    <a:pt x="475" y="80"/>
                    <a:pt x="478" y="73"/>
                  </a:cubicBezTo>
                  <a:cubicBezTo>
                    <a:pt x="480" y="68"/>
                    <a:pt x="481" y="65"/>
                    <a:pt x="482" y="60"/>
                  </a:cubicBezTo>
                  <a:cubicBezTo>
                    <a:pt x="482" y="56"/>
                    <a:pt x="484" y="54"/>
                    <a:pt x="484" y="50"/>
                  </a:cubicBezTo>
                  <a:cubicBezTo>
                    <a:pt x="484" y="43"/>
                    <a:pt x="480" y="38"/>
                    <a:pt x="473" y="35"/>
                  </a:cubicBezTo>
                  <a:cubicBezTo>
                    <a:pt x="471" y="38"/>
                    <a:pt x="470" y="41"/>
                    <a:pt x="470" y="45"/>
                  </a:cubicBezTo>
                  <a:cubicBezTo>
                    <a:pt x="469" y="48"/>
                    <a:pt x="468" y="52"/>
                    <a:pt x="465" y="52"/>
                  </a:cubicBezTo>
                  <a:cubicBezTo>
                    <a:pt x="462" y="52"/>
                    <a:pt x="460" y="51"/>
                    <a:pt x="458" y="49"/>
                  </a:cubicBezTo>
                  <a:cubicBezTo>
                    <a:pt x="457" y="49"/>
                    <a:pt x="457" y="48"/>
                    <a:pt x="456" y="48"/>
                  </a:cubicBezTo>
                  <a:cubicBezTo>
                    <a:pt x="453" y="48"/>
                    <a:pt x="451" y="48"/>
                    <a:pt x="448" y="48"/>
                  </a:cubicBezTo>
                  <a:cubicBezTo>
                    <a:pt x="436" y="48"/>
                    <a:pt x="436" y="48"/>
                    <a:pt x="436" y="48"/>
                  </a:cubicBezTo>
                  <a:cubicBezTo>
                    <a:pt x="430" y="48"/>
                    <a:pt x="429" y="54"/>
                    <a:pt x="423" y="57"/>
                  </a:cubicBezTo>
                  <a:cubicBezTo>
                    <a:pt x="423" y="54"/>
                    <a:pt x="422" y="52"/>
                    <a:pt x="422" y="49"/>
                  </a:cubicBezTo>
                  <a:cubicBezTo>
                    <a:pt x="421" y="45"/>
                    <a:pt x="421" y="43"/>
                    <a:pt x="420" y="39"/>
                  </a:cubicBezTo>
                  <a:cubicBezTo>
                    <a:pt x="419" y="36"/>
                    <a:pt x="418" y="34"/>
                    <a:pt x="418" y="31"/>
                  </a:cubicBezTo>
                  <a:cubicBezTo>
                    <a:pt x="424" y="31"/>
                    <a:pt x="424" y="31"/>
                    <a:pt x="424" y="31"/>
                  </a:cubicBezTo>
                  <a:cubicBezTo>
                    <a:pt x="425" y="31"/>
                    <a:pt x="426" y="33"/>
                    <a:pt x="428" y="34"/>
                  </a:cubicBezTo>
                  <a:cubicBezTo>
                    <a:pt x="430" y="36"/>
                    <a:pt x="431" y="38"/>
                    <a:pt x="434" y="40"/>
                  </a:cubicBezTo>
                  <a:cubicBezTo>
                    <a:pt x="437" y="37"/>
                    <a:pt x="439" y="36"/>
                    <a:pt x="442" y="34"/>
                  </a:cubicBezTo>
                  <a:cubicBezTo>
                    <a:pt x="443" y="33"/>
                    <a:pt x="443" y="31"/>
                    <a:pt x="444" y="30"/>
                  </a:cubicBezTo>
                  <a:cubicBezTo>
                    <a:pt x="445" y="30"/>
                    <a:pt x="445" y="30"/>
                    <a:pt x="446" y="30"/>
                  </a:cubicBezTo>
                  <a:cubicBezTo>
                    <a:pt x="447" y="30"/>
                    <a:pt x="449" y="30"/>
                    <a:pt x="450" y="29"/>
                  </a:cubicBezTo>
                  <a:cubicBezTo>
                    <a:pt x="452" y="28"/>
                    <a:pt x="452" y="25"/>
                    <a:pt x="454" y="23"/>
                  </a:cubicBezTo>
                  <a:cubicBezTo>
                    <a:pt x="455" y="22"/>
                    <a:pt x="456" y="22"/>
                    <a:pt x="458" y="22"/>
                  </a:cubicBezTo>
                  <a:cubicBezTo>
                    <a:pt x="459" y="22"/>
                    <a:pt x="460" y="24"/>
                    <a:pt x="461" y="24"/>
                  </a:cubicBezTo>
                  <a:cubicBezTo>
                    <a:pt x="463" y="24"/>
                    <a:pt x="464" y="21"/>
                    <a:pt x="464" y="19"/>
                  </a:cubicBezTo>
                  <a:cubicBezTo>
                    <a:pt x="453" y="0"/>
                    <a:pt x="453" y="0"/>
                    <a:pt x="453" y="0"/>
                  </a:cubicBezTo>
                  <a:cubicBezTo>
                    <a:pt x="453" y="0"/>
                    <a:pt x="453" y="0"/>
                    <a:pt x="453" y="0"/>
                  </a:cubicBezTo>
                  <a:cubicBezTo>
                    <a:pt x="132" y="99"/>
                    <a:pt x="132" y="99"/>
                    <a:pt x="132" y="99"/>
                  </a:cubicBezTo>
                  <a:cubicBezTo>
                    <a:pt x="132" y="99"/>
                    <a:pt x="132" y="99"/>
                    <a:pt x="132" y="99"/>
                  </a:cubicBezTo>
                  <a:cubicBezTo>
                    <a:pt x="132" y="104"/>
                    <a:pt x="134" y="106"/>
                    <a:pt x="134" y="111"/>
                  </a:cubicBezTo>
                  <a:cubicBezTo>
                    <a:pt x="134" y="112"/>
                    <a:pt x="133" y="113"/>
                    <a:pt x="133" y="114"/>
                  </a:cubicBezTo>
                  <a:cubicBezTo>
                    <a:pt x="132" y="116"/>
                    <a:pt x="131" y="118"/>
                    <a:pt x="130" y="120"/>
                  </a:cubicBezTo>
                  <a:cubicBezTo>
                    <a:pt x="130" y="121"/>
                    <a:pt x="130" y="123"/>
                    <a:pt x="130" y="124"/>
                  </a:cubicBezTo>
                  <a:cubicBezTo>
                    <a:pt x="129" y="128"/>
                    <a:pt x="126" y="130"/>
                    <a:pt x="122" y="131"/>
                  </a:cubicBezTo>
                  <a:cubicBezTo>
                    <a:pt x="119" y="132"/>
                    <a:pt x="117" y="133"/>
                    <a:pt x="114" y="133"/>
                  </a:cubicBezTo>
                  <a:cubicBezTo>
                    <a:pt x="112" y="133"/>
                    <a:pt x="110" y="132"/>
                    <a:pt x="108" y="133"/>
                  </a:cubicBezTo>
                  <a:cubicBezTo>
                    <a:pt x="108" y="133"/>
                    <a:pt x="108" y="134"/>
                    <a:pt x="108" y="135"/>
                  </a:cubicBezTo>
                  <a:cubicBezTo>
                    <a:pt x="107" y="136"/>
                    <a:pt x="105" y="137"/>
                    <a:pt x="104" y="138"/>
                  </a:cubicBezTo>
                  <a:cubicBezTo>
                    <a:pt x="100" y="141"/>
                    <a:pt x="98" y="143"/>
                    <a:pt x="93" y="145"/>
                  </a:cubicBezTo>
                  <a:cubicBezTo>
                    <a:pt x="90" y="145"/>
                    <a:pt x="88" y="145"/>
                    <a:pt x="85" y="146"/>
                  </a:cubicBezTo>
                  <a:cubicBezTo>
                    <a:pt x="82" y="148"/>
                    <a:pt x="82" y="150"/>
                    <a:pt x="80" y="153"/>
                  </a:cubicBezTo>
                  <a:cubicBezTo>
                    <a:pt x="78" y="158"/>
                    <a:pt x="76" y="161"/>
                    <a:pt x="72" y="164"/>
                  </a:cubicBezTo>
                  <a:cubicBezTo>
                    <a:pt x="68" y="169"/>
                    <a:pt x="64" y="170"/>
                    <a:pt x="59" y="175"/>
                  </a:cubicBezTo>
                  <a:cubicBezTo>
                    <a:pt x="56" y="177"/>
                    <a:pt x="55" y="179"/>
                    <a:pt x="52" y="181"/>
                  </a:cubicBezTo>
                  <a:cubicBezTo>
                    <a:pt x="50" y="182"/>
                    <a:pt x="50" y="183"/>
                    <a:pt x="48" y="185"/>
                  </a:cubicBezTo>
                  <a:cubicBezTo>
                    <a:pt x="43" y="190"/>
                    <a:pt x="39" y="194"/>
                    <a:pt x="33" y="199"/>
                  </a:cubicBezTo>
                  <a:cubicBezTo>
                    <a:pt x="30" y="201"/>
                    <a:pt x="28" y="203"/>
                    <a:pt x="25" y="205"/>
                  </a:cubicBezTo>
                  <a:cubicBezTo>
                    <a:pt x="22" y="207"/>
                    <a:pt x="20" y="208"/>
                    <a:pt x="18" y="211"/>
                  </a:cubicBezTo>
                  <a:cubicBezTo>
                    <a:pt x="18" y="213"/>
                    <a:pt x="18" y="214"/>
                    <a:pt x="17" y="215"/>
                  </a:cubicBezTo>
                  <a:cubicBezTo>
                    <a:pt x="17" y="217"/>
                    <a:pt x="15" y="218"/>
                    <a:pt x="14" y="219"/>
                  </a:cubicBezTo>
                  <a:cubicBezTo>
                    <a:pt x="11" y="221"/>
                    <a:pt x="9" y="222"/>
                    <a:pt x="6" y="223"/>
                  </a:cubicBezTo>
                  <a:cubicBezTo>
                    <a:pt x="4" y="224"/>
                    <a:pt x="1" y="224"/>
                    <a:pt x="0" y="226"/>
                  </a:cubicBezTo>
                  <a:cubicBezTo>
                    <a:pt x="0" y="226"/>
                    <a:pt x="1" y="227"/>
                    <a:pt x="1" y="228"/>
                  </a:cubicBezTo>
                  <a:cubicBezTo>
                    <a:pt x="1" y="235"/>
                    <a:pt x="0" y="241"/>
                    <a:pt x="0" y="248"/>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2" name="Freeform 12"/>
            <p:cNvSpPr>
              <a:spLocks/>
            </p:cNvSpPr>
            <p:nvPr/>
          </p:nvSpPr>
          <p:spPr bwMode="auto">
            <a:xfrm>
              <a:off x="4614863" y="2587625"/>
              <a:ext cx="596900" cy="352425"/>
            </a:xfrm>
            <a:custGeom>
              <a:avLst/>
              <a:gdLst/>
              <a:ahLst/>
              <a:cxnLst>
                <a:cxn ang="0">
                  <a:pos x="30" y="226"/>
                </a:cxn>
                <a:cxn ang="0">
                  <a:pos x="45" y="224"/>
                </a:cxn>
                <a:cxn ang="0">
                  <a:pos x="72" y="214"/>
                </a:cxn>
                <a:cxn ang="0">
                  <a:pos x="215" y="184"/>
                </a:cxn>
                <a:cxn ang="0">
                  <a:pos x="232" y="186"/>
                </a:cxn>
                <a:cxn ang="0">
                  <a:pos x="308" y="173"/>
                </a:cxn>
                <a:cxn ang="0">
                  <a:pos x="312" y="172"/>
                </a:cxn>
                <a:cxn ang="0">
                  <a:pos x="346" y="142"/>
                </a:cxn>
                <a:cxn ang="0">
                  <a:pos x="353" y="132"/>
                </a:cxn>
                <a:cxn ang="0">
                  <a:pos x="361" y="113"/>
                </a:cxn>
                <a:cxn ang="0">
                  <a:pos x="375" y="103"/>
                </a:cxn>
                <a:cxn ang="0">
                  <a:pos x="380" y="95"/>
                </a:cxn>
                <a:cxn ang="0">
                  <a:pos x="386" y="76"/>
                </a:cxn>
                <a:cxn ang="0">
                  <a:pos x="366" y="65"/>
                </a:cxn>
                <a:cxn ang="0">
                  <a:pos x="363" y="62"/>
                </a:cxn>
                <a:cxn ang="0">
                  <a:pos x="358" y="51"/>
                </a:cxn>
                <a:cxn ang="0">
                  <a:pos x="348" y="20"/>
                </a:cxn>
                <a:cxn ang="0">
                  <a:pos x="339" y="16"/>
                </a:cxn>
                <a:cxn ang="0">
                  <a:pos x="333" y="9"/>
                </a:cxn>
                <a:cxn ang="0">
                  <a:pos x="316" y="0"/>
                </a:cxn>
                <a:cxn ang="0">
                  <a:pos x="297" y="11"/>
                </a:cxn>
                <a:cxn ang="0">
                  <a:pos x="287" y="9"/>
                </a:cxn>
                <a:cxn ang="0">
                  <a:pos x="271" y="11"/>
                </a:cxn>
                <a:cxn ang="0">
                  <a:pos x="251" y="11"/>
                </a:cxn>
                <a:cxn ang="0">
                  <a:pos x="241" y="4"/>
                </a:cxn>
                <a:cxn ang="0">
                  <a:pos x="224" y="3"/>
                </a:cxn>
                <a:cxn ang="0">
                  <a:pos x="219" y="4"/>
                </a:cxn>
                <a:cxn ang="0">
                  <a:pos x="215" y="9"/>
                </a:cxn>
                <a:cxn ang="0">
                  <a:pos x="222" y="25"/>
                </a:cxn>
                <a:cxn ang="0">
                  <a:pos x="199" y="34"/>
                </a:cxn>
                <a:cxn ang="0">
                  <a:pos x="187" y="38"/>
                </a:cxn>
                <a:cxn ang="0">
                  <a:pos x="181" y="48"/>
                </a:cxn>
                <a:cxn ang="0">
                  <a:pos x="162" y="85"/>
                </a:cxn>
                <a:cxn ang="0">
                  <a:pos x="142" y="90"/>
                </a:cxn>
                <a:cxn ang="0">
                  <a:pos x="135" y="91"/>
                </a:cxn>
                <a:cxn ang="0">
                  <a:pos x="133" y="102"/>
                </a:cxn>
                <a:cxn ang="0">
                  <a:pos x="119" y="104"/>
                </a:cxn>
                <a:cxn ang="0">
                  <a:pos x="116" y="106"/>
                </a:cxn>
                <a:cxn ang="0">
                  <a:pos x="108" y="109"/>
                </a:cxn>
                <a:cxn ang="0">
                  <a:pos x="98" y="121"/>
                </a:cxn>
                <a:cxn ang="0">
                  <a:pos x="77" y="119"/>
                </a:cxn>
                <a:cxn ang="0">
                  <a:pos x="64" y="127"/>
                </a:cxn>
                <a:cxn ang="0">
                  <a:pos x="55" y="126"/>
                </a:cxn>
                <a:cxn ang="0">
                  <a:pos x="51" y="141"/>
                </a:cxn>
                <a:cxn ang="0">
                  <a:pos x="53" y="154"/>
                </a:cxn>
                <a:cxn ang="0">
                  <a:pos x="42" y="162"/>
                </a:cxn>
                <a:cxn ang="0">
                  <a:pos x="37" y="182"/>
                </a:cxn>
                <a:cxn ang="0">
                  <a:pos x="31" y="186"/>
                </a:cxn>
                <a:cxn ang="0">
                  <a:pos x="17" y="183"/>
                </a:cxn>
                <a:cxn ang="0">
                  <a:pos x="1" y="185"/>
                </a:cxn>
                <a:cxn ang="0">
                  <a:pos x="0" y="191"/>
                </a:cxn>
                <a:cxn ang="0">
                  <a:pos x="2" y="216"/>
                </a:cxn>
                <a:cxn ang="0">
                  <a:pos x="1" y="225"/>
                </a:cxn>
              </a:cxnLst>
              <a:rect l="0" t="0" r="r" b="b"/>
              <a:pathLst>
                <a:path w="386" h="228">
                  <a:moveTo>
                    <a:pt x="1" y="225"/>
                  </a:moveTo>
                  <a:cubicBezTo>
                    <a:pt x="10" y="224"/>
                    <a:pt x="21" y="228"/>
                    <a:pt x="30" y="226"/>
                  </a:cubicBezTo>
                  <a:cubicBezTo>
                    <a:pt x="32" y="226"/>
                    <a:pt x="33" y="225"/>
                    <a:pt x="36" y="225"/>
                  </a:cubicBezTo>
                  <a:cubicBezTo>
                    <a:pt x="39" y="224"/>
                    <a:pt x="41" y="225"/>
                    <a:pt x="45" y="224"/>
                  </a:cubicBezTo>
                  <a:cubicBezTo>
                    <a:pt x="54" y="223"/>
                    <a:pt x="59" y="220"/>
                    <a:pt x="66" y="216"/>
                  </a:cubicBezTo>
                  <a:cubicBezTo>
                    <a:pt x="69" y="215"/>
                    <a:pt x="70" y="215"/>
                    <a:pt x="72" y="214"/>
                  </a:cubicBezTo>
                  <a:cubicBezTo>
                    <a:pt x="77" y="212"/>
                    <a:pt x="80" y="211"/>
                    <a:pt x="84" y="209"/>
                  </a:cubicBezTo>
                  <a:cubicBezTo>
                    <a:pt x="215" y="184"/>
                    <a:pt x="215" y="184"/>
                    <a:pt x="215" y="184"/>
                  </a:cubicBezTo>
                  <a:cubicBezTo>
                    <a:pt x="219" y="184"/>
                    <a:pt x="220" y="186"/>
                    <a:pt x="223" y="186"/>
                  </a:cubicBezTo>
                  <a:cubicBezTo>
                    <a:pt x="226" y="187"/>
                    <a:pt x="229" y="186"/>
                    <a:pt x="232" y="186"/>
                  </a:cubicBezTo>
                  <a:cubicBezTo>
                    <a:pt x="302" y="172"/>
                    <a:pt x="302" y="172"/>
                    <a:pt x="302" y="172"/>
                  </a:cubicBezTo>
                  <a:cubicBezTo>
                    <a:pt x="308" y="173"/>
                    <a:pt x="308" y="173"/>
                    <a:pt x="308" y="173"/>
                  </a:cubicBezTo>
                  <a:cubicBezTo>
                    <a:pt x="312" y="172"/>
                    <a:pt x="312" y="172"/>
                    <a:pt x="312" y="172"/>
                  </a:cubicBezTo>
                  <a:cubicBezTo>
                    <a:pt x="312" y="172"/>
                    <a:pt x="312" y="172"/>
                    <a:pt x="312" y="172"/>
                  </a:cubicBezTo>
                  <a:cubicBezTo>
                    <a:pt x="318" y="165"/>
                    <a:pt x="322" y="161"/>
                    <a:pt x="330" y="155"/>
                  </a:cubicBezTo>
                  <a:cubicBezTo>
                    <a:pt x="336" y="150"/>
                    <a:pt x="341" y="148"/>
                    <a:pt x="346" y="142"/>
                  </a:cubicBezTo>
                  <a:cubicBezTo>
                    <a:pt x="348" y="141"/>
                    <a:pt x="349" y="141"/>
                    <a:pt x="350" y="139"/>
                  </a:cubicBezTo>
                  <a:cubicBezTo>
                    <a:pt x="352" y="137"/>
                    <a:pt x="352" y="134"/>
                    <a:pt x="353" y="132"/>
                  </a:cubicBezTo>
                  <a:cubicBezTo>
                    <a:pt x="355" y="129"/>
                    <a:pt x="357" y="129"/>
                    <a:pt x="359" y="127"/>
                  </a:cubicBezTo>
                  <a:cubicBezTo>
                    <a:pt x="361" y="122"/>
                    <a:pt x="359" y="118"/>
                    <a:pt x="361" y="113"/>
                  </a:cubicBezTo>
                  <a:cubicBezTo>
                    <a:pt x="362" y="112"/>
                    <a:pt x="364" y="111"/>
                    <a:pt x="365" y="110"/>
                  </a:cubicBezTo>
                  <a:cubicBezTo>
                    <a:pt x="369" y="108"/>
                    <a:pt x="372" y="106"/>
                    <a:pt x="375" y="103"/>
                  </a:cubicBezTo>
                  <a:cubicBezTo>
                    <a:pt x="376" y="101"/>
                    <a:pt x="376" y="100"/>
                    <a:pt x="377" y="99"/>
                  </a:cubicBezTo>
                  <a:cubicBezTo>
                    <a:pt x="378" y="97"/>
                    <a:pt x="379" y="97"/>
                    <a:pt x="380" y="95"/>
                  </a:cubicBezTo>
                  <a:cubicBezTo>
                    <a:pt x="384" y="88"/>
                    <a:pt x="385" y="83"/>
                    <a:pt x="386" y="76"/>
                  </a:cubicBezTo>
                  <a:cubicBezTo>
                    <a:pt x="386" y="76"/>
                    <a:pt x="386" y="76"/>
                    <a:pt x="386" y="76"/>
                  </a:cubicBezTo>
                  <a:cubicBezTo>
                    <a:pt x="384" y="75"/>
                    <a:pt x="382" y="75"/>
                    <a:pt x="379" y="75"/>
                  </a:cubicBezTo>
                  <a:cubicBezTo>
                    <a:pt x="374" y="73"/>
                    <a:pt x="371" y="70"/>
                    <a:pt x="366" y="65"/>
                  </a:cubicBezTo>
                  <a:cubicBezTo>
                    <a:pt x="366" y="65"/>
                    <a:pt x="366" y="64"/>
                    <a:pt x="365" y="63"/>
                  </a:cubicBezTo>
                  <a:cubicBezTo>
                    <a:pt x="365" y="63"/>
                    <a:pt x="364" y="63"/>
                    <a:pt x="363" y="62"/>
                  </a:cubicBezTo>
                  <a:cubicBezTo>
                    <a:pt x="361" y="60"/>
                    <a:pt x="360" y="58"/>
                    <a:pt x="359" y="55"/>
                  </a:cubicBezTo>
                  <a:cubicBezTo>
                    <a:pt x="358" y="53"/>
                    <a:pt x="358" y="52"/>
                    <a:pt x="358" y="51"/>
                  </a:cubicBezTo>
                  <a:cubicBezTo>
                    <a:pt x="357" y="48"/>
                    <a:pt x="355" y="46"/>
                    <a:pt x="354" y="43"/>
                  </a:cubicBezTo>
                  <a:cubicBezTo>
                    <a:pt x="351" y="36"/>
                    <a:pt x="351" y="27"/>
                    <a:pt x="348" y="20"/>
                  </a:cubicBezTo>
                  <a:cubicBezTo>
                    <a:pt x="348" y="20"/>
                    <a:pt x="348" y="20"/>
                    <a:pt x="348" y="20"/>
                  </a:cubicBezTo>
                  <a:cubicBezTo>
                    <a:pt x="344" y="20"/>
                    <a:pt x="342" y="18"/>
                    <a:pt x="339" y="16"/>
                  </a:cubicBezTo>
                  <a:cubicBezTo>
                    <a:pt x="338" y="15"/>
                    <a:pt x="338" y="13"/>
                    <a:pt x="337" y="12"/>
                  </a:cubicBezTo>
                  <a:cubicBezTo>
                    <a:pt x="336" y="11"/>
                    <a:pt x="334" y="10"/>
                    <a:pt x="333" y="9"/>
                  </a:cubicBezTo>
                  <a:cubicBezTo>
                    <a:pt x="329" y="8"/>
                    <a:pt x="327" y="7"/>
                    <a:pt x="323" y="5"/>
                  </a:cubicBezTo>
                  <a:cubicBezTo>
                    <a:pt x="320" y="3"/>
                    <a:pt x="319" y="0"/>
                    <a:pt x="316" y="0"/>
                  </a:cubicBezTo>
                  <a:cubicBezTo>
                    <a:pt x="311" y="0"/>
                    <a:pt x="311" y="5"/>
                    <a:pt x="308" y="7"/>
                  </a:cubicBezTo>
                  <a:cubicBezTo>
                    <a:pt x="304" y="10"/>
                    <a:pt x="302" y="11"/>
                    <a:pt x="297" y="11"/>
                  </a:cubicBezTo>
                  <a:cubicBezTo>
                    <a:pt x="295" y="11"/>
                    <a:pt x="293" y="11"/>
                    <a:pt x="290" y="11"/>
                  </a:cubicBezTo>
                  <a:cubicBezTo>
                    <a:pt x="289" y="11"/>
                    <a:pt x="289" y="9"/>
                    <a:pt x="287" y="9"/>
                  </a:cubicBezTo>
                  <a:cubicBezTo>
                    <a:pt x="283" y="9"/>
                    <a:pt x="282" y="14"/>
                    <a:pt x="278" y="14"/>
                  </a:cubicBezTo>
                  <a:cubicBezTo>
                    <a:pt x="275" y="14"/>
                    <a:pt x="274" y="12"/>
                    <a:pt x="271" y="11"/>
                  </a:cubicBezTo>
                  <a:cubicBezTo>
                    <a:pt x="269" y="10"/>
                    <a:pt x="267" y="10"/>
                    <a:pt x="264" y="10"/>
                  </a:cubicBezTo>
                  <a:cubicBezTo>
                    <a:pt x="259" y="10"/>
                    <a:pt x="256" y="11"/>
                    <a:pt x="251" y="11"/>
                  </a:cubicBezTo>
                  <a:cubicBezTo>
                    <a:pt x="250" y="11"/>
                    <a:pt x="249" y="11"/>
                    <a:pt x="247" y="11"/>
                  </a:cubicBezTo>
                  <a:cubicBezTo>
                    <a:pt x="244" y="9"/>
                    <a:pt x="244" y="4"/>
                    <a:pt x="241" y="4"/>
                  </a:cubicBezTo>
                  <a:cubicBezTo>
                    <a:pt x="238" y="4"/>
                    <a:pt x="236" y="4"/>
                    <a:pt x="233" y="4"/>
                  </a:cubicBezTo>
                  <a:cubicBezTo>
                    <a:pt x="229" y="4"/>
                    <a:pt x="228" y="3"/>
                    <a:pt x="224" y="3"/>
                  </a:cubicBezTo>
                  <a:cubicBezTo>
                    <a:pt x="222" y="3"/>
                    <a:pt x="221" y="3"/>
                    <a:pt x="219" y="4"/>
                  </a:cubicBezTo>
                  <a:cubicBezTo>
                    <a:pt x="219" y="4"/>
                    <a:pt x="219" y="4"/>
                    <a:pt x="219" y="4"/>
                  </a:cubicBezTo>
                  <a:cubicBezTo>
                    <a:pt x="219" y="5"/>
                    <a:pt x="218" y="5"/>
                    <a:pt x="217" y="6"/>
                  </a:cubicBezTo>
                  <a:cubicBezTo>
                    <a:pt x="216" y="7"/>
                    <a:pt x="215" y="8"/>
                    <a:pt x="215" y="9"/>
                  </a:cubicBezTo>
                  <a:cubicBezTo>
                    <a:pt x="215" y="12"/>
                    <a:pt x="217" y="14"/>
                    <a:pt x="218" y="18"/>
                  </a:cubicBezTo>
                  <a:cubicBezTo>
                    <a:pt x="220" y="21"/>
                    <a:pt x="224" y="22"/>
                    <a:pt x="222" y="25"/>
                  </a:cubicBezTo>
                  <a:cubicBezTo>
                    <a:pt x="218" y="31"/>
                    <a:pt x="212" y="31"/>
                    <a:pt x="205" y="33"/>
                  </a:cubicBezTo>
                  <a:cubicBezTo>
                    <a:pt x="203" y="34"/>
                    <a:pt x="201" y="33"/>
                    <a:pt x="199" y="34"/>
                  </a:cubicBezTo>
                  <a:cubicBezTo>
                    <a:pt x="198" y="34"/>
                    <a:pt x="198" y="35"/>
                    <a:pt x="197" y="35"/>
                  </a:cubicBezTo>
                  <a:cubicBezTo>
                    <a:pt x="193" y="37"/>
                    <a:pt x="191" y="37"/>
                    <a:pt x="187" y="38"/>
                  </a:cubicBezTo>
                  <a:cubicBezTo>
                    <a:pt x="185" y="39"/>
                    <a:pt x="183" y="38"/>
                    <a:pt x="182" y="40"/>
                  </a:cubicBezTo>
                  <a:cubicBezTo>
                    <a:pt x="180" y="42"/>
                    <a:pt x="181" y="44"/>
                    <a:pt x="181" y="48"/>
                  </a:cubicBezTo>
                  <a:cubicBezTo>
                    <a:pt x="180" y="58"/>
                    <a:pt x="176" y="64"/>
                    <a:pt x="170" y="73"/>
                  </a:cubicBezTo>
                  <a:cubicBezTo>
                    <a:pt x="167" y="77"/>
                    <a:pt x="165" y="80"/>
                    <a:pt x="162" y="85"/>
                  </a:cubicBezTo>
                  <a:cubicBezTo>
                    <a:pt x="159" y="89"/>
                    <a:pt x="158" y="95"/>
                    <a:pt x="152" y="95"/>
                  </a:cubicBezTo>
                  <a:cubicBezTo>
                    <a:pt x="148" y="95"/>
                    <a:pt x="146" y="92"/>
                    <a:pt x="142" y="90"/>
                  </a:cubicBezTo>
                  <a:cubicBezTo>
                    <a:pt x="141" y="89"/>
                    <a:pt x="140" y="88"/>
                    <a:pt x="139" y="88"/>
                  </a:cubicBezTo>
                  <a:cubicBezTo>
                    <a:pt x="137" y="88"/>
                    <a:pt x="136" y="90"/>
                    <a:pt x="135" y="91"/>
                  </a:cubicBezTo>
                  <a:cubicBezTo>
                    <a:pt x="134" y="92"/>
                    <a:pt x="132" y="91"/>
                    <a:pt x="131" y="92"/>
                  </a:cubicBezTo>
                  <a:cubicBezTo>
                    <a:pt x="131" y="96"/>
                    <a:pt x="133" y="98"/>
                    <a:pt x="133" y="102"/>
                  </a:cubicBezTo>
                  <a:cubicBezTo>
                    <a:pt x="133" y="105"/>
                    <a:pt x="131" y="107"/>
                    <a:pt x="129" y="107"/>
                  </a:cubicBezTo>
                  <a:cubicBezTo>
                    <a:pt x="125" y="107"/>
                    <a:pt x="123" y="104"/>
                    <a:pt x="119" y="104"/>
                  </a:cubicBezTo>
                  <a:cubicBezTo>
                    <a:pt x="118" y="104"/>
                    <a:pt x="119" y="106"/>
                    <a:pt x="118" y="106"/>
                  </a:cubicBezTo>
                  <a:cubicBezTo>
                    <a:pt x="117" y="106"/>
                    <a:pt x="116" y="106"/>
                    <a:pt x="116" y="106"/>
                  </a:cubicBezTo>
                  <a:cubicBezTo>
                    <a:pt x="114" y="107"/>
                    <a:pt x="113" y="106"/>
                    <a:pt x="112" y="106"/>
                  </a:cubicBezTo>
                  <a:cubicBezTo>
                    <a:pt x="110" y="107"/>
                    <a:pt x="109" y="108"/>
                    <a:pt x="108" y="109"/>
                  </a:cubicBezTo>
                  <a:cubicBezTo>
                    <a:pt x="105" y="111"/>
                    <a:pt x="104" y="113"/>
                    <a:pt x="103" y="116"/>
                  </a:cubicBezTo>
                  <a:cubicBezTo>
                    <a:pt x="102" y="118"/>
                    <a:pt x="101" y="121"/>
                    <a:pt x="98" y="121"/>
                  </a:cubicBezTo>
                  <a:cubicBezTo>
                    <a:pt x="95" y="121"/>
                    <a:pt x="94" y="119"/>
                    <a:pt x="91" y="119"/>
                  </a:cubicBezTo>
                  <a:cubicBezTo>
                    <a:pt x="86" y="119"/>
                    <a:pt x="82" y="119"/>
                    <a:pt x="77" y="119"/>
                  </a:cubicBezTo>
                  <a:cubicBezTo>
                    <a:pt x="76" y="119"/>
                    <a:pt x="75" y="118"/>
                    <a:pt x="73" y="118"/>
                  </a:cubicBezTo>
                  <a:cubicBezTo>
                    <a:pt x="68" y="116"/>
                    <a:pt x="69" y="127"/>
                    <a:pt x="64" y="127"/>
                  </a:cubicBezTo>
                  <a:cubicBezTo>
                    <a:pt x="60" y="127"/>
                    <a:pt x="55" y="122"/>
                    <a:pt x="55" y="126"/>
                  </a:cubicBezTo>
                  <a:cubicBezTo>
                    <a:pt x="55" y="126"/>
                    <a:pt x="55" y="126"/>
                    <a:pt x="55" y="126"/>
                  </a:cubicBezTo>
                  <a:cubicBezTo>
                    <a:pt x="55" y="129"/>
                    <a:pt x="55" y="132"/>
                    <a:pt x="55" y="135"/>
                  </a:cubicBezTo>
                  <a:cubicBezTo>
                    <a:pt x="55" y="138"/>
                    <a:pt x="52" y="139"/>
                    <a:pt x="51" y="141"/>
                  </a:cubicBezTo>
                  <a:cubicBezTo>
                    <a:pt x="49" y="142"/>
                    <a:pt x="50" y="144"/>
                    <a:pt x="50" y="146"/>
                  </a:cubicBezTo>
                  <a:cubicBezTo>
                    <a:pt x="50" y="149"/>
                    <a:pt x="53" y="151"/>
                    <a:pt x="53" y="154"/>
                  </a:cubicBezTo>
                  <a:cubicBezTo>
                    <a:pt x="53" y="156"/>
                    <a:pt x="51" y="156"/>
                    <a:pt x="50" y="157"/>
                  </a:cubicBezTo>
                  <a:cubicBezTo>
                    <a:pt x="47" y="159"/>
                    <a:pt x="45" y="161"/>
                    <a:pt x="42" y="162"/>
                  </a:cubicBezTo>
                  <a:cubicBezTo>
                    <a:pt x="39" y="164"/>
                    <a:pt x="34" y="164"/>
                    <a:pt x="34" y="168"/>
                  </a:cubicBezTo>
                  <a:cubicBezTo>
                    <a:pt x="34" y="173"/>
                    <a:pt x="37" y="176"/>
                    <a:pt x="37" y="182"/>
                  </a:cubicBezTo>
                  <a:cubicBezTo>
                    <a:pt x="37" y="183"/>
                    <a:pt x="37" y="184"/>
                    <a:pt x="36" y="185"/>
                  </a:cubicBezTo>
                  <a:cubicBezTo>
                    <a:pt x="34" y="187"/>
                    <a:pt x="33" y="186"/>
                    <a:pt x="31" y="186"/>
                  </a:cubicBezTo>
                  <a:cubicBezTo>
                    <a:pt x="29" y="186"/>
                    <a:pt x="28" y="185"/>
                    <a:pt x="27" y="185"/>
                  </a:cubicBezTo>
                  <a:cubicBezTo>
                    <a:pt x="23" y="184"/>
                    <a:pt x="21" y="185"/>
                    <a:pt x="17" y="183"/>
                  </a:cubicBezTo>
                  <a:cubicBezTo>
                    <a:pt x="13" y="182"/>
                    <a:pt x="10" y="180"/>
                    <a:pt x="6" y="180"/>
                  </a:cubicBezTo>
                  <a:cubicBezTo>
                    <a:pt x="3" y="180"/>
                    <a:pt x="2" y="182"/>
                    <a:pt x="1" y="185"/>
                  </a:cubicBezTo>
                  <a:cubicBezTo>
                    <a:pt x="0" y="189"/>
                    <a:pt x="2" y="187"/>
                    <a:pt x="0" y="191"/>
                  </a:cubicBezTo>
                  <a:cubicBezTo>
                    <a:pt x="0" y="191"/>
                    <a:pt x="0" y="191"/>
                    <a:pt x="0" y="191"/>
                  </a:cubicBezTo>
                  <a:cubicBezTo>
                    <a:pt x="1" y="191"/>
                    <a:pt x="2" y="192"/>
                    <a:pt x="2" y="194"/>
                  </a:cubicBezTo>
                  <a:cubicBezTo>
                    <a:pt x="2" y="201"/>
                    <a:pt x="2" y="209"/>
                    <a:pt x="2" y="216"/>
                  </a:cubicBezTo>
                  <a:cubicBezTo>
                    <a:pt x="2" y="218"/>
                    <a:pt x="4" y="219"/>
                    <a:pt x="4" y="221"/>
                  </a:cubicBezTo>
                  <a:cubicBezTo>
                    <a:pt x="4" y="223"/>
                    <a:pt x="2" y="224"/>
                    <a:pt x="1" y="225"/>
                  </a:cubicBezTo>
                  <a:close/>
                </a:path>
              </a:pathLst>
            </a:custGeom>
            <a:grpFill/>
            <a:ln w="3175"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3" name="Freeform 13"/>
            <p:cNvSpPr>
              <a:spLocks/>
            </p:cNvSpPr>
            <p:nvPr/>
          </p:nvSpPr>
          <p:spPr bwMode="auto">
            <a:xfrm>
              <a:off x="4686300" y="2293938"/>
              <a:ext cx="274638" cy="490538"/>
            </a:xfrm>
            <a:custGeom>
              <a:avLst/>
              <a:gdLst/>
              <a:ahLst/>
              <a:cxnLst>
                <a:cxn ang="0">
                  <a:pos x="9" y="316"/>
                </a:cxn>
                <a:cxn ang="0">
                  <a:pos x="18" y="317"/>
                </a:cxn>
                <a:cxn ang="0">
                  <a:pos x="27" y="308"/>
                </a:cxn>
                <a:cxn ang="0">
                  <a:pos x="31" y="309"/>
                </a:cxn>
                <a:cxn ang="0">
                  <a:pos x="45" y="309"/>
                </a:cxn>
                <a:cxn ang="0">
                  <a:pos x="52" y="311"/>
                </a:cxn>
                <a:cxn ang="0">
                  <a:pos x="57" y="306"/>
                </a:cxn>
                <a:cxn ang="0">
                  <a:pos x="62" y="299"/>
                </a:cxn>
                <a:cxn ang="0">
                  <a:pos x="66" y="296"/>
                </a:cxn>
                <a:cxn ang="0">
                  <a:pos x="70" y="296"/>
                </a:cxn>
                <a:cxn ang="0">
                  <a:pos x="72" y="296"/>
                </a:cxn>
                <a:cxn ang="0">
                  <a:pos x="73" y="294"/>
                </a:cxn>
                <a:cxn ang="0">
                  <a:pos x="83" y="297"/>
                </a:cxn>
                <a:cxn ang="0">
                  <a:pos x="87" y="292"/>
                </a:cxn>
                <a:cxn ang="0">
                  <a:pos x="85" y="282"/>
                </a:cxn>
                <a:cxn ang="0">
                  <a:pos x="89" y="281"/>
                </a:cxn>
                <a:cxn ang="0">
                  <a:pos x="93" y="278"/>
                </a:cxn>
                <a:cxn ang="0">
                  <a:pos x="96" y="280"/>
                </a:cxn>
                <a:cxn ang="0">
                  <a:pos x="106" y="285"/>
                </a:cxn>
                <a:cxn ang="0">
                  <a:pos x="116" y="275"/>
                </a:cxn>
                <a:cxn ang="0">
                  <a:pos x="124" y="263"/>
                </a:cxn>
                <a:cxn ang="0">
                  <a:pos x="135" y="238"/>
                </a:cxn>
                <a:cxn ang="0">
                  <a:pos x="136" y="230"/>
                </a:cxn>
                <a:cxn ang="0">
                  <a:pos x="141" y="228"/>
                </a:cxn>
                <a:cxn ang="0">
                  <a:pos x="151" y="225"/>
                </a:cxn>
                <a:cxn ang="0">
                  <a:pos x="153" y="224"/>
                </a:cxn>
                <a:cxn ang="0">
                  <a:pos x="159" y="223"/>
                </a:cxn>
                <a:cxn ang="0">
                  <a:pos x="176" y="215"/>
                </a:cxn>
                <a:cxn ang="0">
                  <a:pos x="172" y="208"/>
                </a:cxn>
                <a:cxn ang="0">
                  <a:pos x="169" y="199"/>
                </a:cxn>
                <a:cxn ang="0">
                  <a:pos x="171" y="196"/>
                </a:cxn>
                <a:cxn ang="0">
                  <a:pos x="173" y="194"/>
                </a:cxn>
                <a:cxn ang="0">
                  <a:pos x="173" y="194"/>
                </a:cxn>
                <a:cxn ang="0">
                  <a:pos x="139" y="7"/>
                </a:cxn>
                <a:cxn ang="0">
                  <a:pos x="139" y="7"/>
                </a:cxn>
                <a:cxn ang="0">
                  <a:pos x="138" y="0"/>
                </a:cxn>
                <a:cxn ang="0">
                  <a:pos x="30" y="20"/>
                </a:cxn>
                <a:cxn ang="0">
                  <a:pos x="30" y="20"/>
                </a:cxn>
                <a:cxn ang="0">
                  <a:pos x="23" y="24"/>
                </a:cxn>
                <a:cxn ang="0">
                  <a:pos x="3" y="33"/>
                </a:cxn>
                <a:cxn ang="0">
                  <a:pos x="0" y="32"/>
                </a:cxn>
                <a:cxn ang="0">
                  <a:pos x="0" y="32"/>
                </a:cxn>
                <a:cxn ang="0">
                  <a:pos x="23" y="196"/>
                </a:cxn>
                <a:cxn ang="0">
                  <a:pos x="16" y="206"/>
                </a:cxn>
                <a:cxn ang="0">
                  <a:pos x="21" y="223"/>
                </a:cxn>
                <a:cxn ang="0">
                  <a:pos x="25" y="244"/>
                </a:cxn>
                <a:cxn ang="0">
                  <a:pos x="20" y="261"/>
                </a:cxn>
                <a:cxn ang="0">
                  <a:pos x="15" y="277"/>
                </a:cxn>
                <a:cxn ang="0">
                  <a:pos x="11" y="283"/>
                </a:cxn>
                <a:cxn ang="0">
                  <a:pos x="10" y="293"/>
                </a:cxn>
                <a:cxn ang="0">
                  <a:pos x="9" y="298"/>
                </a:cxn>
                <a:cxn ang="0">
                  <a:pos x="9" y="304"/>
                </a:cxn>
                <a:cxn ang="0">
                  <a:pos x="8" y="308"/>
                </a:cxn>
                <a:cxn ang="0">
                  <a:pos x="9" y="316"/>
                </a:cxn>
              </a:cxnLst>
              <a:rect l="0" t="0" r="r" b="b"/>
              <a:pathLst>
                <a:path w="178" h="317">
                  <a:moveTo>
                    <a:pt x="9" y="316"/>
                  </a:moveTo>
                  <a:cubicBezTo>
                    <a:pt x="9" y="312"/>
                    <a:pt x="14" y="317"/>
                    <a:pt x="18" y="317"/>
                  </a:cubicBezTo>
                  <a:cubicBezTo>
                    <a:pt x="23" y="317"/>
                    <a:pt x="22" y="306"/>
                    <a:pt x="27" y="308"/>
                  </a:cubicBezTo>
                  <a:cubicBezTo>
                    <a:pt x="29" y="308"/>
                    <a:pt x="30" y="309"/>
                    <a:pt x="31" y="309"/>
                  </a:cubicBezTo>
                  <a:cubicBezTo>
                    <a:pt x="36" y="309"/>
                    <a:pt x="40" y="309"/>
                    <a:pt x="45" y="309"/>
                  </a:cubicBezTo>
                  <a:cubicBezTo>
                    <a:pt x="48" y="309"/>
                    <a:pt x="49" y="311"/>
                    <a:pt x="52" y="311"/>
                  </a:cubicBezTo>
                  <a:cubicBezTo>
                    <a:pt x="55" y="311"/>
                    <a:pt x="56" y="308"/>
                    <a:pt x="57" y="306"/>
                  </a:cubicBezTo>
                  <a:cubicBezTo>
                    <a:pt x="58" y="303"/>
                    <a:pt x="59" y="301"/>
                    <a:pt x="62" y="299"/>
                  </a:cubicBezTo>
                  <a:cubicBezTo>
                    <a:pt x="63" y="298"/>
                    <a:pt x="64" y="297"/>
                    <a:pt x="66" y="296"/>
                  </a:cubicBezTo>
                  <a:cubicBezTo>
                    <a:pt x="67" y="296"/>
                    <a:pt x="68" y="297"/>
                    <a:pt x="70" y="296"/>
                  </a:cubicBezTo>
                  <a:cubicBezTo>
                    <a:pt x="70" y="296"/>
                    <a:pt x="71" y="296"/>
                    <a:pt x="72" y="296"/>
                  </a:cubicBezTo>
                  <a:cubicBezTo>
                    <a:pt x="73" y="296"/>
                    <a:pt x="72" y="294"/>
                    <a:pt x="73" y="294"/>
                  </a:cubicBezTo>
                  <a:cubicBezTo>
                    <a:pt x="77" y="294"/>
                    <a:pt x="79" y="297"/>
                    <a:pt x="83" y="297"/>
                  </a:cubicBezTo>
                  <a:cubicBezTo>
                    <a:pt x="85" y="297"/>
                    <a:pt x="87" y="295"/>
                    <a:pt x="87" y="292"/>
                  </a:cubicBezTo>
                  <a:cubicBezTo>
                    <a:pt x="87" y="288"/>
                    <a:pt x="85" y="286"/>
                    <a:pt x="85" y="282"/>
                  </a:cubicBezTo>
                  <a:cubicBezTo>
                    <a:pt x="86" y="281"/>
                    <a:pt x="88" y="282"/>
                    <a:pt x="89" y="281"/>
                  </a:cubicBezTo>
                  <a:cubicBezTo>
                    <a:pt x="90" y="280"/>
                    <a:pt x="91" y="278"/>
                    <a:pt x="93" y="278"/>
                  </a:cubicBezTo>
                  <a:cubicBezTo>
                    <a:pt x="94" y="278"/>
                    <a:pt x="95" y="279"/>
                    <a:pt x="96" y="280"/>
                  </a:cubicBezTo>
                  <a:cubicBezTo>
                    <a:pt x="100" y="282"/>
                    <a:pt x="102" y="285"/>
                    <a:pt x="106" y="285"/>
                  </a:cubicBezTo>
                  <a:cubicBezTo>
                    <a:pt x="112" y="285"/>
                    <a:pt x="113" y="279"/>
                    <a:pt x="116" y="275"/>
                  </a:cubicBezTo>
                  <a:cubicBezTo>
                    <a:pt x="119" y="270"/>
                    <a:pt x="121" y="267"/>
                    <a:pt x="124" y="263"/>
                  </a:cubicBezTo>
                  <a:cubicBezTo>
                    <a:pt x="130" y="254"/>
                    <a:pt x="134" y="248"/>
                    <a:pt x="135" y="238"/>
                  </a:cubicBezTo>
                  <a:cubicBezTo>
                    <a:pt x="135" y="234"/>
                    <a:pt x="134" y="232"/>
                    <a:pt x="136" y="230"/>
                  </a:cubicBezTo>
                  <a:cubicBezTo>
                    <a:pt x="137" y="228"/>
                    <a:pt x="139" y="229"/>
                    <a:pt x="141" y="228"/>
                  </a:cubicBezTo>
                  <a:cubicBezTo>
                    <a:pt x="145" y="227"/>
                    <a:pt x="147" y="227"/>
                    <a:pt x="151" y="225"/>
                  </a:cubicBezTo>
                  <a:cubicBezTo>
                    <a:pt x="152" y="225"/>
                    <a:pt x="152" y="224"/>
                    <a:pt x="153" y="224"/>
                  </a:cubicBezTo>
                  <a:cubicBezTo>
                    <a:pt x="155" y="223"/>
                    <a:pt x="157" y="224"/>
                    <a:pt x="159" y="223"/>
                  </a:cubicBezTo>
                  <a:cubicBezTo>
                    <a:pt x="166" y="221"/>
                    <a:pt x="172" y="221"/>
                    <a:pt x="176" y="215"/>
                  </a:cubicBezTo>
                  <a:cubicBezTo>
                    <a:pt x="178" y="212"/>
                    <a:pt x="174" y="211"/>
                    <a:pt x="172" y="208"/>
                  </a:cubicBezTo>
                  <a:cubicBezTo>
                    <a:pt x="171" y="204"/>
                    <a:pt x="169" y="202"/>
                    <a:pt x="169" y="199"/>
                  </a:cubicBezTo>
                  <a:cubicBezTo>
                    <a:pt x="169" y="198"/>
                    <a:pt x="170" y="197"/>
                    <a:pt x="171" y="196"/>
                  </a:cubicBezTo>
                  <a:cubicBezTo>
                    <a:pt x="172" y="195"/>
                    <a:pt x="173" y="195"/>
                    <a:pt x="173" y="194"/>
                  </a:cubicBezTo>
                  <a:cubicBezTo>
                    <a:pt x="173" y="194"/>
                    <a:pt x="173" y="194"/>
                    <a:pt x="173" y="194"/>
                  </a:cubicBezTo>
                  <a:cubicBezTo>
                    <a:pt x="139" y="7"/>
                    <a:pt x="139" y="7"/>
                    <a:pt x="139" y="7"/>
                  </a:cubicBezTo>
                  <a:cubicBezTo>
                    <a:pt x="139" y="7"/>
                    <a:pt x="139" y="7"/>
                    <a:pt x="139" y="7"/>
                  </a:cubicBezTo>
                  <a:cubicBezTo>
                    <a:pt x="138" y="0"/>
                    <a:pt x="138" y="0"/>
                    <a:pt x="138" y="0"/>
                  </a:cubicBezTo>
                  <a:cubicBezTo>
                    <a:pt x="30" y="20"/>
                    <a:pt x="30" y="20"/>
                    <a:pt x="30" y="20"/>
                  </a:cubicBezTo>
                  <a:cubicBezTo>
                    <a:pt x="30" y="20"/>
                    <a:pt x="30" y="20"/>
                    <a:pt x="30" y="20"/>
                  </a:cubicBezTo>
                  <a:cubicBezTo>
                    <a:pt x="28" y="22"/>
                    <a:pt x="25" y="23"/>
                    <a:pt x="23" y="24"/>
                  </a:cubicBezTo>
                  <a:cubicBezTo>
                    <a:pt x="16" y="29"/>
                    <a:pt x="11" y="33"/>
                    <a:pt x="3" y="33"/>
                  </a:cubicBezTo>
                  <a:cubicBezTo>
                    <a:pt x="1" y="33"/>
                    <a:pt x="0" y="33"/>
                    <a:pt x="0" y="32"/>
                  </a:cubicBezTo>
                  <a:cubicBezTo>
                    <a:pt x="0" y="32"/>
                    <a:pt x="0" y="32"/>
                    <a:pt x="0" y="32"/>
                  </a:cubicBezTo>
                  <a:cubicBezTo>
                    <a:pt x="23" y="196"/>
                    <a:pt x="23" y="196"/>
                    <a:pt x="23" y="196"/>
                  </a:cubicBezTo>
                  <a:cubicBezTo>
                    <a:pt x="20" y="201"/>
                    <a:pt x="16" y="201"/>
                    <a:pt x="16" y="206"/>
                  </a:cubicBezTo>
                  <a:cubicBezTo>
                    <a:pt x="16" y="213"/>
                    <a:pt x="19" y="216"/>
                    <a:pt x="21" y="223"/>
                  </a:cubicBezTo>
                  <a:cubicBezTo>
                    <a:pt x="24" y="230"/>
                    <a:pt x="25" y="235"/>
                    <a:pt x="25" y="244"/>
                  </a:cubicBezTo>
                  <a:cubicBezTo>
                    <a:pt x="25" y="251"/>
                    <a:pt x="21" y="254"/>
                    <a:pt x="20" y="261"/>
                  </a:cubicBezTo>
                  <a:cubicBezTo>
                    <a:pt x="18" y="267"/>
                    <a:pt x="17" y="271"/>
                    <a:pt x="15" y="277"/>
                  </a:cubicBezTo>
                  <a:cubicBezTo>
                    <a:pt x="14" y="279"/>
                    <a:pt x="11" y="280"/>
                    <a:pt x="11" y="283"/>
                  </a:cubicBezTo>
                  <a:cubicBezTo>
                    <a:pt x="10" y="287"/>
                    <a:pt x="11" y="289"/>
                    <a:pt x="10" y="293"/>
                  </a:cubicBezTo>
                  <a:cubicBezTo>
                    <a:pt x="10" y="295"/>
                    <a:pt x="9" y="296"/>
                    <a:pt x="9" y="298"/>
                  </a:cubicBezTo>
                  <a:cubicBezTo>
                    <a:pt x="9" y="301"/>
                    <a:pt x="9" y="302"/>
                    <a:pt x="9" y="304"/>
                  </a:cubicBezTo>
                  <a:cubicBezTo>
                    <a:pt x="9" y="306"/>
                    <a:pt x="8" y="307"/>
                    <a:pt x="8" y="308"/>
                  </a:cubicBezTo>
                  <a:cubicBezTo>
                    <a:pt x="8" y="311"/>
                    <a:pt x="6" y="314"/>
                    <a:pt x="9" y="316"/>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4" name="Freeform 14"/>
            <p:cNvSpPr>
              <a:spLocks/>
            </p:cNvSpPr>
            <p:nvPr/>
          </p:nvSpPr>
          <p:spPr bwMode="auto">
            <a:xfrm>
              <a:off x="4375150" y="2265363"/>
              <a:ext cx="350838" cy="619125"/>
            </a:xfrm>
            <a:custGeom>
              <a:avLst/>
              <a:gdLst/>
              <a:ahLst/>
              <a:cxnLst>
                <a:cxn ang="0">
                  <a:pos x="225" y="215"/>
                </a:cxn>
                <a:cxn ang="0">
                  <a:pos x="223" y="242"/>
                </a:cxn>
                <a:cxn ang="0">
                  <a:pos x="222" y="280"/>
                </a:cxn>
                <a:cxn ang="0">
                  <a:pos x="213" y="302"/>
                </a:cxn>
                <a:cxn ang="0">
                  <a:pos x="211" y="317"/>
                </a:cxn>
                <a:cxn ang="0">
                  <a:pos x="210" y="327"/>
                </a:cxn>
                <a:cxn ang="0">
                  <a:pos x="211" y="335"/>
                </a:cxn>
                <a:cxn ang="0">
                  <a:pos x="207" y="350"/>
                </a:cxn>
                <a:cxn ang="0">
                  <a:pos x="209" y="363"/>
                </a:cxn>
                <a:cxn ang="0">
                  <a:pos x="198" y="371"/>
                </a:cxn>
                <a:cxn ang="0">
                  <a:pos x="193" y="391"/>
                </a:cxn>
                <a:cxn ang="0">
                  <a:pos x="187" y="395"/>
                </a:cxn>
                <a:cxn ang="0">
                  <a:pos x="173" y="392"/>
                </a:cxn>
                <a:cxn ang="0">
                  <a:pos x="157" y="394"/>
                </a:cxn>
                <a:cxn ang="0">
                  <a:pos x="156" y="400"/>
                </a:cxn>
                <a:cxn ang="0">
                  <a:pos x="133" y="392"/>
                </a:cxn>
                <a:cxn ang="0">
                  <a:pos x="127" y="385"/>
                </a:cxn>
                <a:cxn ang="0">
                  <a:pos x="120" y="359"/>
                </a:cxn>
                <a:cxn ang="0">
                  <a:pos x="103" y="342"/>
                </a:cxn>
                <a:cxn ang="0">
                  <a:pos x="81" y="326"/>
                </a:cxn>
                <a:cxn ang="0">
                  <a:pos x="75" y="309"/>
                </a:cxn>
                <a:cxn ang="0">
                  <a:pos x="81" y="285"/>
                </a:cxn>
                <a:cxn ang="0">
                  <a:pos x="68" y="278"/>
                </a:cxn>
                <a:cxn ang="0">
                  <a:pos x="62" y="279"/>
                </a:cxn>
                <a:cxn ang="0">
                  <a:pos x="52" y="278"/>
                </a:cxn>
                <a:cxn ang="0">
                  <a:pos x="46" y="261"/>
                </a:cxn>
                <a:cxn ang="0">
                  <a:pos x="25" y="238"/>
                </a:cxn>
                <a:cxn ang="0">
                  <a:pos x="9" y="228"/>
                </a:cxn>
                <a:cxn ang="0">
                  <a:pos x="1" y="208"/>
                </a:cxn>
                <a:cxn ang="0">
                  <a:pos x="0" y="186"/>
                </a:cxn>
                <a:cxn ang="0">
                  <a:pos x="1" y="179"/>
                </a:cxn>
                <a:cxn ang="0">
                  <a:pos x="4" y="164"/>
                </a:cxn>
                <a:cxn ang="0">
                  <a:pos x="13" y="155"/>
                </a:cxn>
                <a:cxn ang="0">
                  <a:pos x="19" y="134"/>
                </a:cxn>
                <a:cxn ang="0">
                  <a:pos x="19" y="120"/>
                </a:cxn>
                <a:cxn ang="0">
                  <a:pos x="11" y="110"/>
                </a:cxn>
                <a:cxn ang="0">
                  <a:pos x="40" y="96"/>
                </a:cxn>
                <a:cxn ang="0">
                  <a:pos x="53" y="80"/>
                </a:cxn>
                <a:cxn ang="0">
                  <a:pos x="52" y="57"/>
                </a:cxn>
                <a:cxn ang="0">
                  <a:pos x="44" y="47"/>
                </a:cxn>
                <a:cxn ang="0">
                  <a:pos x="32" y="36"/>
                </a:cxn>
                <a:cxn ang="0">
                  <a:pos x="27" y="24"/>
                </a:cxn>
                <a:cxn ang="0">
                  <a:pos x="177" y="0"/>
                </a:cxn>
                <a:cxn ang="0">
                  <a:pos x="180" y="22"/>
                </a:cxn>
                <a:cxn ang="0">
                  <a:pos x="198" y="48"/>
                </a:cxn>
              </a:cxnLst>
              <a:rect l="0" t="0" r="r" b="b"/>
              <a:pathLst>
                <a:path w="227" h="401">
                  <a:moveTo>
                    <a:pt x="202" y="51"/>
                  </a:moveTo>
                  <a:cubicBezTo>
                    <a:pt x="225" y="215"/>
                    <a:pt x="225" y="215"/>
                    <a:pt x="225" y="215"/>
                  </a:cubicBezTo>
                  <a:cubicBezTo>
                    <a:pt x="222" y="220"/>
                    <a:pt x="218" y="220"/>
                    <a:pt x="218" y="225"/>
                  </a:cubicBezTo>
                  <a:cubicBezTo>
                    <a:pt x="218" y="232"/>
                    <a:pt x="221" y="235"/>
                    <a:pt x="223" y="242"/>
                  </a:cubicBezTo>
                  <a:cubicBezTo>
                    <a:pt x="226" y="249"/>
                    <a:pt x="227" y="254"/>
                    <a:pt x="227" y="263"/>
                  </a:cubicBezTo>
                  <a:cubicBezTo>
                    <a:pt x="227" y="270"/>
                    <a:pt x="223" y="273"/>
                    <a:pt x="222" y="280"/>
                  </a:cubicBezTo>
                  <a:cubicBezTo>
                    <a:pt x="220" y="286"/>
                    <a:pt x="219" y="290"/>
                    <a:pt x="217" y="296"/>
                  </a:cubicBezTo>
                  <a:cubicBezTo>
                    <a:pt x="216" y="298"/>
                    <a:pt x="213" y="299"/>
                    <a:pt x="213" y="302"/>
                  </a:cubicBezTo>
                  <a:cubicBezTo>
                    <a:pt x="212" y="306"/>
                    <a:pt x="213" y="308"/>
                    <a:pt x="212" y="312"/>
                  </a:cubicBezTo>
                  <a:cubicBezTo>
                    <a:pt x="212" y="314"/>
                    <a:pt x="211" y="315"/>
                    <a:pt x="211" y="317"/>
                  </a:cubicBezTo>
                  <a:cubicBezTo>
                    <a:pt x="211" y="320"/>
                    <a:pt x="211" y="321"/>
                    <a:pt x="211" y="323"/>
                  </a:cubicBezTo>
                  <a:cubicBezTo>
                    <a:pt x="211" y="325"/>
                    <a:pt x="210" y="326"/>
                    <a:pt x="210" y="327"/>
                  </a:cubicBezTo>
                  <a:cubicBezTo>
                    <a:pt x="210" y="330"/>
                    <a:pt x="208" y="333"/>
                    <a:pt x="211" y="335"/>
                  </a:cubicBezTo>
                  <a:cubicBezTo>
                    <a:pt x="211" y="335"/>
                    <a:pt x="211" y="335"/>
                    <a:pt x="211" y="335"/>
                  </a:cubicBezTo>
                  <a:cubicBezTo>
                    <a:pt x="211" y="338"/>
                    <a:pt x="211" y="341"/>
                    <a:pt x="211" y="344"/>
                  </a:cubicBezTo>
                  <a:cubicBezTo>
                    <a:pt x="211" y="347"/>
                    <a:pt x="208" y="348"/>
                    <a:pt x="207" y="350"/>
                  </a:cubicBezTo>
                  <a:cubicBezTo>
                    <a:pt x="205" y="351"/>
                    <a:pt x="206" y="353"/>
                    <a:pt x="206" y="355"/>
                  </a:cubicBezTo>
                  <a:cubicBezTo>
                    <a:pt x="206" y="358"/>
                    <a:pt x="209" y="360"/>
                    <a:pt x="209" y="363"/>
                  </a:cubicBezTo>
                  <a:cubicBezTo>
                    <a:pt x="209" y="365"/>
                    <a:pt x="207" y="365"/>
                    <a:pt x="206" y="366"/>
                  </a:cubicBezTo>
                  <a:cubicBezTo>
                    <a:pt x="203" y="368"/>
                    <a:pt x="201" y="370"/>
                    <a:pt x="198" y="371"/>
                  </a:cubicBezTo>
                  <a:cubicBezTo>
                    <a:pt x="195" y="373"/>
                    <a:pt x="190" y="373"/>
                    <a:pt x="190" y="377"/>
                  </a:cubicBezTo>
                  <a:cubicBezTo>
                    <a:pt x="190" y="382"/>
                    <a:pt x="193" y="385"/>
                    <a:pt x="193" y="391"/>
                  </a:cubicBezTo>
                  <a:cubicBezTo>
                    <a:pt x="193" y="392"/>
                    <a:pt x="193" y="393"/>
                    <a:pt x="192" y="394"/>
                  </a:cubicBezTo>
                  <a:cubicBezTo>
                    <a:pt x="190" y="396"/>
                    <a:pt x="189" y="395"/>
                    <a:pt x="187" y="395"/>
                  </a:cubicBezTo>
                  <a:cubicBezTo>
                    <a:pt x="185" y="395"/>
                    <a:pt x="184" y="394"/>
                    <a:pt x="183" y="394"/>
                  </a:cubicBezTo>
                  <a:cubicBezTo>
                    <a:pt x="179" y="393"/>
                    <a:pt x="177" y="394"/>
                    <a:pt x="173" y="392"/>
                  </a:cubicBezTo>
                  <a:cubicBezTo>
                    <a:pt x="169" y="391"/>
                    <a:pt x="166" y="389"/>
                    <a:pt x="162" y="389"/>
                  </a:cubicBezTo>
                  <a:cubicBezTo>
                    <a:pt x="159" y="389"/>
                    <a:pt x="158" y="391"/>
                    <a:pt x="157" y="394"/>
                  </a:cubicBezTo>
                  <a:cubicBezTo>
                    <a:pt x="156" y="398"/>
                    <a:pt x="158" y="396"/>
                    <a:pt x="156" y="400"/>
                  </a:cubicBezTo>
                  <a:cubicBezTo>
                    <a:pt x="156" y="400"/>
                    <a:pt x="156" y="400"/>
                    <a:pt x="156" y="400"/>
                  </a:cubicBezTo>
                  <a:cubicBezTo>
                    <a:pt x="153" y="398"/>
                    <a:pt x="146" y="401"/>
                    <a:pt x="141" y="399"/>
                  </a:cubicBezTo>
                  <a:cubicBezTo>
                    <a:pt x="137" y="398"/>
                    <a:pt x="136" y="395"/>
                    <a:pt x="133" y="392"/>
                  </a:cubicBezTo>
                  <a:cubicBezTo>
                    <a:pt x="131" y="391"/>
                    <a:pt x="130" y="390"/>
                    <a:pt x="129" y="389"/>
                  </a:cubicBezTo>
                  <a:cubicBezTo>
                    <a:pt x="128" y="387"/>
                    <a:pt x="127" y="386"/>
                    <a:pt x="127" y="385"/>
                  </a:cubicBezTo>
                  <a:cubicBezTo>
                    <a:pt x="127" y="381"/>
                    <a:pt x="127" y="378"/>
                    <a:pt x="127" y="375"/>
                  </a:cubicBezTo>
                  <a:cubicBezTo>
                    <a:pt x="127" y="368"/>
                    <a:pt x="124" y="365"/>
                    <a:pt x="120" y="359"/>
                  </a:cubicBezTo>
                  <a:cubicBezTo>
                    <a:pt x="117" y="355"/>
                    <a:pt x="115" y="351"/>
                    <a:pt x="111" y="347"/>
                  </a:cubicBezTo>
                  <a:cubicBezTo>
                    <a:pt x="108" y="345"/>
                    <a:pt x="106" y="344"/>
                    <a:pt x="103" y="342"/>
                  </a:cubicBezTo>
                  <a:cubicBezTo>
                    <a:pt x="100" y="339"/>
                    <a:pt x="98" y="337"/>
                    <a:pt x="94" y="334"/>
                  </a:cubicBezTo>
                  <a:cubicBezTo>
                    <a:pt x="90" y="331"/>
                    <a:pt x="85" y="330"/>
                    <a:pt x="81" y="326"/>
                  </a:cubicBezTo>
                  <a:cubicBezTo>
                    <a:pt x="79" y="323"/>
                    <a:pt x="79" y="321"/>
                    <a:pt x="77" y="318"/>
                  </a:cubicBezTo>
                  <a:cubicBezTo>
                    <a:pt x="76" y="315"/>
                    <a:pt x="75" y="313"/>
                    <a:pt x="75" y="309"/>
                  </a:cubicBezTo>
                  <a:cubicBezTo>
                    <a:pt x="75" y="305"/>
                    <a:pt x="77" y="303"/>
                    <a:pt x="78" y="299"/>
                  </a:cubicBezTo>
                  <a:cubicBezTo>
                    <a:pt x="80" y="294"/>
                    <a:pt x="81" y="290"/>
                    <a:pt x="81" y="285"/>
                  </a:cubicBezTo>
                  <a:cubicBezTo>
                    <a:pt x="81" y="282"/>
                    <a:pt x="77" y="282"/>
                    <a:pt x="74" y="281"/>
                  </a:cubicBezTo>
                  <a:cubicBezTo>
                    <a:pt x="72" y="280"/>
                    <a:pt x="70" y="279"/>
                    <a:pt x="68" y="278"/>
                  </a:cubicBezTo>
                  <a:cubicBezTo>
                    <a:pt x="67" y="278"/>
                    <a:pt x="66" y="276"/>
                    <a:pt x="64" y="276"/>
                  </a:cubicBezTo>
                  <a:cubicBezTo>
                    <a:pt x="63" y="276"/>
                    <a:pt x="63" y="278"/>
                    <a:pt x="62" y="279"/>
                  </a:cubicBezTo>
                  <a:cubicBezTo>
                    <a:pt x="60" y="282"/>
                    <a:pt x="58" y="284"/>
                    <a:pt x="55" y="284"/>
                  </a:cubicBezTo>
                  <a:cubicBezTo>
                    <a:pt x="52" y="284"/>
                    <a:pt x="53" y="281"/>
                    <a:pt x="52" y="278"/>
                  </a:cubicBezTo>
                  <a:cubicBezTo>
                    <a:pt x="52" y="276"/>
                    <a:pt x="51" y="275"/>
                    <a:pt x="50" y="272"/>
                  </a:cubicBezTo>
                  <a:cubicBezTo>
                    <a:pt x="49" y="268"/>
                    <a:pt x="48" y="265"/>
                    <a:pt x="46" y="261"/>
                  </a:cubicBezTo>
                  <a:cubicBezTo>
                    <a:pt x="44" y="257"/>
                    <a:pt x="43" y="254"/>
                    <a:pt x="40" y="251"/>
                  </a:cubicBezTo>
                  <a:cubicBezTo>
                    <a:pt x="35" y="245"/>
                    <a:pt x="31" y="243"/>
                    <a:pt x="25" y="238"/>
                  </a:cubicBezTo>
                  <a:cubicBezTo>
                    <a:pt x="22" y="235"/>
                    <a:pt x="19" y="235"/>
                    <a:pt x="15" y="233"/>
                  </a:cubicBezTo>
                  <a:cubicBezTo>
                    <a:pt x="13" y="231"/>
                    <a:pt x="11" y="230"/>
                    <a:pt x="9" y="228"/>
                  </a:cubicBezTo>
                  <a:cubicBezTo>
                    <a:pt x="7" y="226"/>
                    <a:pt x="4" y="225"/>
                    <a:pt x="3" y="222"/>
                  </a:cubicBezTo>
                  <a:cubicBezTo>
                    <a:pt x="1" y="217"/>
                    <a:pt x="2" y="213"/>
                    <a:pt x="1" y="208"/>
                  </a:cubicBezTo>
                  <a:cubicBezTo>
                    <a:pt x="1" y="204"/>
                    <a:pt x="0" y="201"/>
                    <a:pt x="0" y="197"/>
                  </a:cubicBezTo>
                  <a:cubicBezTo>
                    <a:pt x="0" y="193"/>
                    <a:pt x="0" y="189"/>
                    <a:pt x="0" y="186"/>
                  </a:cubicBezTo>
                  <a:cubicBezTo>
                    <a:pt x="0" y="186"/>
                    <a:pt x="0" y="186"/>
                    <a:pt x="0" y="186"/>
                  </a:cubicBezTo>
                  <a:cubicBezTo>
                    <a:pt x="0" y="184"/>
                    <a:pt x="0" y="182"/>
                    <a:pt x="1" y="179"/>
                  </a:cubicBezTo>
                  <a:cubicBezTo>
                    <a:pt x="2" y="175"/>
                    <a:pt x="3" y="173"/>
                    <a:pt x="4" y="169"/>
                  </a:cubicBezTo>
                  <a:cubicBezTo>
                    <a:pt x="4" y="167"/>
                    <a:pt x="3" y="166"/>
                    <a:pt x="4" y="164"/>
                  </a:cubicBezTo>
                  <a:cubicBezTo>
                    <a:pt x="5" y="162"/>
                    <a:pt x="6" y="161"/>
                    <a:pt x="8" y="160"/>
                  </a:cubicBezTo>
                  <a:cubicBezTo>
                    <a:pt x="10" y="159"/>
                    <a:pt x="12" y="158"/>
                    <a:pt x="13" y="155"/>
                  </a:cubicBezTo>
                  <a:cubicBezTo>
                    <a:pt x="13" y="153"/>
                    <a:pt x="13" y="151"/>
                    <a:pt x="14" y="149"/>
                  </a:cubicBezTo>
                  <a:cubicBezTo>
                    <a:pt x="17" y="143"/>
                    <a:pt x="18" y="140"/>
                    <a:pt x="19" y="134"/>
                  </a:cubicBezTo>
                  <a:cubicBezTo>
                    <a:pt x="19" y="130"/>
                    <a:pt x="20" y="128"/>
                    <a:pt x="20" y="124"/>
                  </a:cubicBezTo>
                  <a:cubicBezTo>
                    <a:pt x="20" y="123"/>
                    <a:pt x="20" y="121"/>
                    <a:pt x="19" y="120"/>
                  </a:cubicBezTo>
                  <a:cubicBezTo>
                    <a:pt x="18" y="119"/>
                    <a:pt x="17" y="119"/>
                    <a:pt x="16" y="118"/>
                  </a:cubicBezTo>
                  <a:cubicBezTo>
                    <a:pt x="13" y="116"/>
                    <a:pt x="10" y="114"/>
                    <a:pt x="11" y="110"/>
                  </a:cubicBezTo>
                  <a:cubicBezTo>
                    <a:pt x="13" y="105"/>
                    <a:pt x="19" y="107"/>
                    <a:pt x="24" y="106"/>
                  </a:cubicBezTo>
                  <a:cubicBezTo>
                    <a:pt x="31" y="105"/>
                    <a:pt x="34" y="100"/>
                    <a:pt x="40" y="96"/>
                  </a:cubicBezTo>
                  <a:cubicBezTo>
                    <a:pt x="42" y="95"/>
                    <a:pt x="45" y="94"/>
                    <a:pt x="47" y="92"/>
                  </a:cubicBezTo>
                  <a:cubicBezTo>
                    <a:pt x="52" y="90"/>
                    <a:pt x="52" y="85"/>
                    <a:pt x="53" y="80"/>
                  </a:cubicBezTo>
                  <a:cubicBezTo>
                    <a:pt x="54" y="77"/>
                    <a:pt x="56" y="75"/>
                    <a:pt x="56" y="71"/>
                  </a:cubicBezTo>
                  <a:cubicBezTo>
                    <a:pt x="56" y="65"/>
                    <a:pt x="54" y="62"/>
                    <a:pt x="52" y="57"/>
                  </a:cubicBezTo>
                  <a:cubicBezTo>
                    <a:pt x="51" y="55"/>
                    <a:pt x="51" y="53"/>
                    <a:pt x="49" y="51"/>
                  </a:cubicBezTo>
                  <a:cubicBezTo>
                    <a:pt x="48" y="49"/>
                    <a:pt x="46" y="48"/>
                    <a:pt x="44" y="47"/>
                  </a:cubicBezTo>
                  <a:cubicBezTo>
                    <a:pt x="41" y="44"/>
                    <a:pt x="39" y="42"/>
                    <a:pt x="36" y="39"/>
                  </a:cubicBezTo>
                  <a:cubicBezTo>
                    <a:pt x="35" y="38"/>
                    <a:pt x="34" y="37"/>
                    <a:pt x="32" y="36"/>
                  </a:cubicBezTo>
                  <a:cubicBezTo>
                    <a:pt x="30" y="32"/>
                    <a:pt x="29" y="29"/>
                    <a:pt x="27" y="24"/>
                  </a:cubicBezTo>
                  <a:cubicBezTo>
                    <a:pt x="27" y="24"/>
                    <a:pt x="27" y="24"/>
                    <a:pt x="27" y="24"/>
                  </a:cubicBezTo>
                  <a:cubicBezTo>
                    <a:pt x="177" y="0"/>
                    <a:pt x="177" y="0"/>
                    <a:pt x="177" y="0"/>
                  </a:cubicBezTo>
                  <a:cubicBezTo>
                    <a:pt x="177" y="0"/>
                    <a:pt x="177" y="0"/>
                    <a:pt x="177" y="0"/>
                  </a:cubicBezTo>
                  <a:cubicBezTo>
                    <a:pt x="177" y="12"/>
                    <a:pt x="177" y="12"/>
                    <a:pt x="177" y="12"/>
                  </a:cubicBezTo>
                  <a:cubicBezTo>
                    <a:pt x="177" y="16"/>
                    <a:pt x="179" y="18"/>
                    <a:pt x="180" y="22"/>
                  </a:cubicBezTo>
                  <a:cubicBezTo>
                    <a:pt x="183" y="27"/>
                    <a:pt x="185" y="30"/>
                    <a:pt x="188" y="35"/>
                  </a:cubicBezTo>
                  <a:cubicBezTo>
                    <a:pt x="191" y="40"/>
                    <a:pt x="193" y="44"/>
                    <a:pt x="198" y="48"/>
                  </a:cubicBezTo>
                  <a:cubicBezTo>
                    <a:pt x="199" y="49"/>
                    <a:pt x="200" y="50"/>
                    <a:pt x="202" y="51"/>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5" name="Freeform 15"/>
            <p:cNvSpPr>
              <a:spLocks/>
            </p:cNvSpPr>
            <p:nvPr/>
          </p:nvSpPr>
          <p:spPr bwMode="auto">
            <a:xfrm>
              <a:off x="3314700" y="2290763"/>
              <a:ext cx="733425" cy="338138"/>
            </a:xfrm>
            <a:custGeom>
              <a:avLst/>
              <a:gdLst/>
              <a:ahLst/>
              <a:cxnLst>
                <a:cxn ang="0">
                  <a:pos x="452" y="176"/>
                </a:cxn>
                <a:cxn ang="0">
                  <a:pos x="455" y="182"/>
                </a:cxn>
                <a:cxn ang="0">
                  <a:pos x="455" y="184"/>
                </a:cxn>
                <a:cxn ang="0">
                  <a:pos x="470" y="200"/>
                </a:cxn>
                <a:cxn ang="0">
                  <a:pos x="475" y="207"/>
                </a:cxn>
                <a:cxn ang="0">
                  <a:pos x="475" y="207"/>
                </a:cxn>
                <a:cxn ang="0">
                  <a:pos x="106" y="217"/>
                </a:cxn>
                <a:cxn ang="0">
                  <a:pos x="106" y="217"/>
                </a:cxn>
                <a:cxn ang="0">
                  <a:pos x="107" y="151"/>
                </a:cxn>
                <a:cxn ang="0">
                  <a:pos x="0" y="146"/>
                </a:cxn>
                <a:cxn ang="0">
                  <a:pos x="0" y="146"/>
                </a:cxn>
                <a:cxn ang="0">
                  <a:pos x="7" y="0"/>
                </a:cxn>
                <a:cxn ang="0">
                  <a:pos x="7" y="0"/>
                </a:cxn>
                <a:cxn ang="0">
                  <a:pos x="299" y="4"/>
                </a:cxn>
                <a:cxn ang="0">
                  <a:pos x="313" y="12"/>
                </a:cxn>
                <a:cxn ang="0">
                  <a:pos x="329" y="18"/>
                </a:cxn>
                <a:cxn ang="0">
                  <a:pos x="355" y="14"/>
                </a:cxn>
                <a:cxn ang="0">
                  <a:pos x="369" y="19"/>
                </a:cxn>
                <a:cxn ang="0">
                  <a:pos x="383" y="24"/>
                </a:cxn>
                <a:cxn ang="0">
                  <a:pos x="406" y="36"/>
                </a:cxn>
                <a:cxn ang="0">
                  <a:pos x="406" y="36"/>
                </a:cxn>
                <a:cxn ang="0">
                  <a:pos x="408" y="39"/>
                </a:cxn>
                <a:cxn ang="0">
                  <a:pos x="416" y="64"/>
                </a:cxn>
                <a:cxn ang="0">
                  <a:pos x="419" y="68"/>
                </a:cxn>
                <a:cxn ang="0">
                  <a:pos x="429" y="88"/>
                </a:cxn>
                <a:cxn ang="0">
                  <a:pos x="427" y="97"/>
                </a:cxn>
                <a:cxn ang="0">
                  <a:pos x="439" y="114"/>
                </a:cxn>
                <a:cxn ang="0">
                  <a:pos x="441" y="126"/>
                </a:cxn>
                <a:cxn ang="0">
                  <a:pos x="444" y="139"/>
                </a:cxn>
                <a:cxn ang="0">
                  <a:pos x="449" y="153"/>
                </a:cxn>
                <a:cxn ang="0">
                  <a:pos x="449" y="167"/>
                </a:cxn>
                <a:cxn ang="0">
                  <a:pos x="450" y="170"/>
                </a:cxn>
                <a:cxn ang="0">
                  <a:pos x="452" y="176"/>
                </a:cxn>
              </a:cxnLst>
              <a:rect l="0" t="0" r="r" b="b"/>
              <a:pathLst>
                <a:path w="475" h="219">
                  <a:moveTo>
                    <a:pt x="452" y="176"/>
                  </a:moveTo>
                  <a:cubicBezTo>
                    <a:pt x="454" y="177"/>
                    <a:pt x="455" y="179"/>
                    <a:pt x="455" y="182"/>
                  </a:cubicBezTo>
                  <a:cubicBezTo>
                    <a:pt x="456" y="183"/>
                    <a:pt x="455" y="183"/>
                    <a:pt x="455" y="184"/>
                  </a:cubicBezTo>
                  <a:cubicBezTo>
                    <a:pt x="458" y="192"/>
                    <a:pt x="463" y="195"/>
                    <a:pt x="470" y="200"/>
                  </a:cubicBezTo>
                  <a:cubicBezTo>
                    <a:pt x="472" y="203"/>
                    <a:pt x="473" y="205"/>
                    <a:pt x="475" y="207"/>
                  </a:cubicBezTo>
                  <a:cubicBezTo>
                    <a:pt x="475" y="207"/>
                    <a:pt x="475" y="207"/>
                    <a:pt x="475" y="207"/>
                  </a:cubicBezTo>
                  <a:cubicBezTo>
                    <a:pt x="475" y="207"/>
                    <a:pt x="317" y="219"/>
                    <a:pt x="106" y="217"/>
                  </a:cubicBezTo>
                  <a:cubicBezTo>
                    <a:pt x="106" y="217"/>
                    <a:pt x="106" y="217"/>
                    <a:pt x="106" y="217"/>
                  </a:cubicBezTo>
                  <a:cubicBezTo>
                    <a:pt x="107" y="151"/>
                    <a:pt x="107" y="151"/>
                    <a:pt x="107" y="151"/>
                  </a:cubicBezTo>
                  <a:cubicBezTo>
                    <a:pt x="0" y="146"/>
                    <a:pt x="0" y="146"/>
                    <a:pt x="0" y="146"/>
                  </a:cubicBezTo>
                  <a:cubicBezTo>
                    <a:pt x="0" y="146"/>
                    <a:pt x="0" y="146"/>
                    <a:pt x="0" y="146"/>
                  </a:cubicBezTo>
                  <a:cubicBezTo>
                    <a:pt x="7" y="0"/>
                    <a:pt x="7" y="0"/>
                    <a:pt x="7" y="0"/>
                  </a:cubicBezTo>
                  <a:cubicBezTo>
                    <a:pt x="7" y="0"/>
                    <a:pt x="7" y="0"/>
                    <a:pt x="7" y="0"/>
                  </a:cubicBezTo>
                  <a:cubicBezTo>
                    <a:pt x="113" y="5"/>
                    <a:pt x="211" y="6"/>
                    <a:pt x="299" y="4"/>
                  </a:cubicBezTo>
                  <a:cubicBezTo>
                    <a:pt x="303" y="8"/>
                    <a:pt x="307" y="10"/>
                    <a:pt x="313" y="12"/>
                  </a:cubicBezTo>
                  <a:cubicBezTo>
                    <a:pt x="319" y="15"/>
                    <a:pt x="322" y="18"/>
                    <a:pt x="329" y="18"/>
                  </a:cubicBezTo>
                  <a:cubicBezTo>
                    <a:pt x="339" y="18"/>
                    <a:pt x="345" y="14"/>
                    <a:pt x="355" y="14"/>
                  </a:cubicBezTo>
                  <a:cubicBezTo>
                    <a:pt x="361" y="14"/>
                    <a:pt x="364" y="18"/>
                    <a:pt x="369" y="19"/>
                  </a:cubicBezTo>
                  <a:cubicBezTo>
                    <a:pt x="375" y="21"/>
                    <a:pt x="378" y="22"/>
                    <a:pt x="383" y="24"/>
                  </a:cubicBezTo>
                  <a:cubicBezTo>
                    <a:pt x="392" y="28"/>
                    <a:pt x="400" y="29"/>
                    <a:pt x="406" y="36"/>
                  </a:cubicBezTo>
                  <a:cubicBezTo>
                    <a:pt x="406" y="36"/>
                    <a:pt x="406" y="36"/>
                    <a:pt x="406" y="36"/>
                  </a:cubicBezTo>
                  <a:cubicBezTo>
                    <a:pt x="407" y="37"/>
                    <a:pt x="407" y="38"/>
                    <a:pt x="408" y="39"/>
                  </a:cubicBezTo>
                  <a:cubicBezTo>
                    <a:pt x="414" y="47"/>
                    <a:pt x="410" y="56"/>
                    <a:pt x="416" y="64"/>
                  </a:cubicBezTo>
                  <a:cubicBezTo>
                    <a:pt x="417" y="66"/>
                    <a:pt x="418" y="67"/>
                    <a:pt x="419" y="68"/>
                  </a:cubicBezTo>
                  <a:cubicBezTo>
                    <a:pt x="425" y="74"/>
                    <a:pt x="430" y="79"/>
                    <a:pt x="429" y="88"/>
                  </a:cubicBezTo>
                  <a:cubicBezTo>
                    <a:pt x="428" y="91"/>
                    <a:pt x="428" y="94"/>
                    <a:pt x="427" y="97"/>
                  </a:cubicBezTo>
                  <a:cubicBezTo>
                    <a:pt x="426" y="105"/>
                    <a:pt x="435" y="107"/>
                    <a:pt x="439" y="114"/>
                  </a:cubicBezTo>
                  <a:cubicBezTo>
                    <a:pt x="441" y="118"/>
                    <a:pt x="441" y="121"/>
                    <a:pt x="441" y="126"/>
                  </a:cubicBezTo>
                  <a:cubicBezTo>
                    <a:pt x="442" y="131"/>
                    <a:pt x="442" y="135"/>
                    <a:pt x="444" y="139"/>
                  </a:cubicBezTo>
                  <a:cubicBezTo>
                    <a:pt x="446" y="144"/>
                    <a:pt x="449" y="147"/>
                    <a:pt x="449" y="153"/>
                  </a:cubicBezTo>
                  <a:cubicBezTo>
                    <a:pt x="449" y="157"/>
                    <a:pt x="449" y="162"/>
                    <a:pt x="449" y="167"/>
                  </a:cubicBezTo>
                  <a:cubicBezTo>
                    <a:pt x="449" y="168"/>
                    <a:pt x="450" y="169"/>
                    <a:pt x="450" y="170"/>
                  </a:cubicBezTo>
                  <a:cubicBezTo>
                    <a:pt x="451" y="172"/>
                    <a:pt x="452" y="174"/>
                    <a:pt x="452" y="176"/>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6" name="Freeform 16"/>
            <p:cNvSpPr>
              <a:spLocks/>
            </p:cNvSpPr>
            <p:nvPr/>
          </p:nvSpPr>
          <p:spPr bwMode="auto">
            <a:xfrm>
              <a:off x="4011613" y="2533650"/>
              <a:ext cx="609600" cy="488950"/>
            </a:xfrm>
            <a:custGeom>
              <a:avLst/>
              <a:gdLst/>
              <a:ahLst/>
              <a:cxnLst>
                <a:cxn ang="0">
                  <a:pos x="219" y="0"/>
                </a:cxn>
                <a:cxn ang="0">
                  <a:pos x="235" y="12"/>
                </a:cxn>
                <a:cxn ang="0">
                  <a:pos x="236" y="34"/>
                </a:cxn>
                <a:cxn ang="0">
                  <a:pos x="244" y="54"/>
                </a:cxn>
                <a:cxn ang="0">
                  <a:pos x="260" y="64"/>
                </a:cxn>
                <a:cxn ang="0">
                  <a:pos x="281" y="87"/>
                </a:cxn>
                <a:cxn ang="0">
                  <a:pos x="287" y="104"/>
                </a:cxn>
                <a:cxn ang="0">
                  <a:pos x="297" y="105"/>
                </a:cxn>
                <a:cxn ang="0">
                  <a:pos x="303" y="104"/>
                </a:cxn>
                <a:cxn ang="0">
                  <a:pos x="316" y="111"/>
                </a:cxn>
                <a:cxn ang="0">
                  <a:pos x="310" y="135"/>
                </a:cxn>
                <a:cxn ang="0">
                  <a:pos x="316" y="152"/>
                </a:cxn>
                <a:cxn ang="0">
                  <a:pos x="338" y="168"/>
                </a:cxn>
                <a:cxn ang="0">
                  <a:pos x="355" y="185"/>
                </a:cxn>
                <a:cxn ang="0">
                  <a:pos x="362" y="211"/>
                </a:cxn>
                <a:cxn ang="0">
                  <a:pos x="368" y="218"/>
                </a:cxn>
                <a:cxn ang="0">
                  <a:pos x="391" y="226"/>
                </a:cxn>
                <a:cxn ang="0">
                  <a:pos x="393" y="229"/>
                </a:cxn>
                <a:cxn ang="0">
                  <a:pos x="395" y="256"/>
                </a:cxn>
                <a:cxn ang="0">
                  <a:pos x="392" y="260"/>
                </a:cxn>
                <a:cxn ang="0">
                  <a:pos x="376" y="274"/>
                </a:cxn>
                <a:cxn ang="0">
                  <a:pos x="371" y="283"/>
                </a:cxn>
                <a:cxn ang="0">
                  <a:pos x="368" y="302"/>
                </a:cxn>
                <a:cxn ang="0">
                  <a:pos x="367" y="312"/>
                </a:cxn>
                <a:cxn ang="0">
                  <a:pos x="345" y="315"/>
                </a:cxn>
                <a:cxn ang="0">
                  <a:pos x="334" y="317"/>
                </a:cxn>
                <a:cxn ang="0">
                  <a:pos x="331" y="303"/>
                </a:cxn>
                <a:cxn ang="0">
                  <a:pos x="337" y="287"/>
                </a:cxn>
                <a:cxn ang="0">
                  <a:pos x="83" y="310"/>
                </a:cxn>
                <a:cxn ang="0">
                  <a:pos x="80" y="272"/>
                </a:cxn>
                <a:cxn ang="0">
                  <a:pos x="69" y="127"/>
                </a:cxn>
                <a:cxn ang="0">
                  <a:pos x="57" y="112"/>
                </a:cxn>
                <a:cxn ang="0">
                  <a:pos x="49" y="104"/>
                </a:cxn>
                <a:cxn ang="0">
                  <a:pos x="43" y="87"/>
                </a:cxn>
                <a:cxn ang="0">
                  <a:pos x="41" y="64"/>
                </a:cxn>
                <a:cxn ang="0">
                  <a:pos x="23" y="50"/>
                </a:cxn>
                <a:cxn ang="0">
                  <a:pos x="18" y="43"/>
                </a:cxn>
                <a:cxn ang="0">
                  <a:pos x="3" y="25"/>
                </a:cxn>
              </a:cxnLst>
              <a:rect l="0" t="0" r="r" b="b"/>
              <a:pathLst>
                <a:path w="395" h="317">
                  <a:moveTo>
                    <a:pt x="0" y="19"/>
                  </a:moveTo>
                  <a:cubicBezTo>
                    <a:pt x="126" y="12"/>
                    <a:pt x="219" y="0"/>
                    <a:pt x="219" y="0"/>
                  </a:cubicBezTo>
                  <a:cubicBezTo>
                    <a:pt x="223" y="8"/>
                    <a:pt x="227" y="8"/>
                    <a:pt x="235" y="12"/>
                  </a:cubicBezTo>
                  <a:cubicBezTo>
                    <a:pt x="235" y="12"/>
                    <a:pt x="235" y="12"/>
                    <a:pt x="235" y="12"/>
                  </a:cubicBezTo>
                  <a:cubicBezTo>
                    <a:pt x="235" y="15"/>
                    <a:pt x="235" y="19"/>
                    <a:pt x="235" y="23"/>
                  </a:cubicBezTo>
                  <a:cubicBezTo>
                    <a:pt x="235" y="27"/>
                    <a:pt x="236" y="30"/>
                    <a:pt x="236" y="34"/>
                  </a:cubicBezTo>
                  <a:cubicBezTo>
                    <a:pt x="237" y="39"/>
                    <a:pt x="236" y="43"/>
                    <a:pt x="238" y="48"/>
                  </a:cubicBezTo>
                  <a:cubicBezTo>
                    <a:pt x="239" y="51"/>
                    <a:pt x="242" y="52"/>
                    <a:pt x="244" y="54"/>
                  </a:cubicBezTo>
                  <a:cubicBezTo>
                    <a:pt x="246" y="56"/>
                    <a:pt x="248" y="57"/>
                    <a:pt x="250" y="59"/>
                  </a:cubicBezTo>
                  <a:cubicBezTo>
                    <a:pt x="254" y="61"/>
                    <a:pt x="257" y="61"/>
                    <a:pt x="260" y="64"/>
                  </a:cubicBezTo>
                  <a:cubicBezTo>
                    <a:pt x="266" y="69"/>
                    <a:pt x="270" y="71"/>
                    <a:pt x="275" y="77"/>
                  </a:cubicBezTo>
                  <a:cubicBezTo>
                    <a:pt x="278" y="80"/>
                    <a:pt x="279" y="83"/>
                    <a:pt x="281" y="87"/>
                  </a:cubicBezTo>
                  <a:cubicBezTo>
                    <a:pt x="283" y="91"/>
                    <a:pt x="284" y="94"/>
                    <a:pt x="285" y="98"/>
                  </a:cubicBezTo>
                  <a:cubicBezTo>
                    <a:pt x="286" y="101"/>
                    <a:pt x="287" y="102"/>
                    <a:pt x="287" y="104"/>
                  </a:cubicBezTo>
                  <a:cubicBezTo>
                    <a:pt x="288" y="107"/>
                    <a:pt x="287" y="110"/>
                    <a:pt x="290" y="110"/>
                  </a:cubicBezTo>
                  <a:cubicBezTo>
                    <a:pt x="293" y="110"/>
                    <a:pt x="295" y="108"/>
                    <a:pt x="297" y="105"/>
                  </a:cubicBezTo>
                  <a:cubicBezTo>
                    <a:pt x="298" y="104"/>
                    <a:pt x="298" y="102"/>
                    <a:pt x="299" y="102"/>
                  </a:cubicBezTo>
                  <a:cubicBezTo>
                    <a:pt x="301" y="102"/>
                    <a:pt x="302" y="104"/>
                    <a:pt x="303" y="104"/>
                  </a:cubicBezTo>
                  <a:cubicBezTo>
                    <a:pt x="305" y="105"/>
                    <a:pt x="307" y="106"/>
                    <a:pt x="309" y="107"/>
                  </a:cubicBezTo>
                  <a:cubicBezTo>
                    <a:pt x="312" y="108"/>
                    <a:pt x="316" y="108"/>
                    <a:pt x="316" y="111"/>
                  </a:cubicBezTo>
                  <a:cubicBezTo>
                    <a:pt x="316" y="116"/>
                    <a:pt x="315" y="120"/>
                    <a:pt x="313" y="125"/>
                  </a:cubicBezTo>
                  <a:cubicBezTo>
                    <a:pt x="312" y="129"/>
                    <a:pt x="310" y="131"/>
                    <a:pt x="310" y="135"/>
                  </a:cubicBezTo>
                  <a:cubicBezTo>
                    <a:pt x="310" y="139"/>
                    <a:pt x="311" y="141"/>
                    <a:pt x="312" y="144"/>
                  </a:cubicBezTo>
                  <a:cubicBezTo>
                    <a:pt x="314" y="147"/>
                    <a:pt x="314" y="149"/>
                    <a:pt x="316" y="152"/>
                  </a:cubicBezTo>
                  <a:cubicBezTo>
                    <a:pt x="320" y="156"/>
                    <a:pt x="325" y="157"/>
                    <a:pt x="329" y="160"/>
                  </a:cubicBezTo>
                  <a:cubicBezTo>
                    <a:pt x="333" y="163"/>
                    <a:pt x="335" y="165"/>
                    <a:pt x="338" y="168"/>
                  </a:cubicBezTo>
                  <a:cubicBezTo>
                    <a:pt x="341" y="170"/>
                    <a:pt x="343" y="171"/>
                    <a:pt x="346" y="173"/>
                  </a:cubicBezTo>
                  <a:cubicBezTo>
                    <a:pt x="350" y="177"/>
                    <a:pt x="352" y="181"/>
                    <a:pt x="355" y="185"/>
                  </a:cubicBezTo>
                  <a:cubicBezTo>
                    <a:pt x="359" y="191"/>
                    <a:pt x="362" y="194"/>
                    <a:pt x="362" y="201"/>
                  </a:cubicBezTo>
                  <a:cubicBezTo>
                    <a:pt x="362" y="204"/>
                    <a:pt x="362" y="207"/>
                    <a:pt x="362" y="211"/>
                  </a:cubicBezTo>
                  <a:cubicBezTo>
                    <a:pt x="362" y="212"/>
                    <a:pt x="363" y="213"/>
                    <a:pt x="364" y="215"/>
                  </a:cubicBezTo>
                  <a:cubicBezTo>
                    <a:pt x="365" y="216"/>
                    <a:pt x="366" y="217"/>
                    <a:pt x="368" y="218"/>
                  </a:cubicBezTo>
                  <a:cubicBezTo>
                    <a:pt x="371" y="221"/>
                    <a:pt x="372" y="224"/>
                    <a:pt x="376" y="225"/>
                  </a:cubicBezTo>
                  <a:cubicBezTo>
                    <a:pt x="381" y="227"/>
                    <a:pt x="388" y="224"/>
                    <a:pt x="391" y="226"/>
                  </a:cubicBezTo>
                  <a:cubicBezTo>
                    <a:pt x="391" y="226"/>
                    <a:pt x="391" y="226"/>
                    <a:pt x="391" y="226"/>
                  </a:cubicBezTo>
                  <a:cubicBezTo>
                    <a:pt x="392" y="226"/>
                    <a:pt x="393" y="227"/>
                    <a:pt x="393" y="229"/>
                  </a:cubicBezTo>
                  <a:cubicBezTo>
                    <a:pt x="393" y="236"/>
                    <a:pt x="393" y="244"/>
                    <a:pt x="393" y="251"/>
                  </a:cubicBezTo>
                  <a:cubicBezTo>
                    <a:pt x="393" y="253"/>
                    <a:pt x="395" y="254"/>
                    <a:pt x="395" y="256"/>
                  </a:cubicBezTo>
                  <a:cubicBezTo>
                    <a:pt x="395" y="258"/>
                    <a:pt x="393" y="259"/>
                    <a:pt x="392" y="260"/>
                  </a:cubicBezTo>
                  <a:cubicBezTo>
                    <a:pt x="392" y="260"/>
                    <a:pt x="392" y="260"/>
                    <a:pt x="392" y="260"/>
                  </a:cubicBezTo>
                  <a:cubicBezTo>
                    <a:pt x="389" y="262"/>
                    <a:pt x="387" y="263"/>
                    <a:pt x="384" y="265"/>
                  </a:cubicBezTo>
                  <a:cubicBezTo>
                    <a:pt x="380" y="268"/>
                    <a:pt x="380" y="271"/>
                    <a:pt x="376" y="274"/>
                  </a:cubicBezTo>
                  <a:cubicBezTo>
                    <a:pt x="376" y="275"/>
                    <a:pt x="375" y="275"/>
                    <a:pt x="374" y="275"/>
                  </a:cubicBezTo>
                  <a:cubicBezTo>
                    <a:pt x="373" y="278"/>
                    <a:pt x="373" y="280"/>
                    <a:pt x="371" y="283"/>
                  </a:cubicBezTo>
                  <a:cubicBezTo>
                    <a:pt x="370" y="287"/>
                    <a:pt x="368" y="289"/>
                    <a:pt x="368" y="293"/>
                  </a:cubicBezTo>
                  <a:cubicBezTo>
                    <a:pt x="368" y="296"/>
                    <a:pt x="368" y="299"/>
                    <a:pt x="368" y="302"/>
                  </a:cubicBezTo>
                  <a:cubicBezTo>
                    <a:pt x="368" y="306"/>
                    <a:pt x="368" y="309"/>
                    <a:pt x="367" y="312"/>
                  </a:cubicBezTo>
                  <a:cubicBezTo>
                    <a:pt x="367" y="312"/>
                    <a:pt x="367" y="312"/>
                    <a:pt x="367" y="312"/>
                  </a:cubicBezTo>
                  <a:cubicBezTo>
                    <a:pt x="364" y="312"/>
                    <a:pt x="361" y="312"/>
                    <a:pt x="357" y="312"/>
                  </a:cubicBezTo>
                  <a:cubicBezTo>
                    <a:pt x="352" y="312"/>
                    <a:pt x="350" y="314"/>
                    <a:pt x="345" y="315"/>
                  </a:cubicBezTo>
                  <a:cubicBezTo>
                    <a:pt x="342" y="315"/>
                    <a:pt x="340" y="315"/>
                    <a:pt x="338" y="316"/>
                  </a:cubicBezTo>
                  <a:cubicBezTo>
                    <a:pt x="336" y="316"/>
                    <a:pt x="335" y="317"/>
                    <a:pt x="334" y="317"/>
                  </a:cubicBezTo>
                  <a:cubicBezTo>
                    <a:pt x="333" y="317"/>
                    <a:pt x="332" y="317"/>
                    <a:pt x="331" y="317"/>
                  </a:cubicBezTo>
                  <a:cubicBezTo>
                    <a:pt x="331" y="311"/>
                    <a:pt x="331" y="308"/>
                    <a:pt x="331" y="303"/>
                  </a:cubicBezTo>
                  <a:cubicBezTo>
                    <a:pt x="331" y="298"/>
                    <a:pt x="333" y="296"/>
                    <a:pt x="335" y="291"/>
                  </a:cubicBezTo>
                  <a:cubicBezTo>
                    <a:pt x="335" y="290"/>
                    <a:pt x="337" y="289"/>
                    <a:pt x="337" y="287"/>
                  </a:cubicBezTo>
                  <a:cubicBezTo>
                    <a:pt x="337" y="283"/>
                    <a:pt x="334" y="281"/>
                    <a:pt x="330" y="281"/>
                  </a:cubicBezTo>
                  <a:cubicBezTo>
                    <a:pt x="83" y="310"/>
                    <a:pt x="83" y="310"/>
                    <a:pt x="83" y="310"/>
                  </a:cubicBezTo>
                  <a:cubicBezTo>
                    <a:pt x="83" y="310"/>
                    <a:pt x="83" y="310"/>
                    <a:pt x="83" y="310"/>
                  </a:cubicBezTo>
                  <a:cubicBezTo>
                    <a:pt x="80" y="272"/>
                    <a:pt x="80" y="272"/>
                    <a:pt x="80" y="272"/>
                  </a:cubicBezTo>
                  <a:cubicBezTo>
                    <a:pt x="80" y="272"/>
                    <a:pt x="80" y="272"/>
                    <a:pt x="80" y="272"/>
                  </a:cubicBezTo>
                  <a:cubicBezTo>
                    <a:pt x="69" y="127"/>
                    <a:pt x="69" y="127"/>
                    <a:pt x="69" y="127"/>
                  </a:cubicBezTo>
                  <a:cubicBezTo>
                    <a:pt x="66" y="122"/>
                    <a:pt x="64" y="118"/>
                    <a:pt x="62" y="113"/>
                  </a:cubicBezTo>
                  <a:cubicBezTo>
                    <a:pt x="60" y="112"/>
                    <a:pt x="59" y="112"/>
                    <a:pt x="57" y="112"/>
                  </a:cubicBezTo>
                  <a:cubicBezTo>
                    <a:pt x="55" y="112"/>
                    <a:pt x="54" y="113"/>
                    <a:pt x="53" y="112"/>
                  </a:cubicBezTo>
                  <a:cubicBezTo>
                    <a:pt x="50" y="110"/>
                    <a:pt x="50" y="107"/>
                    <a:pt x="49" y="104"/>
                  </a:cubicBezTo>
                  <a:cubicBezTo>
                    <a:pt x="48" y="101"/>
                    <a:pt x="47" y="99"/>
                    <a:pt x="45" y="97"/>
                  </a:cubicBezTo>
                  <a:cubicBezTo>
                    <a:pt x="43" y="94"/>
                    <a:pt x="43" y="91"/>
                    <a:pt x="43" y="87"/>
                  </a:cubicBezTo>
                  <a:cubicBezTo>
                    <a:pt x="43" y="81"/>
                    <a:pt x="47" y="78"/>
                    <a:pt x="47" y="72"/>
                  </a:cubicBezTo>
                  <a:cubicBezTo>
                    <a:pt x="47" y="68"/>
                    <a:pt x="44" y="66"/>
                    <a:pt x="41" y="64"/>
                  </a:cubicBezTo>
                  <a:cubicBezTo>
                    <a:pt x="38" y="61"/>
                    <a:pt x="37" y="59"/>
                    <a:pt x="34" y="58"/>
                  </a:cubicBezTo>
                  <a:cubicBezTo>
                    <a:pt x="30" y="56"/>
                    <a:pt x="27" y="53"/>
                    <a:pt x="23" y="50"/>
                  </a:cubicBezTo>
                  <a:cubicBezTo>
                    <a:pt x="23" y="50"/>
                    <a:pt x="23" y="50"/>
                    <a:pt x="23" y="50"/>
                  </a:cubicBezTo>
                  <a:cubicBezTo>
                    <a:pt x="21" y="48"/>
                    <a:pt x="20" y="46"/>
                    <a:pt x="18" y="43"/>
                  </a:cubicBezTo>
                  <a:cubicBezTo>
                    <a:pt x="11" y="38"/>
                    <a:pt x="6" y="35"/>
                    <a:pt x="3" y="27"/>
                  </a:cubicBezTo>
                  <a:cubicBezTo>
                    <a:pt x="3" y="26"/>
                    <a:pt x="4" y="26"/>
                    <a:pt x="3" y="25"/>
                  </a:cubicBezTo>
                  <a:cubicBezTo>
                    <a:pt x="3" y="22"/>
                    <a:pt x="2" y="20"/>
                    <a:pt x="0" y="19"/>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7" name="Freeform 17"/>
            <p:cNvSpPr>
              <a:spLocks/>
            </p:cNvSpPr>
            <p:nvPr/>
          </p:nvSpPr>
          <p:spPr bwMode="auto">
            <a:xfrm>
              <a:off x="3471863" y="2611438"/>
              <a:ext cx="663575" cy="366713"/>
            </a:xfrm>
            <a:custGeom>
              <a:avLst/>
              <a:gdLst/>
              <a:ahLst/>
              <a:cxnLst>
                <a:cxn ang="0">
                  <a:pos x="4" y="10"/>
                </a:cxn>
                <a:cxn ang="0">
                  <a:pos x="373" y="0"/>
                </a:cxn>
                <a:cxn ang="0">
                  <a:pos x="373" y="0"/>
                </a:cxn>
                <a:cxn ang="0">
                  <a:pos x="384" y="8"/>
                </a:cxn>
                <a:cxn ang="0">
                  <a:pos x="391" y="14"/>
                </a:cxn>
                <a:cxn ang="0">
                  <a:pos x="397" y="22"/>
                </a:cxn>
                <a:cxn ang="0">
                  <a:pos x="393" y="37"/>
                </a:cxn>
                <a:cxn ang="0">
                  <a:pos x="395" y="47"/>
                </a:cxn>
                <a:cxn ang="0">
                  <a:pos x="399" y="54"/>
                </a:cxn>
                <a:cxn ang="0">
                  <a:pos x="403" y="62"/>
                </a:cxn>
                <a:cxn ang="0">
                  <a:pos x="407" y="62"/>
                </a:cxn>
                <a:cxn ang="0">
                  <a:pos x="412" y="63"/>
                </a:cxn>
                <a:cxn ang="0">
                  <a:pos x="419" y="77"/>
                </a:cxn>
                <a:cxn ang="0">
                  <a:pos x="430" y="222"/>
                </a:cxn>
                <a:cxn ang="0">
                  <a:pos x="430" y="222"/>
                </a:cxn>
                <a:cxn ang="0">
                  <a:pos x="0" y="234"/>
                </a:cxn>
                <a:cxn ang="0">
                  <a:pos x="0" y="234"/>
                </a:cxn>
                <a:cxn ang="0">
                  <a:pos x="4" y="10"/>
                </a:cxn>
              </a:cxnLst>
              <a:rect l="0" t="0" r="r" b="b"/>
              <a:pathLst>
                <a:path w="430" h="238">
                  <a:moveTo>
                    <a:pt x="4" y="10"/>
                  </a:moveTo>
                  <a:cubicBezTo>
                    <a:pt x="215" y="12"/>
                    <a:pt x="373" y="0"/>
                    <a:pt x="373" y="0"/>
                  </a:cubicBezTo>
                  <a:cubicBezTo>
                    <a:pt x="373" y="0"/>
                    <a:pt x="373" y="0"/>
                    <a:pt x="373" y="0"/>
                  </a:cubicBezTo>
                  <a:cubicBezTo>
                    <a:pt x="377" y="3"/>
                    <a:pt x="380" y="6"/>
                    <a:pt x="384" y="8"/>
                  </a:cubicBezTo>
                  <a:cubicBezTo>
                    <a:pt x="387" y="9"/>
                    <a:pt x="388" y="11"/>
                    <a:pt x="391" y="14"/>
                  </a:cubicBezTo>
                  <a:cubicBezTo>
                    <a:pt x="394" y="16"/>
                    <a:pt x="397" y="18"/>
                    <a:pt x="397" y="22"/>
                  </a:cubicBezTo>
                  <a:cubicBezTo>
                    <a:pt x="397" y="28"/>
                    <a:pt x="393" y="31"/>
                    <a:pt x="393" y="37"/>
                  </a:cubicBezTo>
                  <a:cubicBezTo>
                    <a:pt x="393" y="41"/>
                    <a:pt x="393" y="44"/>
                    <a:pt x="395" y="47"/>
                  </a:cubicBezTo>
                  <a:cubicBezTo>
                    <a:pt x="397" y="49"/>
                    <a:pt x="398" y="51"/>
                    <a:pt x="399" y="54"/>
                  </a:cubicBezTo>
                  <a:cubicBezTo>
                    <a:pt x="400" y="57"/>
                    <a:pt x="400" y="60"/>
                    <a:pt x="403" y="62"/>
                  </a:cubicBezTo>
                  <a:cubicBezTo>
                    <a:pt x="404" y="63"/>
                    <a:pt x="405" y="62"/>
                    <a:pt x="407" y="62"/>
                  </a:cubicBezTo>
                  <a:cubicBezTo>
                    <a:pt x="409" y="62"/>
                    <a:pt x="410" y="62"/>
                    <a:pt x="412" y="63"/>
                  </a:cubicBezTo>
                  <a:cubicBezTo>
                    <a:pt x="414" y="68"/>
                    <a:pt x="416" y="72"/>
                    <a:pt x="419" y="77"/>
                  </a:cubicBezTo>
                  <a:cubicBezTo>
                    <a:pt x="430" y="222"/>
                    <a:pt x="430" y="222"/>
                    <a:pt x="430" y="222"/>
                  </a:cubicBezTo>
                  <a:cubicBezTo>
                    <a:pt x="430" y="222"/>
                    <a:pt x="430" y="222"/>
                    <a:pt x="430" y="222"/>
                  </a:cubicBezTo>
                  <a:cubicBezTo>
                    <a:pt x="430" y="222"/>
                    <a:pt x="221" y="238"/>
                    <a:pt x="0" y="234"/>
                  </a:cubicBezTo>
                  <a:cubicBezTo>
                    <a:pt x="0" y="234"/>
                    <a:pt x="0" y="234"/>
                    <a:pt x="0" y="234"/>
                  </a:cubicBezTo>
                  <a:cubicBezTo>
                    <a:pt x="4" y="10"/>
                    <a:pt x="4" y="10"/>
                    <a:pt x="4" y="10"/>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8" name="Freeform 18"/>
            <p:cNvSpPr>
              <a:spLocks/>
            </p:cNvSpPr>
            <p:nvPr/>
          </p:nvSpPr>
          <p:spPr bwMode="auto">
            <a:xfrm>
              <a:off x="3025775" y="3024188"/>
              <a:ext cx="1244600" cy="1190625"/>
            </a:xfrm>
            <a:custGeom>
              <a:avLst/>
              <a:gdLst/>
              <a:ahLst/>
              <a:cxnLst>
                <a:cxn ang="0">
                  <a:pos x="792" y="352"/>
                </a:cxn>
                <a:cxn ang="0">
                  <a:pos x="803" y="400"/>
                </a:cxn>
                <a:cxn ang="0">
                  <a:pos x="800" y="470"/>
                </a:cxn>
                <a:cxn ang="0">
                  <a:pos x="767" y="490"/>
                </a:cxn>
                <a:cxn ang="0">
                  <a:pos x="743" y="489"/>
                </a:cxn>
                <a:cxn ang="0">
                  <a:pos x="727" y="485"/>
                </a:cxn>
                <a:cxn ang="0">
                  <a:pos x="723" y="505"/>
                </a:cxn>
                <a:cxn ang="0">
                  <a:pos x="713" y="520"/>
                </a:cxn>
                <a:cxn ang="0">
                  <a:pos x="691" y="548"/>
                </a:cxn>
                <a:cxn ang="0">
                  <a:pos x="653" y="559"/>
                </a:cxn>
                <a:cxn ang="0">
                  <a:pos x="633" y="558"/>
                </a:cxn>
                <a:cxn ang="0">
                  <a:pos x="619" y="575"/>
                </a:cxn>
                <a:cxn ang="0">
                  <a:pos x="615" y="585"/>
                </a:cxn>
                <a:cxn ang="0">
                  <a:pos x="587" y="601"/>
                </a:cxn>
                <a:cxn ang="0">
                  <a:pos x="582" y="621"/>
                </a:cxn>
                <a:cxn ang="0">
                  <a:pos x="568" y="629"/>
                </a:cxn>
                <a:cxn ang="0">
                  <a:pos x="574" y="646"/>
                </a:cxn>
                <a:cxn ang="0">
                  <a:pos x="569" y="658"/>
                </a:cxn>
                <a:cxn ang="0">
                  <a:pos x="571" y="667"/>
                </a:cxn>
                <a:cxn ang="0">
                  <a:pos x="567" y="701"/>
                </a:cxn>
                <a:cxn ang="0">
                  <a:pos x="580" y="740"/>
                </a:cxn>
                <a:cxn ang="0">
                  <a:pos x="591" y="763"/>
                </a:cxn>
                <a:cxn ang="0">
                  <a:pos x="545" y="758"/>
                </a:cxn>
                <a:cxn ang="0">
                  <a:pos x="495" y="746"/>
                </a:cxn>
                <a:cxn ang="0">
                  <a:pos x="455" y="704"/>
                </a:cxn>
                <a:cxn ang="0">
                  <a:pos x="435" y="652"/>
                </a:cxn>
                <a:cxn ang="0">
                  <a:pos x="400" y="612"/>
                </a:cxn>
                <a:cxn ang="0">
                  <a:pos x="363" y="555"/>
                </a:cxn>
                <a:cxn ang="0">
                  <a:pos x="333" y="520"/>
                </a:cxn>
                <a:cxn ang="0">
                  <a:pos x="286" y="491"/>
                </a:cxn>
                <a:cxn ang="0">
                  <a:pos x="242" y="506"/>
                </a:cxn>
                <a:cxn ang="0">
                  <a:pos x="211" y="538"/>
                </a:cxn>
                <a:cxn ang="0">
                  <a:pos x="173" y="524"/>
                </a:cxn>
                <a:cxn ang="0">
                  <a:pos x="126" y="490"/>
                </a:cxn>
                <a:cxn ang="0">
                  <a:pos x="105" y="437"/>
                </a:cxn>
                <a:cxn ang="0">
                  <a:pos x="81" y="403"/>
                </a:cxn>
                <a:cxn ang="0">
                  <a:pos x="48" y="369"/>
                </a:cxn>
                <a:cxn ang="0">
                  <a:pos x="13" y="330"/>
                </a:cxn>
                <a:cxn ang="0">
                  <a:pos x="0" y="310"/>
                </a:cxn>
                <a:cxn ang="0">
                  <a:pos x="404" y="4"/>
                </a:cxn>
                <a:cxn ang="0">
                  <a:pos x="439" y="156"/>
                </a:cxn>
                <a:cxn ang="0">
                  <a:pos x="458" y="158"/>
                </a:cxn>
                <a:cxn ang="0">
                  <a:pos x="514" y="167"/>
                </a:cxn>
                <a:cxn ang="0">
                  <a:pos x="539" y="189"/>
                </a:cxn>
                <a:cxn ang="0">
                  <a:pos x="558" y="186"/>
                </a:cxn>
                <a:cxn ang="0">
                  <a:pos x="586" y="188"/>
                </a:cxn>
                <a:cxn ang="0">
                  <a:pos x="633" y="197"/>
                </a:cxn>
                <a:cxn ang="0">
                  <a:pos x="665" y="181"/>
                </a:cxn>
                <a:cxn ang="0">
                  <a:pos x="706" y="187"/>
                </a:cxn>
                <a:cxn ang="0">
                  <a:pos x="757" y="199"/>
                </a:cxn>
              </a:cxnLst>
              <a:rect l="0" t="0" r="r" b="b"/>
              <a:pathLst>
                <a:path w="806" h="770">
                  <a:moveTo>
                    <a:pt x="771" y="240"/>
                  </a:moveTo>
                  <a:cubicBezTo>
                    <a:pt x="774" y="317"/>
                    <a:pt x="774" y="317"/>
                    <a:pt x="774" y="317"/>
                  </a:cubicBezTo>
                  <a:cubicBezTo>
                    <a:pt x="779" y="327"/>
                    <a:pt x="781" y="334"/>
                    <a:pt x="787" y="344"/>
                  </a:cubicBezTo>
                  <a:cubicBezTo>
                    <a:pt x="788" y="347"/>
                    <a:pt x="790" y="348"/>
                    <a:pt x="792" y="352"/>
                  </a:cubicBezTo>
                  <a:cubicBezTo>
                    <a:pt x="794" y="354"/>
                    <a:pt x="795" y="356"/>
                    <a:pt x="797" y="359"/>
                  </a:cubicBezTo>
                  <a:cubicBezTo>
                    <a:pt x="798" y="362"/>
                    <a:pt x="800" y="363"/>
                    <a:pt x="801" y="365"/>
                  </a:cubicBezTo>
                  <a:cubicBezTo>
                    <a:pt x="805" y="372"/>
                    <a:pt x="806" y="376"/>
                    <a:pt x="806" y="383"/>
                  </a:cubicBezTo>
                  <a:cubicBezTo>
                    <a:pt x="806" y="390"/>
                    <a:pt x="806" y="394"/>
                    <a:pt x="803" y="400"/>
                  </a:cubicBezTo>
                  <a:cubicBezTo>
                    <a:pt x="801" y="405"/>
                    <a:pt x="797" y="408"/>
                    <a:pt x="797" y="414"/>
                  </a:cubicBezTo>
                  <a:cubicBezTo>
                    <a:pt x="797" y="422"/>
                    <a:pt x="801" y="425"/>
                    <a:pt x="801" y="433"/>
                  </a:cubicBezTo>
                  <a:cubicBezTo>
                    <a:pt x="801" y="446"/>
                    <a:pt x="800" y="454"/>
                    <a:pt x="800" y="468"/>
                  </a:cubicBezTo>
                  <a:cubicBezTo>
                    <a:pt x="800" y="468"/>
                    <a:pt x="800" y="469"/>
                    <a:pt x="800" y="470"/>
                  </a:cubicBezTo>
                  <a:cubicBezTo>
                    <a:pt x="800" y="473"/>
                    <a:pt x="800" y="474"/>
                    <a:pt x="799" y="477"/>
                  </a:cubicBezTo>
                  <a:cubicBezTo>
                    <a:pt x="799" y="477"/>
                    <a:pt x="799" y="477"/>
                    <a:pt x="799" y="477"/>
                  </a:cubicBezTo>
                  <a:cubicBezTo>
                    <a:pt x="793" y="479"/>
                    <a:pt x="788" y="481"/>
                    <a:pt x="781" y="484"/>
                  </a:cubicBezTo>
                  <a:cubicBezTo>
                    <a:pt x="776" y="486"/>
                    <a:pt x="772" y="487"/>
                    <a:pt x="767" y="490"/>
                  </a:cubicBezTo>
                  <a:cubicBezTo>
                    <a:pt x="761" y="494"/>
                    <a:pt x="757" y="497"/>
                    <a:pt x="750" y="499"/>
                  </a:cubicBezTo>
                  <a:cubicBezTo>
                    <a:pt x="746" y="500"/>
                    <a:pt x="744" y="500"/>
                    <a:pt x="740" y="501"/>
                  </a:cubicBezTo>
                  <a:cubicBezTo>
                    <a:pt x="742" y="499"/>
                    <a:pt x="745" y="498"/>
                    <a:pt x="745" y="495"/>
                  </a:cubicBezTo>
                  <a:cubicBezTo>
                    <a:pt x="745" y="492"/>
                    <a:pt x="745" y="490"/>
                    <a:pt x="743" y="489"/>
                  </a:cubicBezTo>
                  <a:cubicBezTo>
                    <a:pt x="741" y="487"/>
                    <a:pt x="739" y="487"/>
                    <a:pt x="737" y="485"/>
                  </a:cubicBezTo>
                  <a:cubicBezTo>
                    <a:pt x="736" y="484"/>
                    <a:pt x="737" y="482"/>
                    <a:pt x="737" y="480"/>
                  </a:cubicBezTo>
                  <a:cubicBezTo>
                    <a:pt x="737" y="478"/>
                    <a:pt x="737" y="477"/>
                    <a:pt x="738" y="475"/>
                  </a:cubicBezTo>
                  <a:cubicBezTo>
                    <a:pt x="732" y="477"/>
                    <a:pt x="731" y="481"/>
                    <a:pt x="727" y="485"/>
                  </a:cubicBezTo>
                  <a:cubicBezTo>
                    <a:pt x="726" y="486"/>
                    <a:pt x="726" y="487"/>
                    <a:pt x="725" y="487"/>
                  </a:cubicBezTo>
                  <a:cubicBezTo>
                    <a:pt x="724" y="487"/>
                    <a:pt x="723" y="488"/>
                    <a:pt x="721" y="488"/>
                  </a:cubicBezTo>
                  <a:cubicBezTo>
                    <a:pt x="723" y="491"/>
                    <a:pt x="724" y="492"/>
                    <a:pt x="724" y="496"/>
                  </a:cubicBezTo>
                  <a:cubicBezTo>
                    <a:pt x="724" y="499"/>
                    <a:pt x="723" y="502"/>
                    <a:pt x="723" y="505"/>
                  </a:cubicBezTo>
                  <a:cubicBezTo>
                    <a:pt x="722" y="508"/>
                    <a:pt x="722" y="510"/>
                    <a:pt x="720" y="513"/>
                  </a:cubicBezTo>
                  <a:cubicBezTo>
                    <a:pt x="720" y="514"/>
                    <a:pt x="720" y="514"/>
                    <a:pt x="720" y="515"/>
                  </a:cubicBezTo>
                  <a:cubicBezTo>
                    <a:pt x="719" y="515"/>
                    <a:pt x="718" y="515"/>
                    <a:pt x="718" y="515"/>
                  </a:cubicBezTo>
                  <a:cubicBezTo>
                    <a:pt x="716" y="517"/>
                    <a:pt x="714" y="518"/>
                    <a:pt x="713" y="520"/>
                  </a:cubicBezTo>
                  <a:cubicBezTo>
                    <a:pt x="710" y="523"/>
                    <a:pt x="710" y="525"/>
                    <a:pt x="708" y="528"/>
                  </a:cubicBezTo>
                  <a:cubicBezTo>
                    <a:pt x="706" y="531"/>
                    <a:pt x="704" y="533"/>
                    <a:pt x="702" y="536"/>
                  </a:cubicBezTo>
                  <a:cubicBezTo>
                    <a:pt x="702" y="537"/>
                    <a:pt x="702" y="539"/>
                    <a:pt x="700" y="540"/>
                  </a:cubicBezTo>
                  <a:cubicBezTo>
                    <a:pt x="698" y="544"/>
                    <a:pt x="695" y="545"/>
                    <a:pt x="691" y="548"/>
                  </a:cubicBezTo>
                  <a:cubicBezTo>
                    <a:pt x="688" y="550"/>
                    <a:pt x="687" y="553"/>
                    <a:pt x="684" y="555"/>
                  </a:cubicBezTo>
                  <a:cubicBezTo>
                    <a:pt x="680" y="558"/>
                    <a:pt x="678" y="558"/>
                    <a:pt x="674" y="558"/>
                  </a:cubicBezTo>
                  <a:cubicBezTo>
                    <a:pt x="669" y="560"/>
                    <a:pt x="666" y="560"/>
                    <a:pt x="660" y="560"/>
                  </a:cubicBezTo>
                  <a:cubicBezTo>
                    <a:pt x="657" y="560"/>
                    <a:pt x="655" y="560"/>
                    <a:pt x="653" y="559"/>
                  </a:cubicBezTo>
                  <a:cubicBezTo>
                    <a:pt x="650" y="559"/>
                    <a:pt x="649" y="557"/>
                    <a:pt x="647" y="557"/>
                  </a:cubicBezTo>
                  <a:cubicBezTo>
                    <a:pt x="645" y="557"/>
                    <a:pt x="644" y="558"/>
                    <a:pt x="643" y="559"/>
                  </a:cubicBezTo>
                  <a:cubicBezTo>
                    <a:pt x="641" y="560"/>
                    <a:pt x="640" y="561"/>
                    <a:pt x="638" y="561"/>
                  </a:cubicBezTo>
                  <a:cubicBezTo>
                    <a:pt x="636" y="561"/>
                    <a:pt x="635" y="560"/>
                    <a:pt x="633" y="558"/>
                  </a:cubicBezTo>
                  <a:cubicBezTo>
                    <a:pt x="631" y="559"/>
                    <a:pt x="631" y="559"/>
                    <a:pt x="631" y="559"/>
                  </a:cubicBezTo>
                  <a:cubicBezTo>
                    <a:pt x="632" y="564"/>
                    <a:pt x="632" y="569"/>
                    <a:pt x="637" y="571"/>
                  </a:cubicBezTo>
                  <a:cubicBezTo>
                    <a:pt x="629" y="573"/>
                    <a:pt x="626" y="577"/>
                    <a:pt x="619" y="581"/>
                  </a:cubicBezTo>
                  <a:cubicBezTo>
                    <a:pt x="619" y="578"/>
                    <a:pt x="619" y="577"/>
                    <a:pt x="619" y="575"/>
                  </a:cubicBezTo>
                  <a:cubicBezTo>
                    <a:pt x="616" y="575"/>
                    <a:pt x="616" y="575"/>
                    <a:pt x="616" y="575"/>
                  </a:cubicBezTo>
                  <a:cubicBezTo>
                    <a:pt x="613" y="576"/>
                    <a:pt x="610" y="577"/>
                    <a:pt x="610" y="581"/>
                  </a:cubicBezTo>
                  <a:cubicBezTo>
                    <a:pt x="610" y="585"/>
                    <a:pt x="610" y="585"/>
                    <a:pt x="610" y="585"/>
                  </a:cubicBezTo>
                  <a:cubicBezTo>
                    <a:pt x="615" y="585"/>
                    <a:pt x="615" y="585"/>
                    <a:pt x="615" y="585"/>
                  </a:cubicBezTo>
                  <a:cubicBezTo>
                    <a:pt x="610" y="587"/>
                    <a:pt x="609" y="590"/>
                    <a:pt x="606" y="593"/>
                  </a:cubicBezTo>
                  <a:cubicBezTo>
                    <a:pt x="602" y="596"/>
                    <a:pt x="599" y="597"/>
                    <a:pt x="596" y="601"/>
                  </a:cubicBezTo>
                  <a:cubicBezTo>
                    <a:pt x="595" y="603"/>
                    <a:pt x="594" y="605"/>
                    <a:pt x="593" y="607"/>
                  </a:cubicBezTo>
                  <a:cubicBezTo>
                    <a:pt x="591" y="604"/>
                    <a:pt x="589" y="602"/>
                    <a:pt x="587" y="601"/>
                  </a:cubicBezTo>
                  <a:cubicBezTo>
                    <a:pt x="586" y="603"/>
                    <a:pt x="585" y="604"/>
                    <a:pt x="584" y="606"/>
                  </a:cubicBezTo>
                  <a:cubicBezTo>
                    <a:pt x="583" y="608"/>
                    <a:pt x="582" y="609"/>
                    <a:pt x="582" y="610"/>
                  </a:cubicBezTo>
                  <a:cubicBezTo>
                    <a:pt x="582" y="612"/>
                    <a:pt x="584" y="613"/>
                    <a:pt x="586" y="613"/>
                  </a:cubicBezTo>
                  <a:cubicBezTo>
                    <a:pt x="585" y="616"/>
                    <a:pt x="583" y="618"/>
                    <a:pt x="582" y="621"/>
                  </a:cubicBezTo>
                  <a:cubicBezTo>
                    <a:pt x="581" y="623"/>
                    <a:pt x="581" y="626"/>
                    <a:pt x="579" y="626"/>
                  </a:cubicBezTo>
                  <a:cubicBezTo>
                    <a:pt x="578" y="626"/>
                    <a:pt x="577" y="625"/>
                    <a:pt x="576" y="625"/>
                  </a:cubicBezTo>
                  <a:cubicBezTo>
                    <a:pt x="575" y="625"/>
                    <a:pt x="574" y="625"/>
                    <a:pt x="573" y="626"/>
                  </a:cubicBezTo>
                  <a:cubicBezTo>
                    <a:pt x="571" y="626"/>
                    <a:pt x="568" y="626"/>
                    <a:pt x="568" y="629"/>
                  </a:cubicBezTo>
                  <a:cubicBezTo>
                    <a:pt x="568" y="630"/>
                    <a:pt x="569" y="631"/>
                    <a:pt x="570" y="632"/>
                  </a:cubicBezTo>
                  <a:cubicBezTo>
                    <a:pt x="571" y="634"/>
                    <a:pt x="572" y="636"/>
                    <a:pt x="574" y="636"/>
                  </a:cubicBezTo>
                  <a:cubicBezTo>
                    <a:pt x="575" y="636"/>
                    <a:pt x="576" y="634"/>
                    <a:pt x="578" y="633"/>
                  </a:cubicBezTo>
                  <a:cubicBezTo>
                    <a:pt x="577" y="639"/>
                    <a:pt x="576" y="641"/>
                    <a:pt x="574" y="646"/>
                  </a:cubicBezTo>
                  <a:cubicBezTo>
                    <a:pt x="573" y="649"/>
                    <a:pt x="572" y="651"/>
                    <a:pt x="572" y="655"/>
                  </a:cubicBezTo>
                  <a:cubicBezTo>
                    <a:pt x="572" y="657"/>
                    <a:pt x="572" y="658"/>
                    <a:pt x="572" y="660"/>
                  </a:cubicBezTo>
                  <a:cubicBezTo>
                    <a:pt x="572" y="657"/>
                    <a:pt x="572" y="657"/>
                    <a:pt x="572" y="657"/>
                  </a:cubicBezTo>
                  <a:cubicBezTo>
                    <a:pt x="571" y="657"/>
                    <a:pt x="570" y="658"/>
                    <a:pt x="569" y="658"/>
                  </a:cubicBezTo>
                  <a:cubicBezTo>
                    <a:pt x="567" y="658"/>
                    <a:pt x="566" y="657"/>
                    <a:pt x="565" y="657"/>
                  </a:cubicBezTo>
                  <a:cubicBezTo>
                    <a:pt x="562" y="657"/>
                    <a:pt x="558" y="659"/>
                    <a:pt x="558" y="662"/>
                  </a:cubicBezTo>
                  <a:cubicBezTo>
                    <a:pt x="558" y="666"/>
                    <a:pt x="562" y="669"/>
                    <a:pt x="566" y="669"/>
                  </a:cubicBezTo>
                  <a:cubicBezTo>
                    <a:pt x="568" y="669"/>
                    <a:pt x="569" y="668"/>
                    <a:pt x="571" y="667"/>
                  </a:cubicBezTo>
                  <a:cubicBezTo>
                    <a:pt x="571" y="683"/>
                    <a:pt x="571" y="683"/>
                    <a:pt x="571" y="683"/>
                  </a:cubicBezTo>
                  <a:cubicBezTo>
                    <a:pt x="571" y="686"/>
                    <a:pt x="569" y="688"/>
                    <a:pt x="566" y="691"/>
                  </a:cubicBezTo>
                  <a:cubicBezTo>
                    <a:pt x="566" y="692"/>
                    <a:pt x="565" y="692"/>
                    <a:pt x="565" y="693"/>
                  </a:cubicBezTo>
                  <a:cubicBezTo>
                    <a:pt x="565" y="696"/>
                    <a:pt x="566" y="698"/>
                    <a:pt x="567" y="701"/>
                  </a:cubicBezTo>
                  <a:cubicBezTo>
                    <a:pt x="569" y="704"/>
                    <a:pt x="569" y="707"/>
                    <a:pt x="569" y="710"/>
                  </a:cubicBezTo>
                  <a:cubicBezTo>
                    <a:pt x="570" y="715"/>
                    <a:pt x="570" y="718"/>
                    <a:pt x="572" y="722"/>
                  </a:cubicBezTo>
                  <a:cubicBezTo>
                    <a:pt x="574" y="725"/>
                    <a:pt x="576" y="728"/>
                    <a:pt x="577" y="731"/>
                  </a:cubicBezTo>
                  <a:cubicBezTo>
                    <a:pt x="578" y="734"/>
                    <a:pt x="580" y="736"/>
                    <a:pt x="580" y="740"/>
                  </a:cubicBezTo>
                  <a:cubicBezTo>
                    <a:pt x="580" y="750"/>
                    <a:pt x="580" y="750"/>
                    <a:pt x="580" y="750"/>
                  </a:cubicBezTo>
                  <a:cubicBezTo>
                    <a:pt x="580" y="752"/>
                    <a:pt x="579" y="754"/>
                    <a:pt x="580" y="756"/>
                  </a:cubicBezTo>
                  <a:cubicBezTo>
                    <a:pt x="583" y="759"/>
                    <a:pt x="586" y="758"/>
                    <a:pt x="591" y="758"/>
                  </a:cubicBezTo>
                  <a:cubicBezTo>
                    <a:pt x="591" y="760"/>
                    <a:pt x="591" y="762"/>
                    <a:pt x="591" y="763"/>
                  </a:cubicBezTo>
                  <a:cubicBezTo>
                    <a:pt x="591" y="763"/>
                    <a:pt x="591" y="763"/>
                    <a:pt x="591" y="763"/>
                  </a:cubicBezTo>
                  <a:cubicBezTo>
                    <a:pt x="585" y="765"/>
                    <a:pt x="578" y="767"/>
                    <a:pt x="571" y="768"/>
                  </a:cubicBezTo>
                  <a:cubicBezTo>
                    <a:pt x="563" y="770"/>
                    <a:pt x="560" y="762"/>
                    <a:pt x="553" y="759"/>
                  </a:cubicBezTo>
                  <a:cubicBezTo>
                    <a:pt x="550" y="758"/>
                    <a:pt x="548" y="758"/>
                    <a:pt x="545" y="758"/>
                  </a:cubicBezTo>
                  <a:cubicBezTo>
                    <a:pt x="541" y="758"/>
                    <a:pt x="538" y="758"/>
                    <a:pt x="534" y="757"/>
                  </a:cubicBezTo>
                  <a:cubicBezTo>
                    <a:pt x="529" y="757"/>
                    <a:pt x="526" y="757"/>
                    <a:pt x="522" y="755"/>
                  </a:cubicBezTo>
                  <a:cubicBezTo>
                    <a:pt x="519" y="753"/>
                    <a:pt x="518" y="750"/>
                    <a:pt x="514" y="749"/>
                  </a:cubicBezTo>
                  <a:cubicBezTo>
                    <a:pt x="507" y="746"/>
                    <a:pt x="502" y="749"/>
                    <a:pt x="495" y="746"/>
                  </a:cubicBezTo>
                  <a:cubicBezTo>
                    <a:pt x="493" y="745"/>
                    <a:pt x="492" y="744"/>
                    <a:pt x="491" y="743"/>
                  </a:cubicBezTo>
                  <a:cubicBezTo>
                    <a:pt x="485" y="740"/>
                    <a:pt x="481" y="739"/>
                    <a:pt x="476" y="736"/>
                  </a:cubicBezTo>
                  <a:cubicBezTo>
                    <a:pt x="468" y="733"/>
                    <a:pt x="461" y="731"/>
                    <a:pt x="459" y="723"/>
                  </a:cubicBezTo>
                  <a:cubicBezTo>
                    <a:pt x="457" y="716"/>
                    <a:pt x="458" y="710"/>
                    <a:pt x="455" y="704"/>
                  </a:cubicBezTo>
                  <a:cubicBezTo>
                    <a:pt x="454" y="701"/>
                    <a:pt x="452" y="700"/>
                    <a:pt x="450" y="698"/>
                  </a:cubicBezTo>
                  <a:cubicBezTo>
                    <a:pt x="447" y="693"/>
                    <a:pt x="446" y="690"/>
                    <a:pt x="444" y="684"/>
                  </a:cubicBezTo>
                  <a:cubicBezTo>
                    <a:pt x="442" y="676"/>
                    <a:pt x="442" y="671"/>
                    <a:pt x="439" y="663"/>
                  </a:cubicBezTo>
                  <a:cubicBezTo>
                    <a:pt x="438" y="659"/>
                    <a:pt x="437" y="656"/>
                    <a:pt x="435" y="652"/>
                  </a:cubicBezTo>
                  <a:cubicBezTo>
                    <a:pt x="434" y="649"/>
                    <a:pt x="434" y="647"/>
                    <a:pt x="432" y="645"/>
                  </a:cubicBezTo>
                  <a:cubicBezTo>
                    <a:pt x="428" y="637"/>
                    <a:pt x="420" y="638"/>
                    <a:pt x="414" y="631"/>
                  </a:cubicBezTo>
                  <a:cubicBezTo>
                    <a:pt x="412" y="630"/>
                    <a:pt x="411" y="628"/>
                    <a:pt x="410" y="626"/>
                  </a:cubicBezTo>
                  <a:cubicBezTo>
                    <a:pt x="406" y="620"/>
                    <a:pt x="404" y="618"/>
                    <a:pt x="400" y="612"/>
                  </a:cubicBezTo>
                  <a:cubicBezTo>
                    <a:pt x="397" y="607"/>
                    <a:pt x="395" y="604"/>
                    <a:pt x="391" y="599"/>
                  </a:cubicBezTo>
                  <a:cubicBezTo>
                    <a:pt x="388" y="594"/>
                    <a:pt x="384" y="593"/>
                    <a:pt x="380" y="588"/>
                  </a:cubicBezTo>
                  <a:cubicBezTo>
                    <a:pt x="377" y="583"/>
                    <a:pt x="375" y="580"/>
                    <a:pt x="373" y="574"/>
                  </a:cubicBezTo>
                  <a:cubicBezTo>
                    <a:pt x="370" y="567"/>
                    <a:pt x="368" y="562"/>
                    <a:pt x="363" y="555"/>
                  </a:cubicBezTo>
                  <a:cubicBezTo>
                    <a:pt x="360" y="549"/>
                    <a:pt x="358" y="546"/>
                    <a:pt x="354" y="541"/>
                  </a:cubicBezTo>
                  <a:cubicBezTo>
                    <a:pt x="352" y="538"/>
                    <a:pt x="350" y="537"/>
                    <a:pt x="347" y="535"/>
                  </a:cubicBezTo>
                  <a:cubicBezTo>
                    <a:pt x="343" y="533"/>
                    <a:pt x="342" y="531"/>
                    <a:pt x="338" y="528"/>
                  </a:cubicBezTo>
                  <a:cubicBezTo>
                    <a:pt x="336" y="525"/>
                    <a:pt x="335" y="523"/>
                    <a:pt x="333" y="520"/>
                  </a:cubicBezTo>
                  <a:cubicBezTo>
                    <a:pt x="331" y="517"/>
                    <a:pt x="328" y="516"/>
                    <a:pt x="326" y="513"/>
                  </a:cubicBezTo>
                  <a:cubicBezTo>
                    <a:pt x="324" y="510"/>
                    <a:pt x="323" y="507"/>
                    <a:pt x="320" y="503"/>
                  </a:cubicBezTo>
                  <a:cubicBezTo>
                    <a:pt x="315" y="498"/>
                    <a:pt x="310" y="498"/>
                    <a:pt x="303" y="496"/>
                  </a:cubicBezTo>
                  <a:cubicBezTo>
                    <a:pt x="297" y="494"/>
                    <a:pt x="293" y="491"/>
                    <a:pt x="286" y="491"/>
                  </a:cubicBezTo>
                  <a:cubicBezTo>
                    <a:pt x="282" y="491"/>
                    <a:pt x="278" y="491"/>
                    <a:pt x="274" y="491"/>
                  </a:cubicBezTo>
                  <a:cubicBezTo>
                    <a:pt x="269" y="491"/>
                    <a:pt x="267" y="492"/>
                    <a:pt x="264" y="495"/>
                  </a:cubicBezTo>
                  <a:cubicBezTo>
                    <a:pt x="259" y="500"/>
                    <a:pt x="254" y="501"/>
                    <a:pt x="247" y="504"/>
                  </a:cubicBezTo>
                  <a:cubicBezTo>
                    <a:pt x="245" y="505"/>
                    <a:pt x="243" y="504"/>
                    <a:pt x="242" y="506"/>
                  </a:cubicBezTo>
                  <a:cubicBezTo>
                    <a:pt x="241" y="506"/>
                    <a:pt x="241" y="507"/>
                    <a:pt x="241" y="508"/>
                  </a:cubicBezTo>
                  <a:cubicBezTo>
                    <a:pt x="237" y="513"/>
                    <a:pt x="233" y="515"/>
                    <a:pt x="229" y="520"/>
                  </a:cubicBezTo>
                  <a:cubicBezTo>
                    <a:pt x="227" y="525"/>
                    <a:pt x="228" y="530"/>
                    <a:pt x="224" y="532"/>
                  </a:cubicBezTo>
                  <a:cubicBezTo>
                    <a:pt x="219" y="535"/>
                    <a:pt x="214" y="534"/>
                    <a:pt x="211" y="538"/>
                  </a:cubicBezTo>
                  <a:cubicBezTo>
                    <a:pt x="210" y="539"/>
                    <a:pt x="210" y="541"/>
                    <a:pt x="210" y="542"/>
                  </a:cubicBezTo>
                  <a:cubicBezTo>
                    <a:pt x="209" y="543"/>
                    <a:pt x="207" y="543"/>
                    <a:pt x="206" y="543"/>
                  </a:cubicBezTo>
                  <a:cubicBezTo>
                    <a:pt x="203" y="542"/>
                    <a:pt x="202" y="541"/>
                    <a:pt x="200" y="541"/>
                  </a:cubicBezTo>
                  <a:cubicBezTo>
                    <a:pt x="188" y="536"/>
                    <a:pt x="183" y="531"/>
                    <a:pt x="173" y="524"/>
                  </a:cubicBezTo>
                  <a:cubicBezTo>
                    <a:pt x="169" y="521"/>
                    <a:pt x="167" y="520"/>
                    <a:pt x="163" y="518"/>
                  </a:cubicBezTo>
                  <a:cubicBezTo>
                    <a:pt x="157" y="516"/>
                    <a:pt x="153" y="517"/>
                    <a:pt x="148" y="514"/>
                  </a:cubicBezTo>
                  <a:cubicBezTo>
                    <a:pt x="143" y="511"/>
                    <a:pt x="142" y="506"/>
                    <a:pt x="139" y="501"/>
                  </a:cubicBezTo>
                  <a:cubicBezTo>
                    <a:pt x="135" y="496"/>
                    <a:pt x="131" y="494"/>
                    <a:pt x="126" y="490"/>
                  </a:cubicBezTo>
                  <a:cubicBezTo>
                    <a:pt x="123" y="488"/>
                    <a:pt x="122" y="485"/>
                    <a:pt x="120" y="481"/>
                  </a:cubicBezTo>
                  <a:cubicBezTo>
                    <a:pt x="118" y="477"/>
                    <a:pt x="116" y="476"/>
                    <a:pt x="115" y="471"/>
                  </a:cubicBezTo>
                  <a:cubicBezTo>
                    <a:pt x="114" y="469"/>
                    <a:pt x="115" y="467"/>
                    <a:pt x="115" y="464"/>
                  </a:cubicBezTo>
                  <a:cubicBezTo>
                    <a:pt x="114" y="452"/>
                    <a:pt x="110" y="447"/>
                    <a:pt x="105" y="437"/>
                  </a:cubicBezTo>
                  <a:cubicBezTo>
                    <a:pt x="103" y="434"/>
                    <a:pt x="102" y="432"/>
                    <a:pt x="101" y="429"/>
                  </a:cubicBezTo>
                  <a:cubicBezTo>
                    <a:pt x="99" y="426"/>
                    <a:pt x="97" y="424"/>
                    <a:pt x="96" y="421"/>
                  </a:cubicBezTo>
                  <a:cubicBezTo>
                    <a:pt x="95" y="418"/>
                    <a:pt x="95" y="415"/>
                    <a:pt x="94" y="411"/>
                  </a:cubicBezTo>
                  <a:cubicBezTo>
                    <a:pt x="91" y="406"/>
                    <a:pt x="86" y="406"/>
                    <a:pt x="81" y="403"/>
                  </a:cubicBezTo>
                  <a:cubicBezTo>
                    <a:pt x="75" y="400"/>
                    <a:pt x="73" y="396"/>
                    <a:pt x="67" y="392"/>
                  </a:cubicBezTo>
                  <a:cubicBezTo>
                    <a:pt x="63" y="389"/>
                    <a:pt x="61" y="387"/>
                    <a:pt x="56" y="384"/>
                  </a:cubicBezTo>
                  <a:cubicBezTo>
                    <a:pt x="54" y="383"/>
                    <a:pt x="53" y="383"/>
                    <a:pt x="52" y="381"/>
                  </a:cubicBezTo>
                  <a:cubicBezTo>
                    <a:pt x="49" y="377"/>
                    <a:pt x="49" y="374"/>
                    <a:pt x="48" y="369"/>
                  </a:cubicBezTo>
                  <a:cubicBezTo>
                    <a:pt x="47" y="364"/>
                    <a:pt x="47" y="360"/>
                    <a:pt x="44" y="357"/>
                  </a:cubicBezTo>
                  <a:cubicBezTo>
                    <a:pt x="38" y="353"/>
                    <a:pt x="33" y="354"/>
                    <a:pt x="28" y="350"/>
                  </a:cubicBezTo>
                  <a:cubicBezTo>
                    <a:pt x="24" y="346"/>
                    <a:pt x="24" y="341"/>
                    <a:pt x="21" y="337"/>
                  </a:cubicBezTo>
                  <a:cubicBezTo>
                    <a:pt x="19" y="334"/>
                    <a:pt x="17" y="332"/>
                    <a:pt x="13" y="330"/>
                  </a:cubicBezTo>
                  <a:cubicBezTo>
                    <a:pt x="13" y="330"/>
                    <a:pt x="13" y="330"/>
                    <a:pt x="13" y="330"/>
                  </a:cubicBezTo>
                  <a:cubicBezTo>
                    <a:pt x="11" y="327"/>
                    <a:pt x="10" y="324"/>
                    <a:pt x="7" y="321"/>
                  </a:cubicBezTo>
                  <a:cubicBezTo>
                    <a:pt x="6" y="319"/>
                    <a:pt x="5" y="319"/>
                    <a:pt x="4" y="318"/>
                  </a:cubicBezTo>
                  <a:cubicBezTo>
                    <a:pt x="1" y="316"/>
                    <a:pt x="1" y="313"/>
                    <a:pt x="0" y="310"/>
                  </a:cubicBezTo>
                  <a:cubicBezTo>
                    <a:pt x="223" y="324"/>
                    <a:pt x="223" y="324"/>
                    <a:pt x="223" y="324"/>
                  </a:cubicBezTo>
                  <a:cubicBezTo>
                    <a:pt x="230" y="0"/>
                    <a:pt x="230" y="0"/>
                    <a:pt x="230" y="0"/>
                  </a:cubicBezTo>
                  <a:cubicBezTo>
                    <a:pt x="230" y="0"/>
                    <a:pt x="230" y="0"/>
                    <a:pt x="230" y="0"/>
                  </a:cubicBezTo>
                  <a:cubicBezTo>
                    <a:pt x="404" y="4"/>
                    <a:pt x="404" y="4"/>
                    <a:pt x="404" y="4"/>
                  </a:cubicBezTo>
                  <a:cubicBezTo>
                    <a:pt x="404" y="142"/>
                    <a:pt x="404" y="142"/>
                    <a:pt x="404" y="142"/>
                  </a:cubicBezTo>
                  <a:cubicBezTo>
                    <a:pt x="411" y="143"/>
                    <a:pt x="415" y="143"/>
                    <a:pt x="423" y="145"/>
                  </a:cubicBezTo>
                  <a:cubicBezTo>
                    <a:pt x="426" y="146"/>
                    <a:pt x="428" y="147"/>
                    <a:pt x="431" y="148"/>
                  </a:cubicBezTo>
                  <a:cubicBezTo>
                    <a:pt x="434" y="151"/>
                    <a:pt x="435" y="156"/>
                    <a:pt x="439" y="156"/>
                  </a:cubicBezTo>
                  <a:cubicBezTo>
                    <a:pt x="440" y="156"/>
                    <a:pt x="440" y="154"/>
                    <a:pt x="441" y="154"/>
                  </a:cubicBezTo>
                  <a:cubicBezTo>
                    <a:pt x="445" y="153"/>
                    <a:pt x="448" y="150"/>
                    <a:pt x="452" y="150"/>
                  </a:cubicBezTo>
                  <a:cubicBezTo>
                    <a:pt x="453" y="150"/>
                    <a:pt x="453" y="152"/>
                    <a:pt x="453" y="152"/>
                  </a:cubicBezTo>
                  <a:cubicBezTo>
                    <a:pt x="455" y="154"/>
                    <a:pt x="456" y="156"/>
                    <a:pt x="458" y="158"/>
                  </a:cubicBezTo>
                  <a:cubicBezTo>
                    <a:pt x="460" y="160"/>
                    <a:pt x="463" y="161"/>
                    <a:pt x="465" y="163"/>
                  </a:cubicBezTo>
                  <a:cubicBezTo>
                    <a:pt x="471" y="167"/>
                    <a:pt x="474" y="169"/>
                    <a:pt x="481" y="169"/>
                  </a:cubicBezTo>
                  <a:cubicBezTo>
                    <a:pt x="492" y="169"/>
                    <a:pt x="499" y="167"/>
                    <a:pt x="510" y="167"/>
                  </a:cubicBezTo>
                  <a:cubicBezTo>
                    <a:pt x="511" y="167"/>
                    <a:pt x="512" y="167"/>
                    <a:pt x="514" y="167"/>
                  </a:cubicBezTo>
                  <a:cubicBezTo>
                    <a:pt x="516" y="168"/>
                    <a:pt x="516" y="170"/>
                    <a:pt x="518" y="171"/>
                  </a:cubicBezTo>
                  <a:cubicBezTo>
                    <a:pt x="521" y="173"/>
                    <a:pt x="524" y="173"/>
                    <a:pt x="527" y="176"/>
                  </a:cubicBezTo>
                  <a:cubicBezTo>
                    <a:pt x="529" y="177"/>
                    <a:pt x="530" y="180"/>
                    <a:pt x="531" y="182"/>
                  </a:cubicBezTo>
                  <a:cubicBezTo>
                    <a:pt x="533" y="186"/>
                    <a:pt x="535" y="189"/>
                    <a:pt x="539" y="189"/>
                  </a:cubicBezTo>
                  <a:cubicBezTo>
                    <a:pt x="541" y="189"/>
                    <a:pt x="542" y="188"/>
                    <a:pt x="544" y="186"/>
                  </a:cubicBezTo>
                  <a:cubicBezTo>
                    <a:pt x="546" y="184"/>
                    <a:pt x="549" y="182"/>
                    <a:pt x="552" y="182"/>
                  </a:cubicBezTo>
                  <a:cubicBezTo>
                    <a:pt x="555" y="182"/>
                    <a:pt x="556" y="183"/>
                    <a:pt x="557" y="184"/>
                  </a:cubicBezTo>
                  <a:cubicBezTo>
                    <a:pt x="558" y="185"/>
                    <a:pt x="558" y="186"/>
                    <a:pt x="558" y="186"/>
                  </a:cubicBezTo>
                  <a:cubicBezTo>
                    <a:pt x="561" y="189"/>
                    <a:pt x="564" y="189"/>
                    <a:pt x="568" y="189"/>
                  </a:cubicBezTo>
                  <a:cubicBezTo>
                    <a:pt x="571" y="188"/>
                    <a:pt x="573" y="188"/>
                    <a:pt x="576" y="189"/>
                  </a:cubicBezTo>
                  <a:cubicBezTo>
                    <a:pt x="578" y="190"/>
                    <a:pt x="580" y="192"/>
                    <a:pt x="582" y="192"/>
                  </a:cubicBezTo>
                  <a:cubicBezTo>
                    <a:pt x="585" y="192"/>
                    <a:pt x="584" y="188"/>
                    <a:pt x="586" y="188"/>
                  </a:cubicBezTo>
                  <a:cubicBezTo>
                    <a:pt x="589" y="188"/>
                    <a:pt x="590" y="189"/>
                    <a:pt x="592" y="190"/>
                  </a:cubicBezTo>
                  <a:cubicBezTo>
                    <a:pt x="602" y="191"/>
                    <a:pt x="607" y="193"/>
                    <a:pt x="617" y="195"/>
                  </a:cubicBezTo>
                  <a:cubicBezTo>
                    <a:pt x="621" y="196"/>
                    <a:pt x="622" y="198"/>
                    <a:pt x="626" y="198"/>
                  </a:cubicBezTo>
                  <a:cubicBezTo>
                    <a:pt x="629" y="198"/>
                    <a:pt x="630" y="198"/>
                    <a:pt x="633" y="197"/>
                  </a:cubicBezTo>
                  <a:cubicBezTo>
                    <a:pt x="637" y="196"/>
                    <a:pt x="639" y="195"/>
                    <a:pt x="642" y="192"/>
                  </a:cubicBezTo>
                  <a:cubicBezTo>
                    <a:pt x="644" y="191"/>
                    <a:pt x="644" y="190"/>
                    <a:pt x="646" y="189"/>
                  </a:cubicBezTo>
                  <a:cubicBezTo>
                    <a:pt x="650" y="186"/>
                    <a:pt x="654" y="187"/>
                    <a:pt x="659" y="185"/>
                  </a:cubicBezTo>
                  <a:cubicBezTo>
                    <a:pt x="662" y="184"/>
                    <a:pt x="663" y="182"/>
                    <a:pt x="665" y="181"/>
                  </a:cubicBezTo>
                  <a:cubicBezTo>
                    <a:pt x="668" y="180"/>
                    <a:pt x="670" y="180"/>
                    <a:pt x="673" y="180"/>
                  </a:cubicBezTo>
                  <a:cubicBezTo>
                    <a:pt x="676" y="181"/>
                    <a:pt x="677" y="183"/>
                    <a:pt x="681" y="183"/>
                  </a:cubicBezTo>
                  <a:cubicBezTo>
                    <a:pt x="694" y="183"/>
                    <a:pt x="694" y="183"/>
                    <a:pt x="694" y="183"/>
                  </a:cubicBezTo>
                  <a:cubicBezTo>
                    <a:pt x="699" y="183"/>
                    <a:pt x="701" y="185"/>
                    <a:pt x="706" y="187"/>
                  </a:cubicBezTo>
                  <a:cubicBezTo>
                    <a:pt x="711" y="189"/>
                    <a:pt x="714" y="191"/>
                    <a:pt x="719" y="193"/>
                  </a:cubicBezTo>
                  <a:cubicBezTo>
                    <a:pt x="726" y="197"/>
                    <a:pt x="731" y="196"/>
                    <a:pt x="739" y="196"/>
                  </a:cubicBezTo>
                  <a:cubicBezTo>
                    <a:pt x="739" y="196"/>
                    <a:pt x="739" y="196"/>
                    <a:pt x="739" y="196"/>
                  </a:cubicBezTo>
                  <a:cubicBezTo>
                    <a:pt x="745" y="198"/>
                    <a:pt x="750" y="199"/>
                    <a:pt x="757" y="199"/>
                  </a:cubicBezTo>
                  <a:cubicBezTo>
                    <a:pt x="761" y="199"/>
                    <a:pt x="764" y="199"/>
                    <a:pt x="768" y="199"/>
                  </a:cubicBezTo>
                  <a:cubicBezTo>
                    <a:pt x="771" y="240"/>
                    <a:pt x="771" y="240"/>
                    <a:pt x="771" y="240"/>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Freeform 19"/>
            <p:cNvSpPr>
              <a:spLocks/>
            </p:cNvSpPr>
            <p:nvPr/>
          </p:nvSpPr>
          <p:spPr bwMode="auto">
            <a:xfrm>
              <a:off x="4140200" y="2967038"/>
              <a:ext cx="438150" cy="428625"/>
            </a:xfrm>
            <a:custGeom>
              <a:avLst/>
              <a:gdLst/>
              <a:ahLst/>
              <a:cxnLst>
                <a:cxn ang="0">
                  <a:pos x="0" y="29"/>
                </a:cxn>
                <a:cxn ang="0">
                  <a:pos x="11" y="96"/>
                </a:cxn>
                <a:cxn ang="0">
                  <a:pos x="17" y="233"/>
                </a:cxn>
                <a:cxn ang="0">
                  <a:pos x="17" y="233"/>
                </a:cxn>
                <a:cxn ang="0">
                  <a:pos x="35" y="236"/>
                </a:cxn>
                <a:cxn ang="0">
                  <a:pos x="46" y="236"/>
                </a:cxn>
                <a:cxn ang="0">
                  <a:pos x="49" y="277"/>
                </a:cxn>
                <a:cxn ang="0">
                  <a:pos x="49" y="277"/>
                </a:cxn>
                <a:cxn ang="0">
                  <a:pos x="218" y="260"/>
                </a:cxn>
                <a:cxn ang="0">
                  <a:pos x="218" y="260"/>
                </a:cxn>
                <a:cxn ang="0">
                  <a:pos x="218" y="258"/>
                </a:cxn>
                <a:cxn ang="0">
                  <a:pos x="218" y="250"/>
                </a:cxn>
                <a:cxn ang="0">
                  <a:pos x="217" y="241"/>
                </a:cxn>
                <a:cxn ang="0">
                  <a:pos x="215" y="222"/>
                </a:cxn>
                <a:cxn ang="0">
                  <a:pos x="212" y="214"/>
                </a:cxn>
                <a:cxn ang="0">
                  <a:pos x="216" y="202"/>
                </a:cxn>
                <a:cxn ang="0">
                  <a:pos x="217" y="191"/>
                </a:cxn>
                <a:cxn ang="0">
                  <a:pos x="231" y="168"/>
                </a:cxn>
                <a:cxn ang="0">
                  <a:pos x="229" y="163"/>
                </a:cxn>
                <a:cxn ang="0">
                  <a:pos x="231" y="160"/>
                </a:cxn>
                <a:cxn ang="0">
                  <a:pos x="239" y="154"/>
                </a:cxn>
                <a:cxn ang="0">
                  <a:pos x="244" y="142"/>
                </a:cxn>
                <a:cxn ang="0">
                  <a:pos x="244" y="136"/>
                </a:cxn>
                <a:cxn ang="0">
                  <a:pos x="244" y="134"/>
                </a:cxn>
                <a:cxn ang="0">
                  <a:pos x="246" y="130"/>
                </a:cxn>
                <a:cxn ang="0">
                  <a:pos x="251" y="120"/>
                </a:cxn>
                <a:cxn ang="0">
                  <a:pos x="255" y="117"/>
                </a:cxn>
                <a:cxn ang="0">
                  <a:pos x="259" y="108"/>
                </a:cxn>
                <a:cxn ang="0">
                  <a:pos x="259" y="108"/>
                </a:cxn>
                <a:cxn ang="0">
                  <a:pos x="259" y="105"/>
                </a:cxn>
                <a:cxn ang="0">
                  <a:pos x="258" y="99"/>
                </a:cxn>
                <a:cxn ang="0">
                  <a:pos x="261" y="95"/>
                </a:cxn>
                <a:cxn ang="0">
                  <a:pos x="267" y="84"/>
                </a:cxn>
                <a:cxn ang="0">
                  <a:pos x="269" y="74"/>
                </a:cxn>
                <a:cxn ang="0">
                  <a:pos x="274" y="62"/>
                </a:cxn>
                <a:cxn ang="0">
                  <a:pos x="274" y="54"/>
                </a:cxn>
                <a:cxn ang="0">
                  <a:pos x="274" y="51"/>
                </a:cxn>
                <a:cxn ang="0">
                  <a:pos x="283" y="39"/>
                </a:cxn>
                <a:cxn ang="0">
                  <a:pos x="284" y="31"/>
                </a:cxn>
                <a:cxn ang="0">
                  <a:pos x="284" y="31"/>
                </a:cxn>
                <a:cxn ang="0">
                  <a:pos x="274" y="31"/>
                </a:cxn>
                <a:cxn ang="0">
                  <a:pos x="262" y="34"/>
                </a:cxn>
                <a:cxn ang="0">
                  <a:pos x="255" y="35"/>
                </a:cxn>
                <a:cxn ang="0">
                  <a:pos x="251" y="36"/>
                </a:cxn>
                <a:cxn ang="0">
                  <a:pos x="248" y="36"/>
                </a:cxn>
                <a:cxn ang="0">
                  <a:pos x="248" y="22"/>
                </a:cxn>
                <a:cxn ang="0">
                  <a:pos x="252" y="10"/>
                </a:cxn>
                <a:cxn ang="0">
                  <a:pos x="254" y="6"/>
                </a:cxn>
                <a:cxn ang="0">
                  <a:pos x="247" y="0"/>
                </a:cxn>
                <a:cxn ang="0">
                  <a:pos x="0" y="29"/>
                </a:cxn>
              </a:cxnLst>
              <a:rect l="0" t="0" r="r" b="b"/>
              <a:pathLst>
                <a:path w="284" h="277">
                  <a:moveTo>
                    <a:pt x="0" y="29"/>
                  </a:moveTo>
                  <a:cubicBezTo>
                    <a:pt x="11" y="96"/>
                    <a:pt x="11" y="96"/>
                    <a:pt x="11" y="96"/>
                  </a:cubicBezTo>
                  <a:cubicBezTo>
                    <a:pt x="17" y="233"/>
                    <a:pt x="17" y="233"/>
                    <a:pt x="17" y="233"/>
                  </a:cubicBezTo>
                  <a:cubicBezTo>
                    <a:pt x="17" y="233"/>
                    <a:pt x="17" y="233"/>
                    <a:pt x="17" y="233"/>
                  </a:cubicBezTo>
                  <a:cubicBezTo>
                    <a:pt x="23" y="235"/>
                    <a:pt x="28" y="236"/>
                    <a:pt x="35" y="236"/>
                  </a:cubicBezTo>
                  <a:cubicBezTo>
                    <a:pt x="39" y="236"/>
                    <a:pt x="42" y="236"/>
                    <a:pt x="46" y="236"/>
                  </a:cubicBezTo>
                  <a:cubicBezTo>
                    <a:pt x="49" y="277"/>
                    <a:pt x="49" y="277"/>
                    <a:pt x="49" y="277"/>
                  </a:cubicBezTo>
                  <a:cubicBezTo>
                    <a:pt x="49" y="277"/>
                    <a:pt x="49" y="277"/>
                    <a:pt x="49" y="277"/>
                  </a:cubicBezTo>
                  <a:cubicBezTo>
                    <a:pt x="218" y="260"/>
                    <a:pt x="218" y="260"/>
                    <a:pt x="218" y="260"/>
                  </a:cubicBezTo>
                  <a:cubicBezTo>
                    <a:pt x="218" y="260"/>
                    <a:pt x="218" y="260"/>
                    <a:pt x="218" y="260"/>
                  </a:cubicBezTo>
                  <a:cubicBezTo>
                    <a:pt x="218" y="260"/>
                    <a:pt x="218" y="259"/>
                    <a:pt x="218" y="258"/>
                  </a:cubicBezTo>
                  <a:cubicBezTo>
                    <a:pt x="217" y="255"/>
                    <a:pt x="218" y="253"/>
                    <a:pt x="218" y="250"/>
                  </a:cubicBezTo>
                  <a:cubicBezTo>
                    <a:pt x="218" y="246"/>
                    <a:pt x="217" y="244"/>
                    <a:pt x="217" y="241"/>
                  </a:cubicBezTo>
                  <a:cubicBezTo>
                    <a:pt x="216" y="233"/>
                    <a:pt x="217" y="229"/>
                    <a:pt x="215" y="222"/>
                  </a:cubicBezTo>
                  <a:cubicBezTo>
                    <a:pt x="215" y="219"/>
                    <a:pt x="212" y="217"/>
                    <a:pt x="212" y="214"/>
                  </a:cubicBezTo>
                  <a:cubicBezTo>
                    <a:pt x="212" y="209"/>
                    <a:pt x="214" y="207"/>
                    <a:pt x="216" y="202"/>
                  </a:cubicBezTo>
                  <a:cubicBezTo>
                    <a:pt x="217" y="198"/>
                    <a:pt x="217" y="195"/>
                    <a:pt x="217" y="191"/>
                  </a:cubicBezTo>
                  <a:cubicBezTo>
                    <a:pt x="219" y="180"/>
                    <a:pt x="231" y="178"/>
                    <a:pt x="231" y="168"/>
                  </a:cubicBezTo>
                  <a:cubicBezTo>
                    <a:pt x="231" y="166"/>
                    <a:pt x="229" y="165"/>
                    <a:pt x="229" y="163"/>
                  </a:cubicBezTo>
                  <a:cubicBezTo>
                    <a:pt x="229" y="161"/>
                    <a:pt x="231" y="161"/>
                    <a:pt x="231" y="160"/>
                  </a:cubicBezTo>
                  <a:cubicBezTo>
                    <a:pt x="234" y="157"/>
                    <a:pt x="236" y="156"/>
                    <a:pt x="239" y="154"/>
                  </a:cubicBezTo>
                  <a:cubicBezTo>
                    <a:pt x="242" y="150"/>
                    <a:pt x="244" y="147"/>
                    <a:pt x="244" y="142"/>
                  </a:cubicBezTo>
                  <a:cubicBezTo>
                    <a:pt x="244" y="140"/>
                    <a:pt x="244" y="138"/>
                    <a:pt x="244" y="136"/>
                  </a:cubicBezTo>
                  <a:cubicBezTo>
                    <a:pt x="244" y="135"/>
                    <a:pt x="244" y="134"/>
                    <a:pt x="244" y="134"/>
                  </a:cubicBezTo>
                  <a:cubicBezTo>
                    <a:pt x="244" y="132"/>
                    <a:pt x="246" y="131"/>
                    <a:pt x="246" y="130"/>
                  </a:cubicBezTo>
                  <a:cubicBezTo>
                    <a:pt x="248" y="126"/>
                    <a:pt x="249" y="124"/>
                    <a:pt x="251" y="120"/>
                  </a:cubicBezTo>
                  <a:cubicBezTo>
                    <a:pt x="252" y="119"/>
                    <a:pt x="253" y="118"/>
                    <a:pt x="255" y="117"/>
                  </a:cubicBezTo>
                  <a:cubicBezTo>
                    <a:pt x="257" y="114"/>
                    <a:pt x="258" y="111"/>
                    <a:pt x="259" y="108"/>
                  </a:cubicBezTo>
                  <a:cubicBezTo>
                    <a:pt x="259" y="108"/>
                    <a:pt x="259" y="108"/>
                    <a:pt x="259" y="108"/>
                  </a:cubicBezTo>
                  <a:cubicBezTo>
                    <a:pt x="259" y="107"/>
                    <a:pt x="259" y="106"/>
                    <a:pt x="259" y="105"/>
                  </a:cubicBezTo>
                  <a:cubicBezTo>
                    <a:pt x="259" y="103"/>
                    <a:pt x="258" y="102"/>
                    <a:pt x="258" y="99"/>
                  </a:cubicBezTo>
                  <a:cubicBezTo>
                    <a:pt x="259" y="97"/>
                    <a:pt x="260" y="97"/>
                    <a:pt x="261" y="95"/>
                  </a:cubicBezTo>
                  <a:cubicBezTo>
                    <a:pt x="264" y="91"/>
                    <a:pt x="266" y="89"/>
                    <a:pt x="267" y="84"/>
                  </a:cubicBezTo>
                  <a:cubicBezTo>
                    <a:pt x="267" y="80"/>
                    <a:pt x="267" y="77"/>
                    <a:pt x="269" y="74"/>
                  </a:cubicBezTo>
                  <a:cubicBezTo>
                    <a:pt x="272" y="70"/>
                    <a:pt x="274" y="67"/>
                    <a:pt x="274" y="62"/>
                  </a:cubicBezTo>
                  <a:cubicBezTo>
                    <a:pt x="274" y="60"/>
                    <a:pt x="274" y="57"/>
                    <a:pt x="274" y="54"/>
                  </a:cubicBezTo>
                  <a:cubicBezTo>
                    <a:pt x="274" y="53"/>
                    <a:pt x="274" y="52"/>
                    <a:pt x="274" y="51"/>
                  </a:cubicBezTo>
                  <a:cubicBezTo>
                    <a:pt x="276" y="45"/>
                    <a:pt x="281" y="44"/>
                    <a:pt x="283" y="39"/>
                  </a:cubicBezTo>
                  <a:cubicBezTo>
                    <a:pt x="284" y="36"/>
                    <a:pt x="284" y="33"/>
                    <a:pt x="284" y="31"/>
                  </a:cubicBezTo>
                  <a:cubicBezTo>
                    <a:pt x="284" y="31"/>
                    <a:pt x="284" y="31"/>
                    <a:pt x="284" y="31"/>
                  </a:cubicBezTo>
                  <a:cubicBezTo>
                    <a:pt x="281" y="31"/>
                    <a:pt x="278" y="31"/>
                    <a:pt x="274" y="31"/>
                  </a:cubicBezTo>
                  <a:cubicBezTo>
                    <a:pt x="269" y="31"/>
                    <a:pt x="267" y="33"/>
                    <a:pt x="262" y="34"/>
                  </a:cubicBezTo>
                  <a:cubicBezTo>
                    <a:pt x="259" y="34"/>
                    <a:pt x="257" y="34"/>
                    <a:pt x="255" y="35"/>
                  </a:cubicBezTo>
                  <a:cubicBezTo>
                    <a:pt x="253" y="35"/>
                    <a:pt x="252" y="36"/>
                    <a:pt x="251" y="36"/>
                  </a:cubicBezTo>
                  <a:cubicBezTo>
                    <a:pt x="250" y="36"/>
                    <a:pt x="249" y="36"/>
                    <a:pt x="248" y="36"/>
                  </a:cubicBezTo>
                  <a:cubicBezTo>
                    <a:pt x="248" y="30"/>
                    <a:pt x="248" y="27"/>
                    <a:pt x="248" y="22"/>
                  </a:cubicBezTo>
                  <a:cubicBezTo>
                    <a:pt x="248" y="17"/>
                    <a:pt x="250" y="15"/>
                    <a:pt x="252" y="10"/>
                  </a:cubicBezTo>
                  <a:cubicBezTo>
                    <a:pt x="252" y="9"/>
                    <a:pt x="254" y="8"/>
                    <a:pt x="254" y="6"/>
                  </a:cubicBezTo>
                  <a:cubicBezTo>
                    <a:pt x="254" y="2"/>
                    <a:pt x="251" y="0"/>
                    <a:pt x="247" y="0"/>
                  </a:cubicBezTo>
                  <a:cubicBezTo>
                    <a:pt x="0" y="29"/>
                    <a:pt x="0" y="29"/>
                    <a:pt x="0" y="29"/>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20" name="Freeform 20"/>
            <p:cNvSpPr>
              <a:spLocks/>
            </p:cNvSpPr>
            <p:nvPr/>
          </p:nvSpPr>
          <p:spPr bwMode="auto">
            <a:xfrm>
              <a:off x="4216400" y="3368675"/>
              <a:ext cx="498475" cy="439738"/>
            </a:xfrm>
            <a:custGeom>
              <a:avLst/>
              <a:gdLst/>
              <a:ahLst/>
              <a:cxnLst>
                <a:cxn ang="0">
                  <a:pos x="169" y="0"/>
                </a:cxn>
                <a:cxn ang="0">
                  <a:pos x="176" y="27"/>
                </a:cxn>
                <a:cxn ang="0">
                  <a:pos x="175" y="62"/>
                </a:cxn>
                <a:cxn ang="0">
                  <a:pos x="163" y="88"/>
                </a:cxn>
                <a:cxn ang="0">
                  <a:pos x="158" y="100"/>
                </a:cxn>
                <a:cxn ang="0">
                  <a:pos x="157" y="121"/>
                </a:cxn>
                <a:cxn ang="0">
                  <a:pos x="156" y="144"/>
                </a:cxn>
                <a:cxn ang="0">
                  <a:pos x="268" y="137"/>
                </a:cxn>
                <a:cxn ang="0">
                  <a:pos x="270" y="158"/>
                </a:cxn>
                <a:cxn ang="0">
                  <a:pos x="282" y="186"/>
                </a:cxn>
                <a:cxn ang="0">
                  <a:pos x="245" y="173"/>
                </a:cxn>
                <a:cxn ang="0">
                  <a:pos x="222" y="181"/>
                </a:cxn>
                <a:cxn ang="0">
                  <a:pos x="254" y="200"/>
                </a:cxn>
                <a:cxn ang="0">
                  <a:pos x="271" y="193"/>
                </a:cxn>
                <a:cxn ang="0">
                  <a:pos x="275" y="205"/>
                </a:cxn>
                <a:cxn ang="0">
                  <a:pos x="299" y="201"/>
                </a:cxn>
                <a:cxn ang="0">
                  <a:pos x="310" y="212"/>
                </a:cxn>
                <a:cxn ang="0">
                  <a:pos x="290" y="226"/>
                </a:cxn>
                <a:cxn ang="0">
                  <a:pos x="302" y="241"/>
                </a:cxn>
                <a:cxn ang="0">
                  <a:pos x="323" y="256"/>
                </a:cxn>
                <a:cxn ang="0">
                  <a:pos x="308" y="275"/>
                </a:cxn>
                <a:cxn ang="0">
                  <a:pos x="268" y="247"/>
                </a:cxn>
                <a:cxn ang="0">
                  <a:pos x="252" y="230"/>
                </a:cxn>
                <a:cxn ang="0">
                  <a:pos x="242" y="236"/>
                </a:cxn>
                <a:cxn ang="0">
                  <a:pos x="255" y="243"/>
                </a:cxn>
                <a:cxn ang="0">
                  <a:pos x="252" y="272"/>
                </a:cxn>
                <a:cxn ang="0">
                  <a:pos x="233" y="273"/>
                </a:cxn>
                <a:cxn ang="0">
                  <a:pos x="210" y="282"/>
                </a:cxn>
                <a:cxn ang="0">
                  <a:pos x="185" y="272"/>
                </a:cxn>
                <a:cxn ang="0">
                  <a:pos x="186" y="237"/>
                </a:cxn>
                <a:cxn ang="0">
                  <a:pos x="167" y="218"/>
                </a:cxn>
                <a:cxn ang="0">
                  <a:pos x="177" y="240"/>
                </a:cxn>
                <a:cxn ang="0">
                  <a:pos x="178" y="251"/>
                </a:cxn>
                <a:cxn ang="0">
                  <a:pos x="159" y="240"/>
                </a:cxn>
                <a:cxn ang="0">
                  <a:pos x="142" y="236"/>
                </a:cxn>
                <a:cxn ang="0">
                  <a:pos x="127" y="246"/>
                </a:cxn>
                <a:cxn ang="0">
                  <a:pos x="94" y="256"/>
                </a:cxn>
                <a:cxn ang="0">
                  <a:pos x="63" y="247"/>
                </a:cxn>
                <a:cxn ang="0">
                  <a:pos x="28" y="254"/>
                </a:cxn>
                <a:cxn ang="0">
                  <a:pos x="29" y="245"/>
                </a:cxn>
                <a:cxn ang="0">
                  <a:pos x="32" y="177"/>
                </a:cxn>
                <a:cxn ang="0">
                  <a:pos x="26" y="136"/>
                </a:cxn>
                <a:cxn ang="0">
                  <a:pos x="3" y="94"/>
                </a:cxn>
              </a:cxnLst>
              <a:rect l="0" t="0" r="r" b="b"/>
              <a:pathLst>
                <a:path w="323" h="284">
                  <a:moveTo>
                    <a:pt x="0" y="17"/>
                  </a:moveTo>
                  <a:cubicBezTo>
                    <a:pt x="169" y="0"/>
                    <a:pt x="169" y="0"/>
                    <a:pt x="169" y="0"/>
                  </a:cubicBezTo>
                  <a:cubicBezTo>
                    <a:pt x="169" y="0"/>
                    <a:pt x="169" y="0"/>
                    <a:pt x="169" y="0"/>
                  </a:cubicBezTo>
                  <a:cubicBezTo>
                    <a:pt x="170" y="2"/>
                    <a:pt x="171" y="4"/>
                    <a:pt x="172" y="6"/>
                  </a:cubicBezTo>
                  <a:cubicBezTo>
                    <a:pt x="173" y="9"/>
                    <a:pt x="175" y="11"/>
                    <a:pt x="175" y="14"/>
                  </a:cubicBezTo>
                  <a:cubicBezTo>
                    <a:pt x="176" y="19"/>
                    <a:pt x="174" y="23"/>
                    <a:pt x="176" y="27"/>
                  </a:cubicBezTo>
                  <a:cubicBezTo>
                    <a:pt x="179" y="35"/>
                    <a:pt x="179" y="39"/>
                    <a:pt x="179" y="47"/>
                  </a:cubicBezTo>
                  <a:cubicBezTo>
                    <a:pt x="179" y="50"/>
                    <a:pt x="180" y="52"/>
                    <a:pt x="179" y="55"/>
                  </a:cubicBezTo>
                  <a:cubicBezTo>
                    <a:pt x="179" y="58"/>
                    <a:pt x="176" y="59"/>
                    <a:pt x="175" y="62"/>
                  </a:cubicBezTo>
                  <a:cubicBezTo>
                    <a:pt x="173" y="66"/>
                    <a:pt x="174" y="69"/>
                    <a:pt x="174" y="73"/>
                  </a:cubicBezTo>
                  <a:cubicBezTo>
                    <a:pt x="174" y="76"/>
                    <a:pt x="174" y="77"/>
                    <a:pt x="172" y="80"/>
                  </a:cubicBezTo>
                  <a:cubicBezTo>
                    <a:pt x="170" y="84"/>
                    <a:pt x="166" y="84"/>
                    <a:pt x="163" y="88"/>
                  </a:cubicBezTo>
                  <a:cubicBezTo>
                    <a:pt x="162" y="91"/>
                    <a:pt x="165" y="93"/>
                    <a:pt x="163" y="96"/>
                  </a:cubicBezTo>
                  <a:cubicBezTo>
                    <a:pt x="162" y="97"/>
                    <a:pt x="160" y="96"/>
                    <a:pt x="159" y="98"/>
                  </a:cubicBezTo>
                  <a:cubicBezTo>
                    <a:pt x="158" y="98"/>
                    <a:pt x="158" y="99"/>
                    <a:pt x="158" y="100"/>
                  </a:cubicBezTo>
                  <a:cubicBezTo>
                    <a:pt x="158" y="104"/>
                    <a:pt x="162" y="106"/>
                    <a:pt x="162" y="109"/>
                  </a:cubicBezTo>
                  <a:cubicBezTo>
                    <a:pt x="162" y="112"/>
                    <a:pt x="161" y="113"/>
                    <a:pt x="160" y="115"/>
                  </a:cubicBezTo>
                  <a:cubicBezTo>
                    <a:pt x="159" y="117"/>
                    <a:pt x="158" y="119"/>
                    <a:pt x="157" y="121"/>
                  </a:cubicBezTo>
                  <a:cubicBezTo>
                    <a:pt x="155" y="123"/>
                    <a:pt x="153" y="125"/>
                    <a:pt x="153" y="128"/>
                  </a:cubicBezTo>
                  <a:cubicBezTo>
                    <a:pt x="153" y="131"/>
                    <a:pt x="154" y="133"/>
                    <a:pt x="155" y="136"/>
                  </a:cubicBezTo>
                  <a:cubicBezTo>
                    <a:pt x="156" y="139"/>
                    <a:pt x="155" y="142"/>
                    <a:pt x="156" y="144"/>
                  </a:cubicBezTo>
                  <a:cubicBezTo>
                    <a:pt x="157" y="145"/>
                    <a:pt x="157" y="146"/>
                    <a:pt x="158" y="146"/>
                  </a:cubicBezTo>
                  <a:cubicBezTo>
                    <a:pt x="260" y="130"/>
                    <a:pt x="260" y="130"/>
                    <a:pt x="260" y="130"/>
                  </a:cubicBezTo>
                  <a:cubicBezTo>
                    <a:pt x="263" y="133"/>
                    <a:pt x="268" y="133"/>
                    <a:pt x="268" y="137"/>
                  </a:cubicBezTo>
                  <a:cubicBezTo>
                    <a:pt x="268" y="141"/>
                    <a:pt x="268" y="144"/>
                    <a:pt x="267" y="148"/>
                  </a:cubicBezTo>
                  <a:cubicBezTo>
                    <a:pt x="267" y="150"/>
                    <a:pt x="266" y="151"/>
                    <a:pt x="266" y="152"/>
                  </a:cubicBezTo>
                  <a:cubicBezTo>
                    <a:pt x="266" y="155"/>
                    <a:pt x="268" y="156"/>
                    <a:pt x="270" y="158"/>
                  </a:cubicBezTo>
                  <a:cubicBezTo>
                    <a:pt x="274" y="161"/>
                    <a:pt x="277" y="163"/>
                    <a:pt x="279" y="168"/>
                  </a:cubicBezTo>
                  <a:cubicBezTo>
                    <a:pt x="281" y="175"/>
                    <a:pt x="282" y="179"/>
                    <a:pt x="282" y="186"/>
                  </a:cubicBezTo>
                  <a:cubicBezTo>
                    <a:pt x="282" y="186"/>
                    <a:pt x="282" y="186"/>
                    <a:pt x="282" y="186"/>
                  </a:cubicBezTo>
                  <a:cubicBezTo>
                    <a:pt x="276" y="185"/>
                    <a:pt x="272" y="183"/>
                    <a:pt x="266" y="181"/>
                  </a:cubicBezTo>
                  <a:cubicBezTo>
                    <a:pt x="261" y="180"/>
                    <a:pt x="259" y="179"/>
                    <a:pt x="254" y="177"/>
                  </a:cubicBezTo>
                  <a:cubicBezTo>
                    <a:pt x="251" y="176"/>
                    <a:pt x="248" y="175"/>
                    <a:pt x="245" y="173"/>
                  </a:cubicBezTo>
                  <a:cubicBezTo>
                    <a:pt x="243" y="174"/>
                    <a:pt x="241" y="175"/>
                    <a:pt x="239" y="176"/>
                  </a:cubicBezTo>
                  <a:cubicBezTo>
                    <a:pt x="237" y="177"/>
                    <a:pt x="236" y="179"/>
                    <a:pt x="234" y="180"/>
                  </a:cubicBezTo>
                  <a:cubicBezTo>
                    <a:pt x="229" y="181"/>
                    <a:pt x="226" y="180"/>
                    <a:pt x="222" y="181"/>
                  </a:cubicBezTo>
                  <a:cubicBezTo>
                    <a:pt x="222" y="186"/>
                    <a:pt x="227" y="188"/>
                    <a:pt x="230" y="193"/>
                  </a:cubicBezTo>
                  <a:cubicBezTo>
                    <a:pt x="232" y="198"/>
                    <a:pt x="237" y="200"/>
                    <a:pt x="242" y="200"/>
                  </a:cubicBezTo>
                  <a:cubicBezTo>
                    <a:pt x="254" y="200"/>
                    <a:pt x="254" y="200"/>
                    <a:pt x="254" y="200"/>
                  </a:cubicBezTo>
                  <a:cubicBezTo>
                    <a:pt x="257" y="200"/>
                    <a:pt x="258" y="197"/>
                    <a:pt x="259" y="195"/>
                  </a:cubicBezTo>
                  <a:cubicBezTo>
                    <a:pt x="261" y="193"/>
                    <a:pt x="262" y="192"/>
                    <a:pt x="263" y="189"/>
                  </a:cubicBezTo>
                  <a:cubicBezTo>
                    <a:pt x="266" y="191"/>
                    <a:pt x="268" y="192"/>
                    <a:pt x="271" y="193"/>
                  </a:cubicBezTo>
                  <a:cubicBezTo>
                    <a:pt x="272" y="194"/>
                    <a:pt x="272" y="196"/>
                    <a:pt x="272" y="198"/>
                  </a:cubicBezTo>
                  <a:cubicBezTo>
                    <a:pt x="272" y="201"/>
                    <a:pt x="270" y="202"/>
                    <a:pt x="269" y="205"/>
                  </a:cubicBezTo>
                  <a:cubicBezTo>
                    <a:pt x="275" y="205"/>
                    <a:pt x="275" y="205"/>
                    <a:pt x="275" y="205"/>
                  </a:cubicBezTo>
                  <a:cubicBezTo>
                    <a:pt x="281" y="205"/>
                    <a:pt x="284" y="203"/>
                    <a:pt x="289" y="201"/>
                  </a:cubicBezTo>
                  <a:cubicBezTo>
                    <a:pt x="292" y="199"/>
                    <a:pt x="293" y="197"/>
                    <a:pt x="296" y="197"/>
                  </a:cubicBezTo>
                  <a:cubicBezTo>
                    <a:pt x="297" y="197"/>
                    <a:pt x="298" y="200"/>
                    <a:pt x="299" y="201"/>
                  </a:cubicBezTo>
                  <a:cubicBezTo>
                    <a:pt x="301" y="201"/>
                    <a:pt x="302" y="201"/>
                    <a:pt x="303" y="202"/>
                  </a:cubicBezTo>
                  <a:cubicBezTo>
                    <a:pt x="307" y="203"/>
                    <a:pt x="308" y="206"/>
                    <a:pt x="310" y="210"/>
                  </a:cubicBezTo>
                  <a:cubicBezTo>
                    <a:pt x="310" y="210"/>
                    <a:pt x="310" y="211"/>
                    <a:pt x="310" y="212"/>
                  </a:cubicBezTo>
                  <a:cubicBezTo>
                    <a:pt x="305" y="214"/>
                    <a:pt x="303" y="214"/>
                    <a:pt x="298" y="215"/>
                  </a:cubicBezTo>
                  <a:cubicBezTo>
                    <a:pt x="295" y="216"/>
                    <a:pt x="293" y="217"/>
                    <a:pt x="290" y="217"/>
                  </a:cubicBezTo>
                  <a:cubicBezTo>
                    <a:pt x="290" y="226"/>
                    <a:pt x="290" y="226"/>
                    <a:pt x="290" y="226"/>
                  </a:cubicBezTo>
                  <a:cubicBezTo>
                    <a:pt x="290" y="229"/>
                    <a:pt x="288" y="230"/>
                    <a:pt x="288" y="233"/>
                  </a:cubicBezTo>
                  <a:cubicBezTo>
                    <a:pt x="288" y="236"/>
                    <a:pt x="290" y="236"/>
                    <a:pt x="293" y="237"/>
                  </a:cubicBezTo>
                  <a:cubicBezTo>
                    <a:pt x="296" y="239"/>
                    <a:pt x="298" y="241"/>
                    <a:pt x="302" y="241"/>
                  </a:cubicBezTo>
                  <a:cubicBezTo>
                    <a:pt x="304" y="241"/>
                    <a:pt x="305" y="241"/>
                    <a:pt x="306" y="241"/>
                  </a:cubicBezTo>
                  <a:cubicBezTo>
                    <a:pt x="313" y="243"/>
                    <a:pt x="316" y="246"/>
                    <a:pt x="320" y="251"/>
                  </a:cubicBezTo>
                  <a:cubicBezTo>
                    <a:pt x="321" y="253"/>
                    <a:pt x="323" y="254"/>
                    <a:pt x="323" y="256"/>
                  </a:cubicBezTo>
                  <a:cubicBezTo>
                    <a:pt x="323" y="258"/>
                    <a:pt x="321" y="259"/>
                    <a:pt x="320" y="261"/>
                  </a:cubicBezTo>
                  <a:cubicBezTo>
                    <a:pt x="319" y="264"/>
                    <a:pt x="318" y="265"/>
                    <a:pt x="316" y="267"/>
                  </a:cubicBezTo>
                  <a:cubicBezTo>
                    <a:pt x="313" y="270"/>
                    <a:pt x="312" y="273"/>
                    <a:pt x="308" y="275"/>
                  </a:cubicBezTo>
                  <a:cubicBezTo>
                    <a:pt x="304" y="269"/>
                    <a:pt x="302" y="264"/>
                    <a:pt x="296" y="261"/>
                  </a:cubicBezTo>
                  <a:cubicBezTo>
                    <a:pt x="288" y="257"/>
                    <a:pt x="283" y="256"/>
                    <a:pt x="276" y="252"/>
                  </a:cubicBezTo>
                  <a:cubicBezTo>
                    <a:pt x="273" y="251"/>
                    <a:pt x="271" y="249"/>
                    <a:pt x="268" y="247"/>
                  </a:cubicBezTo>
                  <a:cubicBezTo>
                    <a:pt x="265" y="245"/>
                    <a:pt x="263" y="244"/>
                    <a:pt x="261" y="241"/>
                  </a:cubicBezTo>
                  <a:cubicBezTo>
                    <a:pt x="259" y="238"/>
                    <a:pt x="259" y="236"/>
                    <a:pt x="257" y="233"/>
                  </a:cubicBezTo>
                  <a:cubicBezTo>
                    <a:pt x="256" y="231"/>
                    <a:pt x="254" y="231"/>
                    <a:pt x="252" y="230"/>
                  </a:cubicBezTo>
                  <a:cubicBezTo>
                    <a:pt x="249" y="228"/>
                    <a:pt x="248" y="227"/>
                    <a:pt x="246" y="227"/>
                  </a:cubicBezTo>
                  <a:cubicBezTo>
                    <a:pt x="244" y="234"/>
                    <a:pt x="244" y="234"/>
                    <a:pt x="244" y="234"/>
                  </a:cubicBezTo>
                  <a:cubicBezTo>
                    <a:pt x="244" y="235"/>
                    <a:pt x="242" y="235"/>
                    <a:pt x="242" y="236"/>
                  </a:cubicBezTo>
                  <a:cubicBezTo>
                    <a:pt x="242" y="239"/>
                    <a:pt x="245" y="239"/>
                    <a:pt x="248" y="240"/>
                  </a:cubicBezTo>
                  <a:cubicBezTo>
                    <a:pt x="249" y="241"/>
                    <a:pt x="250" y="242"/>
                    <a:pt x="252" y="242"/>
                  </a:cubicBezTo>
                  <a:cubicBezTo>
                    <a:pt x="253" y="243"/>
                    <a:pt x="254" y="242"/>
                    <a:pt x="255" y="243"/>
                  </a:cubicBezTo>
                  <a:cubicBezTo>
                    <a:pt x="256" y="244"/>
                    <a:pt x="256" y="246"/>
                    <a:pt x="256" y="247"/>
                  </a:cubicBezTo>
                  <a:cubicBezTo>
                    <a:pt x="258" y="254"/>
                    <a:pt x="259" y="258"/>
                    <a:pt x="259" y="264"/>
                  </a:cubicBezTo>
                  <a:cubicBezTo>
                    <a:pt x="259" y="268"/>
                    <a:pt x="255" y="270"/>
                    <a:pt x="252" y="272"/>
                  </a:cubicBezTo>
                  <a:cubicBezTo>
                    <a:pt x="250" y="273"/>
                    <a:pt x="248" y="274"/>
                    <a:pt x="246" y="275"/>
                  </a:cubicBezTo>
                  <a:cubicBezTo>
                    <a:pt x="245" y="276"/>
                    <a:pt x="244" y="277"/>
                    <a:pt x="242" y="277"/>
                  </a:cubicBezTo>
                  <a:cubicBezTo>
                    <a:pt x="238" y="277"/>
                    <a:pt x="237" y="273"/>
                    <a:pt x="233" y="273"/>
                  </a:cubicBezTo>
                  <a:cubicBezTo>
                    <a:pt x="228" y="273"/>
                    <a:pt x="226" y="272"/>
                    <a:pt x="221" y="272"/>
                  </a:cubicBezTo>
                  <a:cubicBezTo>
                    <a:pt x="218" y="272"/>
                    <a:pt x="217" y="276"/>
                    <a:pt x="215" y="278"/>
                  </a:cubicBezTo>
                  <a:cubicBezTo>
                    <a:pt x="214" y="280"/>
                    <a:pt x="212" y="281"/>
                    <a:pt x="210" y="282"/>
                  </a:cubicBezTo>
                  <a:cubicBezTo>
                    <a:pt x="208" y="283"/>
                    <a:pt x="208" y="284"/>
                    <a:pt x="206" y="284"/>
                  </a:cubicBezTo>
                  <a:cubicBezTo>
                    <a:pt x="201" y="284"/>
                    <a:pt x="199" y="280"/>
                    <a:pt x="194" y="277"/>
                  </a:cubicBezTo>
                  <a:cubicBezTo>
                    <a:pt x="191" y="276"/>
                    <a:pt x="188" y="274"/>
                    <a:pt x="185" y="272"/>
                  </a:cubicBezTo>
                  <a:cubicBezTo>
                    <a:pt x="187" y="259"/>
                    <a:pt x="187" y="259"/>
                    <a:pt x="187" y="259"/>
                  </a:cubicBezTo>
                  <a:cubicBezTo>
                    <a:pt x="187" y="257"/>
                    <a:pt x="186" y="256"/>
                    <a:pt x="186" y="254"/>
                  </a:cubicBezTo>
                  <a:cubicBezTo>
                    <a:pt x="185" y="247"/>
                    <a:pt x="187" y="244"/>
                    <a:pt x="186" y="237"/>
                  </a:cubicBezTo>
                  <a:cubicBezTo>
                    <a:pt x="186" y="233"/>
                    <a:pt x="185" y="230"/>
                    <a:pt x="182" y="227"/>
                  </a:cubicBezTo>
                  <a:cubicBezTo>
                    <a:pt x="179" y="225"/>
                    <a:pt x="177" y="225"/>
                    <a:pt x="174" y="224"/>
                  </a:cubicBezTo>
                  <a:cubicBezTo>
                    <a:pt x="171" y="222"/>
                    <a:pt x="170" y="220"/>
                    <a:pt x="167" y="218"/>
                  </a:cubicBezTo>
                  <a:cubicBezTo>
                    <a:pt x="165" y="218"/>
                    <a:pt x="165" y="218"/>
                    <a:pt x="165" y="218"/>
                  </a:cubicBezTo>
                  <a:cubicBezTo>
                    <a:pt x="166" y="223"/>
                    <a:pt x="166" y="226"/>
                    <a:pt x="168" y="230"/>
                  </a:cubicBezTo>
                  <a:cubicBezTo>
                    <a:pt x="171" y="234"/>
                    <a:pt x="175" y="235"/>
                    <a:pt x="177" y="240"/>
                  </a:cubicBezTo>
                  <a:cubicBezTo>
                    <a:pt x="177" y="241"/>
                    <a:pt x="177" y="242"/>
                    <a:pt x="178" y="244"/>
                  </a:cubicBezTo>
                  <a:cubicBezTo>
                    <a:pt x="178" y="246"/>
                    <a:pt x="179" y="246"/>
                    <a:pt x="179" y="248"/>
                  </a:cubicBezTo>
                  <a:cubicBezTo>
                    <a:pt x="179" y="250"/>
                    <a:pt x="179" y="250"/>
                    <a:pt x="178" y="251"/>
                  </a:cubicBezTo>
                  <a:cubicBezTo>
                    <a:pt x="173" y="250"/>
                    <a:pt x="170" y="248"/>
                    <a:pt x="165" y="245"/>
                  </a:cubicBezTo>
                  <a:cubicBezTo>
                    <a:pt x="163" y="244"/>
                    <a:pt x="163" y="243"/>
                    <a:pt x="161" y="242"/>
                  </a:cubicBezTo>
                  <a:cubicBezTo>
                    <a:pt x="160" y="241"/>
                    <a:pt x="160" y="240"/>
                    <a:pt x="159" y="240"/>
                  </a:cubicBezTo>
                  <a:cubicBezTo>
                    <a:pt x="157" y="240"/>
                    <a:pt x="156" y="241"/>
                    <a:pt x="154" y="241"/>
                  </a:cubicBezTo>
                  <a:cubicBezTo>
                    <a:pt x="151" y="240"/>
                    <a:pt x="149" y="240"/>
                    <a:pt x="146" y="239"/>
                  </a:cubicBezTo>
                  <a:cubicBezTo>
                    <a:pt x="145" y="238"/>
                    <a:pt x="144" y="236"/>
                    <a:pt x="142" y="236"/>
                  </a:cubicBezTo>
                  <a:cubicBezTo>
                    <a:pt x="138" y="236"/>
                    <a:pt x="137" y="241"/>
                    <a:pt x="133" y="244"/>
                  </a:cubicBezTo>
                  <a:cubicBezTo>
                    <a:pt x="132" y="244"/>
                    <a:pt x="132" y="245"/>
                    <a:pt x="131" y="245"/>
                  </a:cubicBezTo>
                  <a:cubicBezTo>
                    <a:pt x="130" y="245"/>
                    <a:pt x="128" y="245"/>
                    <a:pt x="127" y="246"/>
                  </a:cubicBezTo>
                  <a:cubicBezTo>
                    <a:pt x="126" y="247"/>
                    <a:pt x="127" y="249"/>
                    <a:pt x="127" y="251"/>
                  </a:cubicBezTo>
                  <a:cubicBezTo>
                    <a:pt x="127" y="253"/>
                    <a:pt x="127" y="254"/>
                    <a:pt x="128" y="256"/>
                  </a:cubicBezTo>
                  <a:cubicBezTo>
                    <a:pt x="115" y="256"/>
                    <a:pt x="107" y="256"/>
                    <a:pt x="94" y="256"/>
                  </a:cubicBezTo>
                  <a:cubicBezTo>
                    <a:pt x="91" y="256"/>
                    <a:pt x="89" y="254"/>
                    <a:pt x="86" y="254"/>
                  </a:cubicBezTo>
                  <a:cubicBezTo>
                    <a:pt x="80" y="253"/>
                    <a:pt x="76" y="252"/>
                    <a:pt x="70" y="250"/>
                  </a:cubicBezTo>
                  <a:cubicBezTo>
                    <a:pt x="68" y="249"/>
                    <a:pt x="66" y="247"/>
                    <a:pt x="63" y="247"/>
                  </a:cubicBezTo>
                  <a:cubicBezTo>
                    <a:pt x="60" y="247"/>
                    <a:pt x="58" y="249"/>
                    <a:pt x="55" y="249"/>
                  </a:cubicBezTo>
                  <a:cubicBezTo>
                    <a:pt x="45" y="251"/>
                    <a:pt x="40" y="251"/>
                    <a:pt x="31" y="254"/>
                  </a:cubicBezTo>
                  <a:cubicBezTo>
                    <a:pt x="30" y="254"/>
                    <a:pt x="29" y="254"/>
                    <a:pt x="28" y="254"/>
                  </a:cubicBezTo>
                  <a:cubicBezTo>
                    <a:pt x="28" y="254"/>
                    <a:pt x="28" y="254"/>
                    <a:pt x="28" y="254"/>
                  </a:cubicBezTo>
                  <a:cubicBezTo>
                    <a:pt x="29" y="251"/>
                    <a:pt x="29" y="250"/>
                    <a:pt x="29" y="247"/>
                  </a:cubicBezTo>
                  <a:cubicBezTo>
                    <a:pt x="29" y="246"/>
                    <a:pt x="29" y="245"/>
                    <a:pt x="29" y="245"/>
                  </a:cubicBezTo>
                  <a:cubicBezTo>
                    <a:pt x="29" y="231"/>
                    <a:pt x="30" y="223"/>
                    <a:pt x="30" y="210"/>
                  </a:cubicBezTo>
                  <a:cubicBezTo>
                    <a:pt x="30" y="202"/>
                    <a:pt x="26" y="199"/>
                    <a:pt x="26" y="191"/>
                  </a:cubicBezTo>
                  <a:cubicBezTo>
                    <a:pt x="26" y="185"/>
                    <a:pt x="30" y="182"/>
                    <a:pt x="32" y="177"/>
                  </a:cubicBezTo>
                  <a:cubicBezTo>
                    <a:pt x="35" y="171"/>
                    <a:pt x="35" y="167"/>
                    <a:pt x="35" y="160"/>
                  </a:cubicBezTo>
                  <a:cubicBezTo>
                    <a:pt x="35" y="153"/>
                    <a:pt x="34" y="149"/>
                    <a:pt x="30" y="142"/>
                  </a:cubicBezTo>
                  <a:cubicBezTo>
                    <a:pt x="29" y="140"/>
                    <a:pt x="27" y="139"/>
                    <a:pt x="26" y="136"/>
                  </a:cubicBezTo>
                  <a:cubicBezTo>
                    <a:pt x="24" y="133"/>
                    <a:pt x="23" y="131"/>
                    <a:pt x="21" y="129"/>
                  </a:cubicBezTo>
                  <a:cubicBezTo>
                    <a:pt x="19" y="125"/>
                    <a:pt x="17" y="124"/>
                    <a:pt x="16" y="121"/>
                  </a:cubicBezTo>
                  <a:cubicBezTo>
                    <a:pt x="10" y="111"/>
                    <a:pt x="8" y="104"/>
                    <a:pt x="3" y="94"/>
                  </a:cubicBezTo>
                  <a:cubicBezTo>
                    <a:pt x="0" y="17"/>
                    <a:pt x="0" y="17"/>
                    <a:pt x="0" y="17"/>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21" name="Freeform 21"/>
            <p:cNvSpPr>
              <a:spLocks/>
            </p:cNvSpPr>
            <p:nvPr/>
          </p:nvSpPr>
          <p:spPr bwMode="auto">
            <a:xfrm>
              <a:off x="2792413" y="2925763"/>
              <a:ext cx="587375" cy="649288"/>
            </a:xfrm>
            <a:custGeom>
              <a:avLst/>
              <a:gdLst/>
              <a:ahLst/>
              <a:cxnLst>
                <a:cxn ang="0">
                  <a:pos x="381" y="64"/>
                </a:cxn>
                <a:cxn ang="0">
                  <a:pos x="374" y="388"/>
                </a:cxn>
                <a:cxn ang="0">
                  <a:pos x="151" y="374"/>
                </a:cxn>
                <a:cxn ang="0">
                  <a:pos x="155" y="382"/>
                </a:cxn>
                <a:cxn ang="0">
                  <a:pos x="158" y="385"/>
                </a:cxn>
                <a:cxn ang="0">
                  <a:pos x="164" y="394"/>
                </a:cxn>
                <a:cxn ang="0">
                  <a:pos x="164" y="394"/>
                </a:cxn>
                <a:cxn ang="0">
                  <a:pos x="62" y="386"/>
                </a:cxn>
                <a:cxn ang="0">
                  <a:pos x="59" y="420"/>
                </a:cxn>
                <a:cxn ang="0">
                  <a:pos x="0" y="413"/>
                </a:cxn>
                <a:cxn ang="0">
                  <a:pos x="0" y="413"/>
                </a:cxn>
                <a:cxn ang="0">
                  <a:pos x="38" y="0"/>
                </a:cxn>
                <a:cxn ang="0">
                  <a:pos x="38" y="0"/>
                </a:cxn>
                <a:cxn ang="0">
                  <a:pos x="381" y="27"/>
                </a:cxn>
                <a:cxn ang="0">
                  <a:pos x="381" y="27"/>
                </a:cxn>
                <a:cxn ang="0">
                  <a:pos x="381" y="64"/>
                </a:cxn>
              </a:cxnLst>
              <a:rect l="0" t="0" r="r" b="b"/>
              <a:pathLst>
                <a:path w="381" h="420">
                  <a:moveTo>
                    <a:pt x="381" y="64"/>
                  </a:moveTo>
                  <a:cubicBezTo>
                    <a:pt x="374" y="388"/>
                    <a:pt x="374" y="388"/>
                    <a:pt x="374" y="388"/>
                  </a:cubicBezTo>
                  <a:cubicBezTo>
                    <a:pt x="151" y="374"/>
                    <a:pt x="151" y="374"/>
                    <a:pt x="151" y="374"/>
                  </a:cubicBezTo>
                  <a:cubicBezTo>
                    <a:pt x="152" y="377"/>
                    <a:pt x="152" y="380"/>
                    <a:pt x="155" y="382"/>
                  </a:cubicBezTo>
                  <a:cubicBezTo>
                    <a:pt x="156" y="383"/>
                    <a:pt x="157" y="383"/>
                    <a:pt x="158" y="385"/>
                  </a:cubicBezTo>
                  <a:cubicBezTo>
                    <a:pt x="161" y="388"/>
                    <a:pt x="162" y="391"/>
                    <a:pt x="164" y="394"/>
                  </a:cubicBezTo>
                  <a:cubicBezTo>
                    <a:pt x="164" y="394"/>
                    <a:pt x="164" y="394"/>
                    <a:pt x="164" y="394"/>
                  </a:cubicBezTo>
                  <a:cubicBezTo>
                    <a:pt x="62" y="386"/>
                    <a:pt x="62" y="386"/>
                    <a:pt x="62" y="386"/>
                  </a:cubicBezTo>
                  <a:cubicBezTo>
                    <a:pt x="59" y="420"/>
                    <a:pt x="59" y="420"/>
                    <a:pt x="59" y="420"/>
                  </a:cubicBezTo>
                  <a:cubicBezTo>
                    <a:pt x="0" y="413"/>
                    <a:pt x="0" y="413"/>
                    <a:pt x="0" y="413"/>
                  </a:cubicBezTo>
                  <a:cubicBezTo>
                    <a:pt x="0" y="413"/>
                    <a:pt x="0" y="413"/>
                    <a:pt x="0" y="413"/>
                  </a:cubicBezTo>
                  <a:cubicBezTo>
                    <a:pt x="38" y="0"/>
                    <a:pt x="38" y="0"/>
                    <a:pt x="38" y="0"/>
                  </a:cubicBezTo>
                  <a:cubicBezTo>
                    <a:pt x="38" y="0"/>
                    <a:pt x="38" y="0"/>
                    <a:pt x="38" y="0"/>
                  </a:cubicBezTo>
                  <a:cubicBezTo>
                    <a:pt x="157" y="13"/>
                    <a:pt x="272" y="22"/>
                    <a:pt x="381" y="27"/>
                  </a:cubicBezTo>
                  <a:cubicBezTo>
                    <a:pt x="381" y="27"/>
                    <a:pt x="381" y="27"/>
                    <a:pt x="381" y="27"/>
                  </a:cubicBezTo>
                  <a:cubicBezTo>
                    <a:pt x="381" y="64"/>
                    <a:pt x="381" y="64"/>
                    <a:pt x="381" y="64"/>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22" name="Freeform 22"/>
            <p:cNvSpPr>
              <a:spLocks/>
            </p:cNvSpPr>
            <p:nvPr/>
          </p:nvSpPr>
          <p:spPr bwMode="auto">
            <a:xfrm>
              <a:off x="3379788" y="2954338"/>
              <a:ext cx="785813" cy="376238"/>
            </a:xfrm>
            <a:custGeom>
              <a:avLst/>
              <a:gdLst/>
              <a:ahLst/>
              <a:cxnLst>
                <a:cxn ang="0">
                  <a:pos x="0" y="9"/>
                </a:cxn>
                <a:cxn ang="0">
                  <a:pos x="0" y="46"/>
                </a:cxn>
                <a:cxn ang="0">
                  <a:pos x="0" y="46"/>
                </a:cxn>
                <a:cxn ang="0">
                  <a:pos x="174" y="50"/>
                </a:cxn>
                <a:cxn ang="0">
                  <a:pos x="174" y="188"/>
                </a:cxn>
                <a:cxn ang="0">
                  <a:pos x="193" y="191"/>
                </a:cxn>
                <a:cxn ang="0">
                  <a:pos x="201" y="194"/>
                </a:cxn>
                <a:cxn ang="0">
                  <a:pos x="209" y="202"/>
                </a:cxn>
                <a:cxn ang="0">
                  <a:pos x="211" y="200"/>
                </a:cxn>
                <a:cxn ang="0">
                  <a:pos x="222" y="196"/>
                </a:cxn>
                <a:cxn ang="0">
                  <a:pos x="223" y="198"/>
                </a:cxn>
                <a:cxn ang="0">
                  <a:pos x="228" y="204"/>
                </a:cxn>
                <a:cxn ang="0">
                  <a:pos x="235" y="209"/>
                </a:cxn>
                <a:cxn ang="0">
                  <a:pos x="251" y="215"/>
                </a:cxn>
                <a:cxn ang="0">
                  <a:pos x="280" y="213"/>
                </a:cxn>
                <a:cxn ang="0">
                  <a:pos x="284" y="213"/>
                </a:cxn>
                <a:cxn ang="0">
                  <a:pos x="288" y="217"/>
                </a:cxn>
                <a:cxn ang="0">
                  <a:pos x="297" y="222"/>
                </a:cxn>
                <a:cxn ang="0">
                  <a:pos x="301" y="228"/>
                </a:cxn>
                <a:cxn ang="0">
                  <a:pos x="309" y="235"/>
                </a:cxn>
                <a:cxn ang="0">
                  <a:pos x="314" y="232"/>
                </a:cxn>
                <a:cxn ang="0">
                  <a:pos x="322" y="228"/>
                </a:cxn>
                <a:cxn ang="0">
                  <a:pos x="327" y="230"/>
                </a:cxn>
                <a:cxn ang="0">
                  <a:pos x="328" y="232"/>
                </a:cxn>
                <a:cxn ang="0">
                  <a:pos x="338" y="235"/>
                </a:cxn>
                <a:cxn ang="0">
                  <a:pos x="346" y="235"/>
                </a:cxn>
                <a:cxn ang="0">
                  <a:pos x="352" y="238"/>
                </a:cxn>
                <a:cxn ang="0">
                  <a:pos x="356" y="234"/>
                </a:cxn>
                <a:cxn ang="0">
                  <a:pos x="362" y="236"/>
                </a:cxn>
                <a:cxn ang="0">
                  <a:pos x="387" y="241"/>
                </a:cxn>
                <a:cxn ang="0">
                  <a:pos x="396" y="244"/>
                </a:cxn>
                <a:cxn ang="0">
                  <a:pos x="403" y="243"/>
                </a:cxn>
                <a:cxn ang="0">
                  <a:pos x="412" y="238"/>
                </a:cxn>
                <a:cxn ang="0">
                  <a:pos x="416" y="235"/>
                </a:cxn>
                <a:cxn ang="0">
                  <a:pos x="429" y="231"/>
                </a:cxn>
                <a:cxn ang="0">
                  <a:pos x="435" y="227"/>
                </a:cxn>
                <a:cxn ang="0">
                  <a:pos x="443" y="226"/>
                </a:cxn>
                <a:cxn ang="0">
                  <a:pos x="451" y="229"/>
                </a:cxn>
                <a:cxn ang="0">
                  <a:pos x="464" y="229"/>
                </a:cxn>
                <a:cxn ang="0">
                  <a:pos x="476" y="233"/>
                </a:cxn>
                <a:cxn ang="0">
                  <a:pos x="489" y="239"/>
                </a:cxn>
                <a:cxn ang="0">
                  <a:pos x="509" y="242"/>
                </a:cxn>
                <a:cxn ang="0">
                  <a:pos x="509" y="242"/>
                </a:cxn>
                <a:cxn ang="0">
                  <a:pos x="503" y="105"/>
                </a:cxn>
                <a:cxn ang="0">
                  <a:pos x="492" y="38"/>
                </a:cxn>
                <a:cxn ang="0">
                  <a:pos x="492" y="38"/>
                </a:cxn>
                <a:cxn ang="0">
                  <a:pos x="489" y="0"/>
                </a:cxn>
                <a:cxn ang="0">
                  <a:pos x="489" y="0"/>
                </a:cxn>
                <a:cxn ang="0">
                  <a:pos x="59" y="12"/>
                </a:cxn>
                <a:cxn ang="0">
                  <a:pos x="59" y="12"/>
                </a:cxn>
                <a:cxn ang="0">
                  <a:pos x="0" y="9"/>
                </a:cxn>
              </a:cxnLst>
              <a:rect l="0" t="0" r="r" b="b"/>
              <a:pathLst>
                <a:path w="509" h="244">
                  <a:moveTo>
                    <a:pt x="0" y="9"/>
                  </a:moveTo>
                  <a:cubicBezTo>
                    <a:pt x="0" y="46"/>
                    <a:pt x="0" y="46"/>
                    <a:pt x="0" y="46"/>
                  </a:cubicBezTo>
                  <a:cubicBezTo>
                    <a:pt x="0" y="46"/>
                    <a:pt x="0" y="46"/>
                    <a:pt x="0" y="46"/>
                  </a:cubicBezTo>
                  <a:cubicBezTo>
                    <a:pt x="174" y="50"/>
                    <a:pt x="174" y="50"/>
                    <a:pt x="174" y="50"/>
                  </a:cubicBezTo>
                  <a:cubicBezTo>
                    <a:pt x="174" y="188"/>
                    <a:pt x="174" y="188"/>
                    <a:pt x="174" y="188"/>
                  </a:cubicBezTo>
                  <a:cubicBezTo>
                    <a:pt x="181" y="189"/>
                    <a:pt x="185" y="189"/>
                    <a:pt x="193" y="191"/>
                  </a:cubicBezTo>
                  <a:cubicBezTo>
                    <a:pt x="196" y="192"/>
                    <a:pt x="198" y="193"/>
                    <a:pt x="201" y="194"/>
                  </a:cubicBezTo>
                  <a:cubicBezTo>
                    <a:pt x="204" y="197"/>
                    <a:pt x="205" y="202"/>
                    <a:pt x="209" y="202"/>
                  </a:cubicBezTo>
                  <a:cubicBezTo>
                    <a:pt x="210" y="202"/>
                    <a:pt x="210" y="200"/>
                    <a:pt x="211" y="200"/>
                  </a:cubicBezTo>
                  <a:cubicBezTo>
                    <a:pt x="215" y="199"/>
                    <a:pt x="218" y="196"/>
                    <a:pt x="222" y="196"/>
                  </a:cubicBezTo>
                  <a:cubicBezTo>
                    <a:pt x="223" y="196"/>
                    <a:pt x="223" y="198"/>
                    <a:pt x="223" y="198"/>
                  </a:cubicBezTo>
                  <a:cubicBezTo>
                    <a:pt x="225" y="200"/>
                    <a:pt x="226" y="202"/>
                    <a:pt x="228" y="204"/>
                  </a:cubicBezTo>
                  <a:cubicBezTo>
                    <a:pt x="230" y="206"/>
                    <a:pt x="233" y="207"/>
                    <a:pt x="235" y="209"/>
                  </a:cubicBezTo>
                  <a:cubicBezTo>
                    <a:pt x="241" y="213"/>
                    <a:pt x="244" y="215"/>
                    <a:pt x="251" y="215"/>
                  </a:cubicBezTo>
                  <a:cubicBezTo>
                    <a:pt x="262" y="215"/>
                    <a:pt x="269" y="213"/>
                    <a:pt x="280" y="213"/>
                  </a:cubicBezTo>
                  <a:cubicBezTo>
                    <a:pt x="281" y="213"/>
                    <a:pt x="282" y="213"/>
                    <a:pt x="284" y="213"/>
                  </a:cubicBezTo>
                  <a:cubicBezTo>
                    <a:pt x="286" y="214"/>
                    <a:pt x="286" y="216"/>
                    <a:pt x="288" y="217"/>
                  </a:cubicBezTo>
                  <a:cubicBezTo>
                    <a:pt x="291" y="219"/>
                    <a:pt x="294" y="219"/>
                    <a:pt x="297" y="222"/>
                  </a:cubicBezTo>
                  <a:cubicBezTo>
                    <a:pt x="299" y="223"/>
                    <a:pt x="300" y="226"/>
                    <a:pt x="301" y="228"/>
                  </a:cubicBezTo>
                  <a:cubicBezTo>
                    <a:pt x="303" y="232"/>
                    <a:pt x="305" y="235"/>
                    <a:pt x="309" y="235"/>
                  </a:cubicBezTo>
                  <a:cubicBezTo>
                    <a:pt x="311" y="235"/>
                    <a:pt x="312" y="234"/>
                    <a:pt x="314" y="232"/>
                  </a:cubicBezTo>
                  <a:cubicBezTo>
                    <a:pt x="316" y="230"/>
                    <a:pt x="319" y="228"/>
                    <a:pt x="322" y="228"/>
                  </a:cubicBezTo>
                  <a:cubicBezTo>
                    <a:pt x="325" y="228"/>
                    <a:pt x="326" y="229"/>
                    <a:pt x="327" y="230"/>
                  </a:cubicBezTo>
                  <a:cubicBezTo>
                    <a:pt x="328" y="231"/>
                    <a:pt x="328" y="232"/>
                    <a:pt x="328" y="232"/>
                  </a:cubicBezTo>
                  <a:cubicBezTo>
                    <a:pt x="331" y="235"/>
                    <a:pt x="334" y="235"/>
                    <a:pt x="338" y="235"/>
                  </a:cubicBezTo>
                  <a:cubicBezTo>
                    <a:pt x="341" y="234"/>
                    <a:pt x="343" y="234"/>
                    <a:pt x="346" y="235"/>
                  </a:cubicBezTo>
                  <a:cubicBezTo>
                    <a:pt x="348" y="236"/>
                    <a:pt x="350" y="238"/>
                    <a:pt x="352" y="238"/>
                  </a:cubicBezTo>
                  <a:cubicBezTo>
                    <a:pt x="355" y="238"/>
                    <a:pt x="354" y="234"/>
                    <a:pt x="356" y="234"/>
                  </a:cubicBezTo>
                  <a:cubicBezTo>
                    <a:pt x="359" y="234"/>
                    <a:pt x="360" y="235"/>
                    <a:pt x="362" y="236"/>
                  </a:cubicBezTo>
                  <a:cubicBezTo>
                    <a:pt x="372" y="237"/>
                    <a:pt x="377" y="239"/>
                    <a:pt x="387" y="241"/>
                  </a:cubicBezTo>
                  <a:cubicBezTo>
                    <a:pt x="391" y="242"/>
                    <a:pt x="392" y="244"/>
                    <a:pt x="396" y="244"/>
                  </a:cubicBezTo>
                  <a:cubicBezTo>
                    <a:pt x="399" y="244"/>
                    <a:pt x="400" y="244"/>
                    <a:pt x="403" y="243"/>
                  </a:cubicBezTo>
                  <a:cubicBezTo>
                    <a:pt x="407" y="242"/>
                    <a:pt x="409" y="241"/>
                    <a:pt x="412" y="238"/>
                  </a:cubicBezTo>
                  <a:cubicBezTo>
                    <a:pt x="414" y="237"/>
                    <a:pt x="414" y="236"/>
                    <a:pt x="416" y="235"/>
                  </a:cubicBezTo>
                  <a:cubicBezTo>
                    <a:pt x="420" y="232"/>
                    <a:pt x="424" y="233"/>
                    <a:pt x="429" y="231"/>
                  </a:cubicBezTo>
                  <a:cubicBezTo>
                    <a:pt x="432" y="230"/>
                    <a:pt x="433" y="228"/>
                    <a:pt x="435" y="227"/>
                  </a:cubicBezTo>
                  <a:cubicBezTo>
                    <a:pt x="438" y="226"/>
                    <a:pt x="440" y="226"/>
                    <a:pt x="443" y="226"/>
                  </a:cubicBezTo>
                  <a:cubicBezTo>
                    <a:pt x="446" y="227"/>
                    <a:pt x="447" y="229"/>
                    <a:pt x="451" y="229"/>
                  </a:cubicBezTo>
                  <a:cubicBezTo>
                    <a:pt x="464" y="229"/>
                    <a:pt x="464" y="229"/>
                    <a:pt x="464" y="229"/>
                  </a:cubicBezTo>
                  <a:cubicBezTo>
                    <a:pt x="469" y="229"/>
                    <a:pt x="471" y="231"/>
                    <a:pt x="476" y="233"/>
                  </a:cubicBezTo>
                  <a:cubicBezTo>
                    <a:pt x="481" y="235"/>
                    <a:pt x="484" y="237"/>
                    <a:pt x="489" y="239"/>
                  </a:cubicBezTo>
                  <a:cubicBezTo>
                    <a:pt x="496" y="243"/>
                    <a:pt x="501" y="242"/>
                    <a:pt x="509" y="242"/>
                  </a:cubicBezTo>
                  <a:cubicBezTo>
                    <a:pt x="509" y="242"/>
                    <a:pt x="509" y="242"/>
                    <a:pt x="509" y="242"/>
                  </a:cubicBezTo>
                  <a:cubicBezTo>
                    <a:pt x="503" y="105"/>
                    <a:pt x="503" y="105"/>
                    <a:pt x="503" y="105"/>
                  </a:cubicBezTo>
                  <a:cubicBezTo>
                    <a:pt x="492" y="38"/>
                    <a:pt x="492" y="38"/>
                    <a:pt x="492" y="38"/>
                  </a:cubicBezTo>
                  <a:cubicBezTo>
                    <a:pt x="492" y="38"/>
                    <a:pt x="492" y="38"/>
                    <a:pt x="492" y="38"/>
                  </a:cubicBezTo>
                  <a:cubicBezTo>
                    <a:pt x="489" y="0"/>
                    <a:pt x="489" y="0"/>
                    <a:pt x="489" y="0"/>
                  </a:cubicBezTo>
                  <a:cubicBezTo>
                    <a:pt x="489" y="0"/>
                    <a:pt x="489" y="0"/>
                    <a:pt x="489" y="0"/>
                  </a:cubicBezTo>
                  <a:cubicBezTo>
                    <a:pt x="489" y="0"/>
                    <a:pt x="280" y="16"/>
                    <a:pt x="59" y="12"/>
                  </a:cubicBezTo>
                  <a:cubicBezTo>
                    <a:pt x="59" y="12"/>
                    <a:pt x="59" y="12"/>
                    <a:pt x="59" y="12"/>
                  </a:cubicBezTo>
                  <a:cubicBezTo>
                    <a:pt x="0" y="9"/>
                    <a:pt x="0" y="9"/>
                    <a:pt x="0" y="9"/>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23" name="Freeform 23"/>
            <p:cNvSpPr>
              <a:spLocks/>
            </p:cNvSpPr>
            <p:nvPr/>
          </p:nvSpPr>
          <p:spPr bwMode="auto">
            <a:xfrm>
              <a:off x="2411413" y="2305050"/>
              <a:ext cx="484188" cy="620713"/>
            </a:xfrm>
            <a:custGeom>
              <a:avLst/>
              <a:gdLst/>
              <a:ahLst/>
              <a:cxnLst>
                <a:cxn ang="0">
                  <a:pos x="314" y="113"/>
                </a:cxn>
                <a:cxn ang="0">
                  <a:pos x="285" y="402"/>
                </a:cxn>
                <a:cxn ang="0">
                  <a:pos x="285" y="402"/>
                </a:cxn>
                <a:cxn ang="0">
                  <a:pos x="0" y="358"/>
                </a:cxn>
                <a:cxn ang="0">
                  <a:pos x="0" y="358"/>
                </a:cxn>
                <a:cxn ang="0">
                  <a:pos x="55" y="0"/>
                </a:cxn>
                <a:cxn ang="0">
                  <a:pos x="55" y="0"/>
                </a:cxn>
                <a:cxn ang="0">
                  <a:pos x="213" y="27"/>
                </a:cxn>
                <a:cxn ang="0">
                  <a:pos x="213" y="27"/>
                </a:cxn>
                <a:cxn ang="0">
                  <a:pos x="203" y="99"/>
                </a:cxn>
                <a:cxn ang="0">
                  <a:pos x="314" y="113"/>
                </a:cxn>
              </a:cxnLst>
              <a:rect l="0" t="0" r="r" b="b"/>
              <a:pathLst>
                <a:path w="314" h="402">
                  <a:moveTo>
                    <a:pt x="314" y="113"/>
                  </a:moveTo>
                  <a:cubicBezTo>
                    <a:pt x="285" y="402"/>
                    <a:pt x="285" y="402"/>
                    <a:pt x="285" y="402"/>
                  </a:cubicBezTo>
                  <a:cubicBezTo>
                    <a:pt x="285" y="402"/>
                    <a:pt x="285" y="402"/>
                    <a:pt x="285" y="402"/>
                  </a:cubicBezTo>
                  <a:cubicBezTo>
                    <a:pt x="193" y="390"/>
                    <a:pt x="99" y="375"/>
                    <a:pt x="0" y="358"/>
                  </a:cubicBezTo>
                  <a:cubicBezTo>
                    <a:pt x="0" y="358"/>
                    <a:pt x="0" y="358"/>
                    <a:pt x="0" y="358"/>
                  </a:cubicBezTo>
                  <a:cubicBezTo>
                    <a:pt x="55" y="0"/>
                    <a:pt x="55" y="0"/>
                    <a:pt x="55" y="0"/>
                  </a:cubicBezTo>
                  <a:cubicBezTo>
                    <a:pt x="55" y="0"/>
                    <a:pt x="55" y="0"/>
                    <a:pt x="55" y="0"/>
                  </a:cubicBezTo>
                  <a:cubicBezTo>
                    <a:pt x="213" y="27"/>
                    <a:pt x="213" y="27"/>
                    <a:pt x="213" y="27"/>
                  </a:cubicBezTo>
                  <a:cubicBezTo>
                    <a:pt x="213" y="27"/>
                    <a:pt x="213" y="27"/>
                    <a:pt x="213" y="27"/>
                  </a:cubicBezTo>
                  <a:cubicBezTo>
                    <a:pt x="203" y="99"/>
                    <a:pt x="203" y="99"/>
                    <a:pt x="203" y="99"/>
                  </a:cubicBezTo>
                  <a:cubicBezTo>
                    <a:pt x="314" y="113"/>
                    <a:pt x="314" y="113"/>
                    <a:pt x="314" y="113"/>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24" name="Freeform 24"/>
            <p:cNvSpPr>
              <a:spLocks/>
            </p:cNvSpPr>
            <p:nvPr/>
          </p:nvSpPr>
          <p:spPr bwMode="auto">
            <a:xfrm>
              <a:off x="2851150" y="2479675"/>
              <a:ext cx="628650" cy="492125"/>
            </a:xfrm>
            <a:custGeom>
              <a:avLst/>
              <a:gdLst/>
              <a:ahLst/>
              <a:cxnLst>
                <a:cxn ang="0">
                  <a:pos x="29" y="0"/>
                </a:cxn>
                <a:cxn ang="0">
                  <a:pos x="300" y="24"/>
                </a:cxn>
                <a:cxn ang="0">
                  <a:pos x="300" y="24"/>
                </a:cxn>
                <a:cxn ang="0">
                  <a:pos x="407" y="29"/>
                </a:cxn>
                <a:cxn ang="0">
                  <a:pos x="406" y="95"/>
                </a:cxn>
                <a:cxn ang="0">
                  <a:pos x="406" y="95"/>
                </a:cxn>
                <a:cxn ang="0">
                  <a:pos x="402" y="319"/>
                </a:cxn>
                <a:cxn ang="0">
                  <a:pos x="402" y="319"/>
                </a:cxn>
                <a:cxn ang="0">
                  <a:pos x="343" y="316"/>
                </a:cxn>
                <a:cxn ang="0">
                  <a:pos x="343" y="316"/>
                </a:cxn>
                <a:cxn ang="0">
                  <a:pos x="0" y="289"/>
                </a:cxn>
                <a:cxn ang="0">
                  <a:pos x="0" y="289"/>
                </a:cxn>
                <a:cxn ang="0">
                  <a:pos x="29" y="0"/>
                </a:cxn>
              </a:cxnLst>
              <a:rect l="0" t="0" r="r" b="b"/>
              <a:pathLst>
                <a:path w="407" h="319">
                  <a:moveTo>
                    <a:pt x="29" y="0"/>
                  </a:moveTo>
                  <a:cubicBezTo>
                    <a:pt x="126" y="11"/>
                    <a:pt x="217" y="19"/>
                    <a:pt x="300" y="24"/>
                  </a:cubicBezTo>
                  <a:cubicBezTo>
                    <a:pt x="300" y="24"/>
                    <a:pt x="300" y="24"/>
                    <a:pt x="300" y="24"/>
                  </a:cubicBezTo>
                  <a:cubicBezTo>
                    <a:pt x="407" y="29"/>
                    <a:pt x="407" y="29"/>
                    <a:pt x="407" y="29"/>
                  </a:cubicBezTo>
                  <a:cubicBezTo>
                    <a:pt x="406" y="95"/>
                    <a:pt x="406" y="95"/>
                    <a:pt x="406" y="95"/>
                  </a:cubicBezTo>
                  <a:cubicBezTo>
                    <a:pt x="406" y="95"/>
                    <a:pt x="406" y="95"/>
                    <a:pt x="406" y="95"/>
                  </a:cubicBezTo>
                  <a:cubicBezTo>
                    <a:pt x="402" y="319"/>
                    <a:pt x="402" y="319"/>
                    <a:pt x="402" y="319"/>
                  </a:cubicBezTo>
                  <a:cubicBezTo>
                    <a:pt x="402" y="319"/>
                    <a:pt x="402" y="319"/>
                    <a:pt x="402" y="319"/>
                  </a:cubicBezTo>
                  <a:cubicBezTo>
                    <a:pt x="343" y="316"/>
                    <a:pt x="343" y="316"/>
                    <a:pt x="343" y="316"/>
                  </a:cubicBezTo>
                  <a:cubicBezTo>
                    <a:pt x="343" y="316"/>
                    <a:pt x="343" y="316"/>
                    <a:pt x="343" y="316"/>
                  </a:cubicBezTo>
                  <a:cubicBezTo>
                    <a:pt x="234" y="311"/>
                    <a:pt x="119" y="302"/>
                    <a:pt x="0" y="289"/>
                  </a:cubicBezTo>
                  <a:cubicBezTo>
                    <a:pt x="0" y="289"/>
                    <a:pt x="0" y="289"/>
                    <a:pt x="0" y="289"/>
                  </a:cubicBezTo>
                  <a:cubicBezTo>
                    <a:pt x="29" y="0"/>
                    <a:pt x="29" y="0"/>
                    <a:pt x="29" y="0"/>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25" name="Freeform 25"/>
            <p:cNvSpPr>
              <a:spLocks/>
            </p:cNvSpPr>
            <p:nvPr/>
          </p:nvSpPr>
          <p:spPr bwMode="auto">
            <a:xfrm>
              <a:off x="4900613" y="2189163"/>
              <a:ext cx="366713" cy="430213"/>
            </a:xfrm>
            <a:custGeom>
              <a:avLst/>
              <a:gdLst/>
              <a:ahLst/>
              <a:cxnLst>
                <a:cxn ang="0">
                  <a:pos x="67" y="58"/>
                </a:cxn>
                <a:cxn ang="0">
                  <a:pos x="75" y="64"/>
                </a:cxn>
                <a:cxn ang="0">
                  <a:pos x="100" y="66"/>
                </a:cxn>
                <a:cxn ang="0">
                  <a:pos x="107" y="75"/>
                </a:cxn>
                <a:cxn ang="0">
                  <a:pos x="117" y="71"/>
                </a:cxn>
                <a:cxn ang="0">
                  <a:pos x="157" y="51"/>
                </a:cxn>
                <a:cxn ang="0">
                  <a:pos x="180" y="30"/>
                </a:cxn>
                <a:cxn ang="0">
                  <a:pos x="200" y="12"/>
                </a:cxn>
                <a:cxn ang="0">
                  <a:pos x="216" y="1"/>
                </a:cxn>
                <a:cxn ang="0">
                  <a:pos x="218" y="0"/>
                </a:cxn>
                <a:cxn ang="0">
                  <a:pos x="237" y="88"/>
                </a:cxn>
                <a:cxn ang="0">
                  <a:pos x="234" y="94"/>
                </a:cxn>
                <a:cxn ang="0">
                  <a:pos x="235" y="130"/>
                </a:cxn>
                <a:cxn ang="0">
                  <a:pos x="233" y="161"/>
                </a:cxn>
                <a:cxn ang="0">
                  <a:pos x="205" y="192"/>
                </a:cxn>
                <a:cxn ang="0">
                  <a:pos x="200" y="212"/>
                </a:cxn>
                <a:cxn ang="0">
                  <a:pos x="200" y="224"/>
                </a:cxn>
                <a:cxn ang="0">
                  <a:pos x="193" y="237"/>
                </a:cxn>
                <a:cxn ang="0">
                  <a:pos x="187" y="227"/>
                </a:cxn>
                <a:cxn ang="0">
                  <a:pos x="182" y="246"/>
                </a:cxn>
                <a:cxn ang="0">
                  <a:pos x="172" y="271"/>
                </a:cxn>
                <a:cxn ang="0">
                  <a:pos x="163" y="278"/>
                </a:cxn>
                <a:cxn ang="0">
                  <a:pos x="152" y="270"/>
                </a:cxn>
                <a:cxn ang="0">
                  <a:pos x="138" y="263"/>
                </a:cxn>
                <a:cxn ang="0">
                  <a:pos x="123" y="265"/>
                </a:cxn>
                <a:cxn ang="0">
                  <a:pos x="105" y="269"/>
                </a:cxn>
                <a:cxn ang="0">
                  <a:pos x="93" y="272"/>
                </a:cxn>
                <a:cxn ang="0">
                  <a:pos x="79" y="268"/>
                </a:cxn>
                <a:cxn ang="0">
                  <a:pos x="62" y="269"/>
                </a:cxn>
                <a:cxn ang="0">
                  <a:pos x="48" y="262"/>
                </a:cxn>
                <a:cxn ang="0">
                  <a:pos x="34" y="262"/>
                </a:cxn>
                <a:cxn ang="0">
                  <a:pos x="0" y="75"/>
                </a:cxn>
              </a:cxnLst>
              <a:rect l="0" t="0" r="r" b="b"/>
              <a:pathLst>
                <a:path w="237" h="278">
                  <a:moveTo>
                    <a:pt x="0" y="75"/>
                  </a:moveTo>
                  <a:cubicBezTo>
                    <a:pt x="67" y="58"/>
                    <a:pt x="67" y="58"/>
                    <a:pt x="67" y="58"/>
                  </a:cubicBezTo>
                  <a:cubicBezTo>
                    <a:pt x="67" y="58"/>
                    <a:pt x="67" y="58"/>
                    <a:pt x="67" y="58"/>
                  </a:cubicBezTo>
                  <a:cubicBezTo>
                    <a:pt x="67" y="62"/>
                    <a:pt x="72" y="63"/>
                    <a:pt x="75" y="64"/>
                  </a:cubicBezTo>
                  <a:cubicBezTo>
                    <a:pt x="79" y="65"/>
                    <a:pt x="81" y="66"/>
                    <a:pt x="85" y="66"/>
                  </a:cubicBezTo>
                  <a:cubicBezTo>
                    <a:pt x="100" y="66"/>
                    <a:pt x="100" y="66"/>
                    <a:pt x="100" y="66"/>
                  </a:cubicBezTo>
                  <a:cubicBezTo>
                    <a:pt x="103" y="66"/>
                    <a:pt x="103" y="70"/>
                    <a:pt x="104" y="72"/>
                  </a:cubicBezTo>
                  <a:cubicBezTo>
                    <a:pt x="105" y="74"/>
                    <a:pt x="106" y="74"/>
                    <a:pt x="107" y="75"/>
                  </a:cubicBezTo>
                  <a:cubicBezTo>
                    <a:pt x="110" y="73"/>
                    <a:pt x="112" y="74"/>
                    <a:pt x="115" y="72"/>
                  </a:cubicBezTo>
                  <a:cubicBezTo>
                    <a:pt x="116" y="72"/>
                    <a:pt x="116" y="71"/>
                    <a:pt x="117" y="71"/>
                  </a:cubicBezTo>
                  <a:cubicBezTo>
                    <a:pt x="123" y="69"/>
                    <a:pt x="127" y="67"/>
                    <a:pt x="132" y="64"/>
                  </a:cubicBezTo>
                  <a:cubicBezTo>
                    <a:pt x="142" y="59"/>
                    <a:pt x="146" y="54"/>
                    <a:pt x="157" y="51"/>
                  </a:cubicBezTo>
                  <a:cubicBezTo>
                    <a:pt x="165" y="49"/>
                    <a:pt x="167" y="43"/>
                    <a:pt x="173" y="37"/>
                  </a:cubicBezTo>
                  <a:cubicBezTo>
                    <a:pt x="175" y="34"/>
                    <a:pt x="178" y="33"/>
                    <a:pt x="180" y="30"/>
                  </a:cubicBezTo>
                  <a:cubicBezTo>
                    <a:pt x="184" y="25"/>
                    <a:pt x="187" y="23"/>
                    <a:pt x="192" y="19"/>
                  </a:cubicBezTo>
                  <a:cubicBezTo>
                    <a:pt x="196" y="17"/>
                    <a:pt x="197" y="14"/>
                    <a:pt x="200" y="12"/>
                  </a:cubicBezTo>
                  <a:cubicBezTo>
                    <a:pt x="202" y="11"/>
                    <a:pt x="203" y="11"/>
                    <a:pt x="205" y="10"/>
                  </a:cubicBezTo>
                  <a:cubicBezTo>
                    <a:pt x="210" y="7"/>
                    <a:pt x="211" y="4"/>
                    <a:pt x="216" y="1"/>
                  </a:cubicBezTo>
                  <a:cubicBezTo>
                    <a:pt x="217" y="1"/>
                    <a:pt x="217" y="0"/>
                    <a:pt x="218" y="0"/>
                  </a:cubicBezTo>
                  <a:cubicBezTo>
                    <a:pt x="218" y="0"/>
                    <a:pt x="218" y="0"/>
                    <a:pt x="218" y="0"/>
                  </a:cubicBezTo>
                  <a:cubicBezTo>
                    <a:pt x="237" y="88"/>
                    <a:pt x="237" y="88"/>
                    <a:pt x="237" y="88"/>
                  </a:cubicBezTo>
                  <a:cubicBezTo>
                    <a:pt x="237" y="88"/>
                    <a:pt x="237" y="88"/>
                    <a:pt x="237" y="88"/>
                  </a:cubicBezTo>
                  <a:cubicBezTo>
                    <a:pt x="236" y="88"/>
                    <a:pt x="235" y="89"/>
                    <a:pt x="234" y="90"/>
                  </a:cubicBezTo>
                  <a:cubicBezTo>
                    <a:pt x="233" y="92"/>
                    <a:pt x="234" y="93"/>
                    <a:pt x="234" y="94"/>
                  </a:cubicBezTo>
                  <a:cubicBezTo>
                    <a:pt x="234" y="98"/>
                    <a:pt x="234" y="101"/>
                    <a:pt x="234" y="104"/>
                  </a:cubicBezTo>
                  <a:cubicBezTo>
                    <a:pt x="234" y="115"/>
                    <a:pt x="234" y="120"/>
                    <a:pt x="235" y="130"/>
                  </a:cubicBezTo>
                  <a:cubicBezTo>
                    <a:pt x="235" y="134"/>
                    <a:pt x="236" y="137"/>
                    <a:pt x="236" y="141"/>
                  </a:cubicBezTo>
                  <a:cubicBezTo>
                    <a:pt x="236" y="149"/>
                    <a:pt x="235" y="153"/>
                    <a:pt x="233" y="161"/>
                  </a:cubicBezTo>
                  <a:cubicBezTo>
                    <a:pt x="230" y="173"/>
                    <a:pt x="229" y="183"/>
                    <a:pt x="219" y="189"/>
                  </a:cubicBezTo>
                  <a:cubicBezTo>
                    <a:pt x="215" y="192"/>
                    <a:pt x="209" y="188"/>
                    <a:pt x="205" y="192"/>
                  </a:cubicBezTo>
                  <a:cubicBezTo>
                    <a:pt x="202" y="197"/>
                    <a:pt x="205" y="203"/>
                    <a:pt x="202" y="208"/>
                  </a:cubicBezTo>
                  <a:cubicBezTo>
                    <a:pt x="201" y="210"/>
                    <a:pt x="200" y="210"/>
                    <a:pt x="200" y="212"/>
                  </a:cubicBezTo>
                  <a:cubicBezTo>
                    <a:pt x="200" y="215"/>
                    <a:pt x="202" y="216"/>
                    <a:pt x="202" y="218"/>
                  </a:cubicBezTo>
                  <a:cubicBezTo>
                    <a:pt x="202" y="220"/>
                    <a:pt x="201" y="222"/>
                    <a:pt x="200" y="224"/>
                  </a:cubicBezTo>
                  <a:cubicBezTo>
                    <a:pt x="198" y="227"/>
                    <a:pt x="198" y="229"/>
                    <a:pt x="197" y="232"/>
                  </a:cubicBezTo>
                  <a:cubicBezTo>
                    <a:pt x="197" y="235"/>
                    <a:pt x="196" y="237"/>
                    <a:pt x="193" y="237"/>
                  </a:cubicBezTo>
                  <a:cubicBezTo>
                    <a:pt x="191" y="237"/>
                    <a:pt x="190" y="235"/>
                    <a:pt x="190" y="233"/>
                  </a:cubicBezTo>
                  <a:cubicBezTo>
                    <a:pt x="188" y="231"/>
                    <a:pt x="189" y="228"/>
                    <a:pt x="187" y="227"/>
                  </a:cubicBezTo>
                  <a:cubicBezTo>
                    <a:pt x="184" y="226"/>
                    <a:pt x="182" y="230"/>
                    <a:pt x="182" y="234"/>
                  </a:cubicBezTo>
                  <a:cubicBezTo>
                    <a:pt x="182" y="238"/>
                    <a:pt x="182" y="242"/>
                    <a:pt x="182" y="246"/>
                  </a:cubicBezTo>
                  <a:cubicBezTo>
                    <a:pt x="182" y="253"/>
                    <a:pt x="181" y="258"/>
                    <a:pt x="178" y="264"/>
                  </a:cubicBezTo>
                  <a:cubicBezTo>
                    <a:pt x="176" y="267"/>
                    <a:pt x="174" y="269"/>
                    <a:pt x="172" y="271"/>
                  </a:cubicBezTo>
                  <a:cubicBezTo>
                    <a:pt x="169" y="274"/>
                    <a:pt x="168" y="278"/>
                    <a:pt x="163" y="278"/>
                  </a:cubicBezTo>
                  <a:cubicBezTo>
                    <a:pt x="163" y="278"/>
                    <a:pt x="163" y="278"/>
                    <a:pt x="163" y="278"/>
                  </a:cubicBezTo>
                  <a:cubicBezTo>
                    <a:pt x="159" y="278"/>
                    <a:pt x="157" y="276"/>
                    <a:pt x="154" y="274"/>
                  </a:cubicBezTo>
                  <a:cubicBezTo>
                    <a:pt x="153" y="273"/>
                    <a:pt x="153" y="271"/>
                    <a:pt x="152" y="270"/>
                  </a:cubicBezTo>
                  <a:cubicBezTo>
                    <a:pt x="151" y="269"/>
                    <a:pt x="149" y="268"/>
                    <a:pt x="148" y="267"/>
                  </a:cubicBezTo>
                  <a:cubicBezTo>
                    <a:pt x="144" y="266"/>
                    <a:pt x="142" y="265"/>
                    <a:pt x="138" y="263"/>
                  </a:cubicBezTo>
                  <a:cubicBezTo>
                    <a:pt x="135" y="261"/>
                    <a:pt x="134" y="258"/>
                    <a:pt x="131" y="258"/>
                  </a:cubicBezTo>
                  <a:cubicBezTo>
                    <a:pt x="126" y="258"/>
                    <a:pt x="126" y="263"/>
                    <a:pt x="123" y="265"/>
                  </a:cubicBezTo>
                  <a:cubicBezTo>
                    <a:pt x="119" y="268"/>
                    <a:pt x="117" y="269"/>
                    <a:pt x="112" y="269"/>
                  </a:cubicBezTo>
                  <a:cubicBezTo>
                    <a:pt x="110" y="269"/>
                    <a:pt x="108" y="269"/>
                    <a:pt x="105" y="269"/>
                  </a:cubicBezTo>
                  <a:cubicBezTo>
                    <a:pt x="104" y="269"/>
                    <a:pt x="104" y="267"/>
                    <a:pt x="102" y="267"/>
                  </a:cubicBezTo>
                  <a:cubicBezTo>
                    <a:pt x="98" y="267"/>
                    <a:pt x="97" y="272"/>
                    <a:pt x="93" y="272"/>
                  </a:cubicBezTo>
                  <a:cubicBezTo>
                    <a:pt x="90" y="272"/>
                    <a:pt x="89" y="270"/>
                    <a:pt x="86" y="269"/>
                  </a:cubicBezTo>
                  <a:cubicBezTo>
                    <a:pt x="84" y="268"/>
                    <a:pt x="82" y="268"/>
                    <a:pt x="79" y="268"/>
                  </a:cubicBezTo>
                  <a:cubicBezTo>
                    <a:pt x="74" y="268"/>
                    <a:pt x="71" y="269"/>
                    <a:pt x="66" y="269"/>
                  </a:cubicBezTo>
                  <a:cubicBezTo>
                    <a:pt x="65" y="269"/>
                    <a:pt x="64" y="269"/>
                    <a:pt x="62" y="269"/>
                  </a:cubicBezTo>
                  <a:cubicBezTo>
                    <a:pt x="59" y="267"/>
                    <a:pt x="59" y="262"/>
                    <a:pt x="56" y="262"/>
                  </a:cubicBezTo>
                  <a:cubicBezTo>
                    <a:pt x="53" y="262"/>
                    <a:pt x="51" y="262"/>
                    <a:pt x="48" y="262"/>
                  </a:cubicBezTo>
                  <a:cubicBezTo>
                    <a:pt x="44" y="262"/>
                    <a:pt x="43" y="261"/>
                    <a:pt x="39" y="261"/>
                  </a:cubicBezTo>
                  <a:cubicBezTo>
                    <a:pt x="37" y="261"/>
                    <a:pt x="36" y="261"/>
                    <a:pt x="34" y="262"/>
                  </a:cubicBezTo>
                  <a:cubicBezTo>
                    <a:pt x="34" y="262"/>
                    <a:pt x="34" y="262"/>
                    <a:pt x="34" y="262"/>
                  </a:cubicBezTo>
                  <a:cubicBezTo>
                    <a:pt x="0" y="75"/>
                    <a:pt x="0" y="75"/>
                    <a:pt x="0" y="75"/>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26" name="Freeform 26"/>
            <p:cNvSpPr>
              <a:spLocks/>
            </p:cNvSpPr>
            <p:nvPr/>
          </p:nvSpPr>
          <p:spPr bwMode="auto">
            <a:xfrm>
              <a:off x="5153025" y="2325688"/>
              <a:ext cx="382588" cy="419100"/>
            </a:xfrm>
            <a:custGeom>
              <a:avLst/>
              <a:gdLst/>
              <a:ahLst/>
              <a:cxnLst>
                <a:cxn ang="0">
                  <a:pos x="9" y="183"/>
                </a:cxn>
                <a:cxn ang="0">
                  <a:pos x="19" y="158"/>
                </a:cxn>
                <a:cxn ang="0">
                  <a:pos x="24" y="139"/>
                </a:cxn>
                <a:cxn ang="0">
                  <a:pos x="30" y="149"/>
                </a:cxn>
                <a:cxn ang="0">
                  <a:pos x="37" y="136"/>
                </a:cxn>
                <a:cxn ang="0">
                  <a:pos x="37" y="124"/>
                </a:cxn>
                <a:cxn ang="0">
                  <a:pos x="42" y="104"/>
                </a:cxn>
                <a:cxn ang="0">
                  <a:pos x="70" y="73"/>
                </a:cxn>
                <a:cxn ang="0">
                  <a:pos x="72" y="42"/>
                </a:cxn>
                <a:cxn ang="0">
                  <a:pos x="71" y="6"/>
                </a:cxn>
                <a:cxn ang="0">
                  <a:pos x="74" y="0"/>
                </a:cxn>
                <a:cxn ang="0">
                  <a:pos x="92" y="74"/>
                </a:cxn>
                <a:cxn ang="0">
                  <a:pos x="149" y="56"/>
                </a:cxn>
                <a:cxn ang="0">
                  <a:pos x="165" y="74"/>
                </a:cxn>
                <a:cxn ang="0">
                  <a:pos x="189" y="55"/>
                </a:cxn>
                <a:cxn ang="0">
                  <a:pos x="202" y="56"/>
                </a:cxn>
                <a:cxn ang="0">
                  <a:pos x="212" y="46"/>
                </a:cxn>
                <a:cxn ang="0">
                  <a:pos x="220" y="41"/>
                </a:cxn>
                <a:cxn ang="0">
                  <a:pos x="240" y="48"/>
                </a:cxn>
                <a:cxn ang="0">
                  <a:pos x="248" y="49"/>
                </a:cxn>
                <a:cxn ang="0">
                  <a:pos x="246" y="60"/>
                </a:cxn>
                <a:cxn ang="0">
                  <a:pos x="238" y="65"/>
                </a:cxn>
                <a:cxn ang="0">
                  <a:pos x="222" y="61"/>
                </a:cxn>
                <a:cxn ang="0">
                  <a:pos x="219" y="67"/>
                </a:cxn>
                <a:cxn ang="0">
                  <a:pos x="216" y="77"/>
                </a:cxn>
                <a:cxn ang="0">
                  <a:pos x="203" y="106"/>
                </a:cxn>
                <a:cxn ang="0">
                  <a:pos x="193" y="114"/>
                </a:cxn>
                <a:cxn ang="0">
                  <a:pos x="190" y="123"/>
                </a:cxn>
                <a:cxn ang="0">
                  <a:pos x="174" y="141"/>
                </a:cxn>
                <a:cxn ang="0">
                  <a:pos x="154" y="162"/>
                </a:cxn>
                <a:cxn ang="0">
                  <a:pos x="138" y="194"/>
                </a:cxn>
                <a:cxn ang="0">
                  <a:pos x="135" y="212"/>
                </a:cxn>
                <a:cxn ang="0">
                  <a:pos x="138" y="230"/>
                </a:cxn>
                <a:cxn ang="0">
                  <a:pos x="131" y="238"/>
                </a:cxn>
                <a:cxn ang="0">
                  <a:pos x="118" y="241"/>
                </a:cxn>
                <a:cxn ang="0">
                  <a:pos x="93" y="251"/>
                </a:cxn>
                <a:cxn ang="0">
                  <a:pos x="79" y="260"/>
                </a:cxn>
                <a:cxn ang="0">
                  <a:pos x="71" y="270"/>
                </a:cxn>
                <a:cxn ang="0">
                  <a:pos x="57" y="262"/>
                </a:cxn>
                <a:cxn ang="0">
                  <a:pos x="43" y="246"/>
                </a:cxn>
                <a:cxn ang="0">
                  <a:pos x="38" y="246"/>
                </a:cxn>
                <a:cxn ang="0">
                  <a:pos x="18" y="235"/>
                </a:cxn>
                <a:cxn ang="0">
                  <a:pos x="15" y="232"/>
                </a:cxn>
                <a:cxn ang="0">
                  <a:pos x="10" y="221"/>
                </a:cxn>
                <a:cxn ang="0">
                  <a:pos x="0" y="190"/>
                </a:cxn>
              </a:cxnLst>
              <a:rect l="0" t="0" r="r" b="b"/>
              <a:pathLst>
                <a:path w="248" h="272">
                  <a:moveTo>
                    <a:pt x="0" y="190"/>
                  </a:moveTo>
                  <a:cubicBezTo>
                    <a:pt x="5" y="190"/>
                    <a:pt x="6" y="186"/>
                    <a:pt x="9" y="183"/>
                  </a:cubicBezTo>
                  <a:cubicBezTo>
                    <a:pt x="11" y="181"/>
                    <a:pt x="13" y="179"/>
                    <a:pt x="15" y="176"/>
                  </a:cubicBezTo>
                  <a:cubicBezTo>
                    <a:pt x="18" y="170"/>
                    <a:pt x="19" y="165"/>
                    <a:pt x="19" y="158"/>
                  </a:cubicBezTo>
                  <a:cubicBezTo>
                    <a:pt x="19" y="154"/>
                    <a:pt x="19" y="150"/>
                    <a:pt x="19" y="146"/>
                  </a:cubicBezTo>
                  <a:cubicBezTo>
                    <a:pt x="19" y="142"/>
                    <a:pt x="21" y="138"/>
                    <a:pt x="24" y="139"/>
                  </a:cubicBezTo>
                  <a:cubicBezTo>
                    <a:pt x="26" y="140"/>
                    <a:pt x="25" y="143"/>
                    <a:pt x="27" y="145"/>
                  </a:cubicBezTo>
                  <a:cubicBezTo>
                    <a:pt x="27" y="147"/>
                    <a:pt x="28" y="149"/>
                    <a:pt x="30" y="149"/>
                  </a:cubicBezTo>
                  <a:cubicBezTo>
                    <a:pt x="33" y="149"/>
                    <a:pt x="34" y="147"/>
                    <a:pt x="34" y="144"/>
                  </a:cubicBezTo>
                  <a:cubicBezTo>
                    <a:pt x="35" y="141"/>
                    <a:pt x="35" y="139"/>
                    <a:pt x="37" y="136"/>
                  </a:cubicBezTo>
                  <a:cubicBezTo>
                    <a:pt x="38" y="134"/>
                    <a:pt x="39" y="132"/>
                    <a:pt x="39" y="130"/>
                  </a:cubicBezTo>
                  <a:cubicBezTo>
                    <a:pt x="39" y="128"/>
                    <a:pt x="37" y="127"/>
                    <a:pt x="37" y="124"/>
                  </a:cubicBezTo>
                  <a:cubicBezTo>
                    <a:pt x="37" y="122"/>
                    <a:pt x="38" y="122"/>
                    <a:pt x="39" y="120"/>
                  </a:cubicBezTo>
                  <a:cubicBezTo>
                    <a:pt x="42" y="115"/>
                    <a:pt x="39" y="109"/>
                    <a:pt x="42" y="104"/>
                  </a:cubicBezTo>
                  <a:cubicBezTo>
                    <a:pt x="46" y="100"/>
                    <a:pt x="52" y="104"/>
                    <a:pt x="56" y="101"/>
                  </a:cubicBezTo>
                  <a:cubicBezTo>
                    <a:pt x="66" y="95"/>
                    <a:pt x="67" y="85"/>
                    <a:pt x="70" y="73"/>
                  </a:cubicBezTo>
                  <a:cubicBezTo>
                    <a:pt x="72" y="65"/>
                    <a:pt x="73" y="61"/>
                    <a:pt x="73" y="53"/>
                  </a:cubicBezTo>
                  <a:cubicBezTo>
                    <a:pt x="73" y="49"/>
                    <a:pt x="72" y="46"/>
                    <a:pt x="72" y="42"/>
                  </a:cubicBezTo>
                  <a:cubicBezTo>
                    <a:pt x="71" y="32"/>
                    <a:pt x="71" y="27"/>
                    <a:pt x="71" y="16"/>
                  </a:cubicBezTo>
                  <a:cubicBezTo>
                    <a:pt x="71" y="13"/>
                    <a:pt x="71" y="10"/>
                    <a:pt x="71" y="6"/>
                  </a:cubicBezTo>
                  <a:cubicBezTo>
                    <a:pt x="71" y="5"/>
                    <a:pt x="70" y="4"/>
                    <a:pt x="71" y="2"/>
                  </a:cubicBezTo>
                  <a:cubicBezTo>
                    <a:pt x="72" y="1"/>
                    <a:pt x="73" y="0"/>
                    <a:pt x="74" y="0"/>
                  </a:cubicBezTo>
                  <a:cubicBezTo>
                    <a:pt x="74" y="0"/>
                    <a:pt x="74" y="0"/>
                    <a:pt x="74" y="0"/>
                  </a:cubicBezTo>
                  <a:cubicBezTo>
                    <a:pt x="92" y="74"/>
                    <a:pt x="92" y="74"/>
                    <a:pt x="92" y="74"/>
                  </a:cubicBezTo>
                  <a:cubicBezTo>
                    <a:pt x="149" y="56"/>
                    <a:pt x="149" y="56"/>
                    <a:pt x="149" y="56"/>
                  </a:cubicBezTo>
                  <a:cubicBezTo>
                    <a:pt x="149" y="56"/>
                    <a:pt x="149" y="56"/>
                    <a:pt x="149" y="56"/>
                  </a:cubicBezTo>
                  <a:cubicBezTo>
                    <a:pt x="157" y="85"/>
                    <a:pt x="157" y="85"/>
                    <a:pt x="157" y="85"/>
                  </a:cubicBezTo>
                  <a:cubicBezTo>
                    <a:pt x="161" y="82"/>
                    <a:pt x="162" y="78"/>
                    <a:pt x="165" y="74"/>
                  </a:cubicBezTo>
                  <a:cubicBezTo>
                    <a:pt x="169" y="70"/>
                    <a:pt x="174" y="71"/>
                    <a:pt x="178" y="67"/>
                  </a:cubicBezTo>
                  <a:cubicBezTo>
                    <a:pt x="183" y="63"/>
                    <a:pt x="184" y="59"/>
                    <a:pt x="189" y="55"/>
                  </a:cubicBezTo>
                  <a:cubicBezTo>
                    <a:pt x="193" y="56"/>
                    <a:pt x="193" y="56"/>
                    <a:pt x="193" y="56"/>
                  </a:cubicBezTo>
                  <a:cubicBezTo>
                    <a:pt x="202" y="56"/>
                    <a:pt x="202" y="56"/>
                    <a:pt x="202" y="56"/>
                  </a:cubicBezTo>
                  <a:cubicBezTo>
                    <a:pt x="205" y="56"/>
                    <a:pt x="207" y="54"/>
                    <a:pt x="208" y="52"/>
                  </a:cubicBezTo>
                  <a:cubicBezTo>
                    <a:pt x="210" y="50"/>
                    <a:pt x="211" y="49"/>
                    <a:pt x="212" y="46"/>
                  </a:cubicBezTo>
                  <a:cubicBezTo>
                    <a:pt x="213" y="44"/>
                    <a:pt x="214" y="42"/>
                    <a:pt x="217" y="41"/>
                  </a:cubicBezTo>
                  <a:cubicBezTo>
                    <a:pt x="218" y="41"/>
                    <a:pt x="219" y="42"/>
                    <a:pt x="220" y="41"/>
                  </a:cubicBezTo>
                  <a:cubicBezTo>
                    <a:pt x="225" y="41"/>
                    <a:pt x="228" y="40"/>
                    <a:pt x="233" y="40"/>
                  </a:cubicBezTo>
                  <a:cubicBezTo>
                    <a:pt x="237" y="40"/>
                    <a:pt x="237" y="45"/>
                    <a:pt x="240" y="48"/>
                  </a:cubicBezTo>
                  <a:cubicBezTo>
                    <a:pt x="242" y="50"/>
                    <a:pt x="244" y="49"/>
                    <a:pt x="246" y="49"/>
                  </a:cubicBezTo>
                  <a:cubicBezTo>
                    <a:pt x="247" y="49"/>
                    <a:pt x="247" y="49"/>
                    <a:pt x="248" y="49"/>
                  </a:cubicBezTo>
                  <a:cubicBezTo>
                    <a:pt x="248" y="49"/>
                    <a:pt x="248" y="49"/>
                    <a:pt x="248" y="49"/>
                  </a:cubicBezTo>
                  <a:cubicBezTo>
                    <a:pt x="247" y="53"/>
                    <a:pt x="247" y="56"/>
                    <a:pt x="246" y="60"/>
                  </a:cubicBezTo>
                  <a:cubicBezTo>
                    <a:pt x="245" y="63"/>
                    <a:pt x="245" y="67"/>
                    <a:pt x="242" y="67"/>
                  </a:cubicBezTo>
                  <a:cubicBezTo>
                    <a:pt x="240" y="67"/>
                    <a:pt x="239" y="65"/>
                    <a:pt x="238" y="65"/>
                  </a:cubicBezTo>
                  <a:cubicBezTo>
                    <a:pt x="236" y="64"/>
                    <a:pt x="234" y="64"/>
                    <a:pt x="232" y="63"/>
                  </a:cubicBezTo>
                  <a:cubicBezTo>
                    <a:pt x="228" y="62"/>
                    <a:pt x="226" y="61"/>
                    <a:pt x="222" y="61"/>
                  </a:cubicBezTo>
                  <a:cubicBezTo>
                    <a:pt x="221" y="61"/>
                    <a:pt x="221" y="64"/>
                    <a:pt x="220" y="65"/>
                  </a:cubicBezTo>
                  <a:cubicBezTo>
                    <a:pt x="220" y="66"/>
                    <a:pt x="219" y="66"/>
                    <a:pt x="219" y="67"/>
                  </a:cubicBezTo>
                  <a:cubicBezTo>
                    <a:pt x="218" y="69"/>
                    <a:pt x="217" y="71"/>
                    <a:pt x="216" y="73"/>
                  </a:cubicBezTo>
                  <a:cubicBezTo>
                    <a:pt x="216" y="74"/>
                    <a:pt x="216" y="75"/>
                    <a:pt x="216" y="77"/>
                  </a:cubicBezTo>
                  <a:cubicBezTo>
                    <a:pt x="216" y="80"/>
                    <a:pt x="214" y="82"/>
                    <a:pt x="213" y="85"/>
                  </a:cubicBezTo>
                  <a:cubicBezTo>
                    <a:pt x="210" y="94"/>
                    <a:pt x="207" y="98"/>
                    <a:pt x="203" y="106"/>
                  </a:cubicBezTo>
                  <a:cubicBezTo>
                    <a:pt x="201" y="109"/>
                    <a:pt x="201" y="112"/>
                    <a:pt x="197" y="114"/>
                  </a:cubicBezTo>
                  <a:cubicBezTo>
                    <a:pt x="196" y="114"/>
                    <a:pt x="194" y="113"/>
                    <a:pt x="193" y="114"/>
                  </a:cubicBezTo>
                  <a:cubicBezTo>
                    <a:pt x="192" y="114"/>
                    <a:pt x="193" y="116"/>
                    <a:pt x="192" y="117"/>
                  </a:cubicBezTo>
                  <a:cubicBezTo>
                    <a:pt x="192" y="120"/>
                    <a:pt x="191" y="121"/>
                    <a:pt x="190" y="123"/>
                  </a:cubicBezTo>
                  <a:cubicBezTo>
                    <a:pt x="188" y="127"/>
                    <a:pt x="186" y="129"/>
                    <a:pt x="184" y="133"/>
                  </a:cubicBezTo>
                  <a:cubicBezTo>
                    <a:pt x="181" y="137"/>
                    <a:pt x="179" y="141"/>
                    <a:pt x="174" y="141"/>
                  </a:cubicBezTo>
                  <a:cubicBezTo>
                    <a:pt x="171" y="141"/>
                    <a:pt x="169" y="140"/>
                    <a:pt x="166" y="140"/>
                  </a:cubicBezTo>
                  <a:cubicBezTo>
                    <a:pt x="163" y="149"/>
                    <a:pt x="157" y="153"/>
                    <a:pt x="154" y="162"/>
                  </a:cubicBezTo>
                  <a:cubicBezTo>
                    <a:pt x="152" y="167"/>
                    <a:pt x="152" y="170"/>
                    <a:pt x="149" y="174"/>
                  </a:cubicBezTo>
                  <a:cubicBezTo>
                    <a:pt x="145" y="182"/>
                    <a:pt x="142" y="186"/>
                    <a:pt x="138" y="194"/>
                  </a:cubicBezTo>
                  <a:cubicBezTo>
                    <a:pt x="136" y="199"/>
                    <a:pt x="134" y="201"/>
                    <a:pt x="134" y="206"/>
                  </a:cubicBezTo>
                  <a:cubicBezTo>
                    <a:pt x="134" y="208"/>
                    <a:pt x="135" y="210"/>
                    <a:pt x="135" y="212"/>
                  </a:cubicBezTo>
                  <a:cubicBezTo>
                    <a:pt x="136" y="216"/>
                    <a:pt x="136" y="218"/>
                    <a:pt x="136" y="222"/>
                  </a:cubicBezTo>
                  <a:cubicBezTo>
                    <a:pt x="137" y="225"/>
                    <a:pt x="138" y="227"/>
                    <a:pt x="138" y="230"/>
                  </a:cubicBezTo>
                  <a:cubicBezTo>
                    <a:pt x="138" y="237"/>
                    <a:pt x="138" y="237"/>
                    <a:pt x="138" y="237"/>
                  </a:cubicBezTo>
                  <a:cubicBezTo>
                    <a:pt x="135" y="237"/>
                    <a:pt x="133" y="237"/>
                    <a:pt x="131" y="238"/>
                  </a:cubicBezTo>
                  <a:cubicBezTo>
                    <a:pt x="128" y="238"/>
                    <a:pt x="128" y="238"/>
                    <a:pt x="128" y="238"/>
                  </a:cubicBezTo>
                  <a:cubicBezTo>
                    <a:pt x="124" y="239"/>
                    <a:pt x="122" y="240"/>
                    <a:pt x="118" y="241"/>
                  </a:cubicBezTo>
                  <a:cubicBezTo>
                    <a:pt x="115" y="243"/>
                    <a:pt x="113" y="246"/>
                    <a:pt x="109" y="247"/>
                  </a:cubicBezTo>
                  <a:cubicBezTo>
                    <a:pt x="103" y="249"/>
                    <a:pt x="99" y="249"/>
                    <a:pt x="93" y="251"/>
                  </a:cubicBezTo>
                  <a:cubicBezTo>
                    <a:pt x="88" y="253"/>
                    <a:pt x="85" y="255"/>
                    <a:pt x="80" y="255"/>
                  </a:cubicBezTo>
                  <a:cubicBezTo>
                    <a:pt x="80" y="257"/>
                    <a:pt x="79" y="258"/>
                    <a:pt x="79" y="260"/>
                  </a:cubicBezTo>
                  <a:cubicBezTo>
                    <a:pt x="79" y="272"/>
                    <a:pt x="79" y="272"/>
                    <a:pt x="79" y="272"/>
                  </a:cubicBezTo>
                  <a:cubicBezTo>
                    <a:pt x="76" y="271"/>
                    <a:pt x="74" y="271"/>
                    <a:pt x="71" y="270"/>
                  </a:cubicBezTo>
                  <a:cubicBezTo>
                    <a:pt x="69" y="269"/>
                    <a:pt x="69" y="268"/>
                    <a:pt x="67" y="267"/>
                  </a:cubicBezTo>
                  <a:cubicBezTo>
                    <a:pt x="64" y="265"/>
                    <a:pt x="61" y="264"/>
                    <a:pt x="57" y="262"/>
                  </a:cubicBezTo>
                  <a:cubicBezTo>
                    <a:pt x="53" y="260"/>
                    <a:pt x="50" y="259"/>
                    <a:pt x="48" y="256"/>
                  </a:cubicBezTo>
                  <a:cubicBezTo>
                    <a:pt x="46" y="252"/>
                    <a:pt x="46" y="248"/>
                    <a:pt x="43" y="246"/>
                  </a:cubicBezTo>
                  <a:cubicBezTo>
                    <a:pt x="42" y="245"/>
                    <a:pt x="39" y="246"/>
                    <a:pt x="38" y="246"/>
                  </a:cubicBezTo>
                  <a:cubicBezTo>
                    <a:pt x="38" y="246"/>
                    <a:pt x="38" y="246"/>
                    <a:pt x="38" y="246"/>
                  </a:cubicBezTo>
                  <a:cubicBezTo>
                    <a:pt x="36" y="245"/>
                    <a:pt x="34" y="245"/>
                    <a:pt x="31" y="245"/>
                  </a:cubicBezTo>
                  <a:cubicBezTo>
                    <a:pt x="26" y="243"/>
                    <a:pt x="23" y="240"/>
                    <a:pt x="18" y="235"/>
                  </a:cubicBezTo>
                  <a:cubicBezTo>
                    <a:pt x="18" y="235"/>
                    <a:pt x="18" y="234"/>
                    <a:pt x="17" y="233"/>
                  </a:cubicBezTo>
                  <a:cubicBezTo>
                    <a:pt x="17" y="233"/>
                    <a:pt x="16" y="233"/>
                    <a:pt x="15" y="232"/>
                  </a:cubicBezTo>
                  <a:cubicBezTo>
                    <a:pt x="13" y="230"/>
                    <a:pt x="12" y="228"/>
                    <a:pt x="11" y="225"/>
                  </a:cubicBezTo>
                  <a:cubicBezTo>
                    <a:pt x="10" y="223"/>
                    <a:pt x="10" y="222"/>
                    <a:pt x="10" y="221"/>
                  </a:cubicBezTo>
                  <a:cubicBezTo>
                    <a:pt x="9" y="218"/>
                    <a:pt x="7" y="216"/>
                    <a:pt x="6" y="213"/>
                  </a:cubicBezTo>
                  <a:cubicBezTo>
                    <a:pt x="3" y="206"/>
                    <a:pt x="3" y="197"/>
                    <a:pt x="0" y="190"/>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27" name="Freeform 27"/>
            <p:cNvSpPr>
              <a:spLocks/>
            </p:cNvSpPr>
            <p:nvPr/>
          </p:nvSpPr>
          <p:spPr bwMode="auto">
            <a:xfrm>
              <a:off x="5695950" y="2106613"/>
              <a:ext cx="120650" cy="268288"/>
            </a:xfrm>
            <a:custGeom>
              <a:avLst/>
              <a:gdLst/>
              <a:ahLst/>
              <a:cxnLst>
                <a:cxn ang="0">
                  <a:pos x="11" y="131"/>
                </a:cxn>
                <a:cxn ang="0">
                  <a:pos x="12" y="141"/>
                </a:cxn>
                <a:cxn ang="0">
                  <a:pos x="12" y="146"/>
                </a:cxn>
                <a:cxn ang="0">
                  <a:pos x="12" y="146"/>
                </a:cxn>
                <a:cxn ang="0">
                  <a:pos x="22" y="150"/>
                </a:cxn>
                <a:cxn ang="0">
                  <a:pos x="37" y="154"/>
                </a:cxn>
                <a:cxn ang="0">
                  <a:pos x="45" y="156"/>
                </a:cxn>
                <a:cxn ang="0">
                  <a:pos x="46" y="167"/>
                </a:cxn>
                <a:cxn ang="0">
                  <a:pos x="48" y="174"/>
                </a:cxn>
                <a:cxn ang="0">
                  <a:pos x="53" y="169"/>
                </a:cxn>
                <a:cxn ang="0">
                  <a:pos x="58" y="151"/>
                </a:cxn>
                <a:cxn ang="0">
                  <a:pos x="64" y="136"/>
                </a:cxn>
                <a:cxn ang="0">
                  <a:pos x="66" y="120"/>
                </a:cxn>
                <a:cxn ang="0">
                  <a:pos x="68" y="114"/>
                </a:cxn>
                <a:cxn ang="0">
                  <a:pos x="69" y="103"/>
                </a:cxn>
                <a:cxn ang="0">
                  <a:pos x="78" y="67"/>
                </a:cxn>
                <a:cxn ang="0">
                  <a:pos x="77" y="62"/>
                </a:cxn>
                <a:cxn ang="0">
                  <a:pos x="77" y="60"/>
                </a:cxn>
                <a:cxn ang="0">
                  <a:pos x="75" y="59"/>
                </a:cxn>
                <a:cxn ang="0">
                  <a:pos x="68" y="58"/>
                </a:cxn>
                <a:cxn ang="0">
                  <a:pos x="58" y="57"/>
                </a:cxn>
                <a:cxn ang="0">
                  <a:pos x="58" y="54"/>
                </a:cxn>
                <a:cxn ang="0">
                  <a:pos x="60" y="35"/>
                </a:cxn>
                <a:cxn ang="0">
                  <a:pos x="64" y="27"/>
                </a:cxn>
                <a:cxn ang="0">
                  <a:pos x="66" y="19"/>
                </a:cxn>
                <a:cxn ang="0">
                  <a:pos x="73" y="9"/>
                </a:cxn>
                <a:cxn ang="0">
                  <a:pos x="75" y="6"/>
                </a:cxn>
                <a:cxn ang="0">
                  <a:pos x="75" y="6"/>
                </a:cxn>
                <a:cxn ang="0">
                  <a:pos x="56" y="8"/>
                </a:cxn>
                <a:cxn ang="0">
                  <a:pos x="47" y="9"/>
                </a:cxn>
                <a:cxn ang="0">
                  <a:pos x="31" y="7"/>
                </a:cxn>
                <a:cxn ang="0">
                  <a:pos x="12" y="0"/>
                </a:cxn>
                <a:cxn ang="0">
                  <a:pos x="12" y="0"/>
                </a:cxn>
                <a:cxn ang="0">
                  <a:pos x="6" y="20"/>
                </a:cxn>
                <a:cxn ang="0">
                  <a:pos x="0" y="35"/>
                </a:cxn>
                <a:cxn ang="0">
                  <a:pos x="4" y="46"/>
                </a:cxn>
                <a:cxn ang="0">
                  <a:pos x="3" y="54"/>
                </a:cxn>
                <a:cxn ang="0">
                  <a:pos x="1" y="58"/>
                </a:cxn>
                <a:cxn ang="0">
                  <a:pos x="3" y="60"/>
                </a:cxn>
                <a:cxn ang="0">
                  <a:pos x="8" y="65"/>
                </a:cxn>
                <a:cxn ang="0">
                  <a:pos x="15" y="69"/>
                </a:cxn>
                <a:cxn ang="0">
                  <a:pos x="23" y="75"/>
                </a:cxn>
                <a:cxn ang="0">
                  <a:pos x="30" y="80"/>
                </a:cxn>
                <a:cxn ang="0">
                  <a:pos x="29" y="85"/>
                </a:cxn>
                <a:cxn ang="0">
                  <a:pos x="26" y="95"/>
                </a:cxn>
                <a:cxn ang="0">
                  <a:pos x="16" y="119"/>
                </a:cxn>
                <a:cxn ang="0">
                  <a:pos x="12" y="126"/>
                </a:cxn>
                <a:cxn ang="0">
                  <a:pos x="11" y="131"/>
                </a:cxn>
              </a:cxnLst>
              <a:rect l="0" t="0" r="r" b="b"/>
              <a:pathLst>
                <a:path w="78" h="174">
                  <a:moveTo>
                    <a:pt x="11" y="131"/>
                  </a:moveTo>
                  <a:cubicBezTo>
                    <a:pt x="12" y="141"/>
                    <a:pt x="12" y="141"/>
                    <a:pt x="12" y="141"/>
                  </a:cubicBezTo>
                  <a:cubicBezTo>
                    <a:pt x="12" y="146"/>
                    <a:pt x="12" y="146"/>
                    <a:pt x="12" y="146"/>
                  </a:cubicBezTo>
                  <a:cubicBezTo>
                    <a:pt x="12" y="146"/>
                    <a:pt x="12" y="146"/>
                    <a:pt x="12" y="146"/>
                  </a:cubicBezTo>
                  <a:cubicBezTo>
                    <a:pt x="16" y="146"/>
                    <a:pt x="18" y="148"/>
                    <a:pt x="22" y="150"/>
                  </a:cubicBezTo>
                  <a:cubicBezTo>
                    <a:pt x="28" y="152"/>
                    <a:pt x="31" y="153"/>
                    <a:pt x="37" y="154"/>
                  </a:cubicBezTo>
                  <a:cubicBezTo>
                    <a:pt x="40" y="155"/>
                    <a:pt x="43" y="155"/>
                    <a:pt x="45" y="156"/>
                  </a:cubicBezTo>
                  <a:cubicBezTo>
                    <a:pt x="48" y="159"/>
                    <a:pt x="46" y="163"/>
                    <a:pt x="46" y="167"/>
                  </a:cubicBezTo>
                  <a:cubicBezTo>
                    <a:pt x="47" y="170"/>
                    <a:pt x="48" y="171"/>
                    <a:pt x="48" y="174"/>
                  </a:cubicBezTo>
                  <a:cubicBezTo>
                    <a:pt x="50" y="172"/>
                    <a:pt x="52" y="171"/>
                    <a:pt x="53" y="169"/>
                  </a:cubicBezTo>
                  <a:cubicBezTo>
                    <a:pt x="56" y="162"/>
                    <a:pt x="56" y="158"/>
                    <a:pt x="58" y="151"/>
                  </a:cubicBezTo>
                  <a:cubicBezTo>
                    <a:pt x="60" y="145"/>
                    <a:pt x="63" y="142"/>
                    <a:pt x="64" y="136"/>
                  </a:cubicBezTo>
                  <a:cubicBezTo>
                    <a:pt x="66" y="130"/>
                    <a:pt x="65" y="126"/>
                    <a:pt x="66" y="120"/>
                  </a:cubicBezTo>
                  <a:cubicBezTo>
                    <a:pt x="66" y="118"/>
                    <a:pt x="67" y="117"/>
                    <a:pt x="68" y="114"/>
                  </a:cubicBezTo>
                  <a:cubicBezTo>
                    <a:pt x="69" y="110"/>
                    <a:pt x="69" y="107"/>
                    <a:pt x="69" y="103"/>
                  </a:cubicBezTo>
                  <a:cubicBezTo>
                    <a:pt x="70" y="88"/>
                    <a:pt x="78" y="81"/>
                    <a:pt x="78" y="67"/>
                  </a:cubicBezTo>
                  <a:cubicBezTo>
                    <a:pt x="78" y="65"/>
                    <a:pt x="78" y="64"/>
                    <a:pt x="77" y="62"/>
                  </a:cubicBezTo>
                  <a:cubicBezTo>
                    <a:pt x="77" y="62"/>
                    <a:pt x="78" y="61"/>
                    <a:pt x="77" y="60"/>
                  </a:cubicBezTo>
                  <a:cubicBezTo>
                    <a:pt x="77" y="60"/>
                    <a:pt x="76" y="60"/>
                    <a:pt x="75" y="59"/>
                  </a:cubicBezTo>
                  <a:cubicBezTo>
                    <a:pt x="73" y="58"/>
                    <a:pt x="71" y="58"/>
                    <a:pt x="68" y="58"/>
                  </a:cubicBezTo>
                  <a:cubicBezTo>
                    <a:pt x="64" y="58"/>
                    <a:pt x="62" y="58"/>
                    <a:pt x="58" y="57"/>
                  </a:cubicBezTo>
                  <a:cubicBezTo>
                    <a:pt x="58" y="56"/>
                    <a:pt x="58" y="55"/>
                    <a:pt x="58" y="54"/>
                  </a:cubicBezTo>
                  <a:cubicBezTo>
                    <a:pt x="58" y="46"/>
                    <a:pt x="58" y="41"/>
                    <a:pt x="60" y="35"/>
                  </a:cubicBezTo>
                  <a:cubicBezTo>
                    <a:pt x="62" y="32"/>
                    <a:pt x="63" y="30"/>
                    <a:pt x="64" y="27"/>
                  </a:cubicBezTo>
                  <a:cubicBezTo>
                    <a:pt x="65" y="24"/>
                    <a:pt x="65" y="22"/>
                    <a:pt x="66" y="19"/>
                  </a:cubicBezTo>
                  <a:cubicBezTo>
                    <a:pt x="68" y="15"/>
                    <a:pt x="70" y="13"/>
                    <a:pt x="73" y="9"/>
                  </a:cubicBezTo>
                  <a:cubicBezTo>
                    <a:pt x="73" y="8"/>
                    <a:pt x="74" y="7"/>
                    <a:pt x="75" y="6"/>
                  </a:cubicBezTo>
                  <a:cubicBezTo>
                    <a:pt x="75" y="6"/>
                    <a:pt x="75" y="6"/>
                    <a:pt x="75" y="6"/>
                  </a:cubicBezTo>
                  <a:cubicBezTo>
                    <a:pt x="68" y="7"/>
                    <a:pt x="64" y="7"/>
                    <a:pt x="56" y="8"/>
                  </a:cubicBezTo>
                  <a:cubicBezTo>
                    <a:pt x="53" y="8"/>
                    <a:pt x="51" y="9"/>
                    <a:pt x="47" y="9"/>
                  </a:cubicBezTo>
                  <a:cubicBezTo>
                    <a:pt x="41" y="9"/>
                    <a:pt x="37" y="8"/>
                    <a:pt x="31" y="7"/>
                  </a:cubicBezTo>
                  <a:cubicBezTo>
                    <a:pt x="24" y="6"/>
                    <a:pt x="16" y="6"/>
                    <a:pt x="12" y="0"/>
                  </a:cubicBezTo>
                  <a:cubicBezTo>
                    <a:pt x="12" y="0"/>
                    <a:pt x="12" y="0"/>
                    <a:pt x="12" y="0"/>
                  </a:cubicBezTo>
                  <a:cubicBezTo>
                    <a:pt x="10" y="8"/>
                    <a:pt x="9" y="12"/>
                    <a:pt x="6" y="20"/>
                  </a:cubicBezTo>
                  <a:cubicBezTo>
                    <a:pt x="4" y="25"/>
                    <a:pt x="0" y="29"/>
                    <a:pt x="0" y="35"/>
                  </a:cubicBezTo>
                  <a:cubicBezTo>
                    <a:pt x="0" y="39"/>
                    <a:pt x="4" y="41"/>
                    <a:pt x="4" y="46"/>
                  </a:cubicBezTo>
                  <a:cubicBezTo>
                    <a:pt x="4" y="49"/>
                    <a:pt x="4" y="51"/>
                    <a:pt x="3" y="54"/>
                  </a:cubicBezTo>
                  <a:cubicBezTo>
                    <a:pt x="3" y="56"/>
                    <a:pt x="1" y="57"/>
                    <a:pt x="1" y="58"/>
                  </a:cubicBezTo>
                  <a:cubicBezTo>
                    <a:pt x="1" y="59"/>
                    <a:pt x="3" y="59"/>
                    <a:pt x="3" y="60"/>
                  </a:cubicBezTo>
                  <a:cubicBezTo>
                    <a:pt x="4" y="63"/>
                    <a:pt x="6" y="64"/>
                    <a:pt x="8" y="65"/>
                  </a:cubicBezTo>
                  <a:cubicBezTo>
                    <a:pt x="11" y="67"/>
                    <a:pt x="13" y="68"/>
                    <a:pt x="15" y="69"/>
                  </a:cubicBezTo>
                  <a:cubicBezTo>
                    <a:pt x="19" y="71"/>
                    <a:pt x="20" y="73"/>
                    <a:pt x="23" y="75"/>
                  </a:cubicBezTo>
                  <a:cubicBezTo>
                    <a:pt x="26" y="76"/>
                    <a:pt x="30" y="76"/>
                    <a:pt x="30" y="80"/>
                  </a:cubicBezTo>
                  <a:cubicBezTo>
                    <a:pt x="30" y="82"/>
                    <a:pt x="29" y="83"/>
                    <a:pt x="29" y="85"/>
                  </a:cubicBezTo>
                  <a:cubicBezTo>
                    <a:pt x="28" y="89"/>
                    <a:pt x="27" y="91"/>
                    <a:pt x="26" y="95"/>
                  </a:cubicBezTo>
                  <a:cubicBezTo>
                    <a:pt x="23" y="104"/>
                    <a:pt x="21" y="110"/>
                    <a:pt x="16" y="119"/>
                  </a:cubicBezTo>
                  <a:cubicBezTo>
                    <a:pt x="15" y="122"/>
                    <a:pt x="13" y="123"/>
                    <a:pt x="12" y="126"/>
                  </a:cubicBezTo>
                  <a:cubicBezTo>
                    <a:pt x="11" y="129"/>
                    <a:pt x="11" y="129"/>
                    <a:pt x="11" y="131"/>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28" name="Freeform 28"/>
            <p:cNvSpPr>
              <a:spLocks/>
            </p:cNvSpPr>
            <p:nvPr/>
          </p:nvSpPr>
          <p:spPr bwMode="auto">
            <a:xfrm>
              <a:off x="5237163" y="2057400"/>
              <a:ext cx="504825" cy="382588"/>
            </a:xfrm>
            <a:custGeom>
              <a:avLst/>
              <a:gdLst/>
              <a:ahLst/>
              <a:cxnLst>
                <a:cxn ang="0">
                  <a:pos x="94" y="229"/>
                </a:cxn>
                <a:cxn ang="0">
                  <a:pos x="287" y="168"/>
                </a:cxn>
                <a:cxn ang="0">
                  <a:pos x="308" y="162"/>
                </a:cxn>
                <a:cxn ang="0">
                  <a:pos x="309" y="157"/>
                </a:cxn>
                <a:cxn ang="0">
                  <a:pos x="313" y="150"/>
                </a:cxn>
                <a:cxn ang="0">
                  <a:pos x="323" y="126"/>
                </a:cxn>
                <a:cxn ang="0">
                  <a:pos x="326" y="116"/>
                </a:cxn>
                <a:cxn ang="0">
                  <a:pos x="327" y="111"/>
                </a:cxn>
                <a:cxn ang="0">
                  <a:pos x="320" y="106"/>
                </a:cxn>
                <a:cxn ang="0">
                  <a:pos x="312" y="100"/>
                </a:cxn>
                <a:cxn ang="0">
                  <a:pos x="305" y="96"/>
                </a:cxn>
                <a:cxn ang="0">
                  <a:pos x="300" y="91"/>
                </a:cxn>
                <a:cxn ang="0">
                  <a:pos x="298" y="89"/>
                </a:cxn>
                <a:cxn ang="0">
                  <a:pos x="300" y="85"/>
                </a:cxn>
                <a:cxn ang="0">
                  <a:pos x="301" y="77"/>
                </a:cxn>
                <a:cxn ang="0">
                  <a:pos x="297" y="66"/>
                </a:cxn>
                <a:cxn ang="0">
                  <a:pos x="303" y="51"/>
                </a:cxn>
                <a:cxn ang="0">
                  <a:pos x="309" y="31"/>
                </a:cxn>
                <a:cxn ang="0">
                  <a:pos x="309" y="31"/>
                </a:cxn>
                <a:cxn ang="0">
                  <a:pos x="292" y="26"/>
                </a:cxn>
                <a:cxn ang="0">
                  <a:pos x="287" y="16"/>
                </a:cxn>
                <a:cxn ang="0">
                  <a:pos x="282" y="10"/>
                </a:cxn>
                <a:cxn ang="0">
                  <a:pos x="279" y="5"/>
                </a:cxn>
                <a:cxn ang="0">
                  <a:pos x="269" y="2"/>
                </a:cxn>
                <a:cxn ang="0">
                  <a:pos x="263" y="0"/>
                </a:cxn>
                <a:cxn ang="0">
                  <a:pos x="12" y="77"/>
                </a:cxn>
                <a:cxn ang="0">
                  <a:pos x="12" y="77"/>
                </a:cxn>
                <a:cxn ang="0">
                  <a:pos x="0" y="85"/>
                </a:cxn>
                <a:cxn ang="0">
                  <a:pos x="0" y="85"/>
                </a:cxn>
                <a:cxn ang="0">
                  <a:pos x="19" y="173"/>
                </a:cxn>
                <a:cxn ang="0">
                  <a:pos x="19" y="173"/>
                </a:cxn>
                <a:cxn ang="0">
                  <a:pos x="37" y="247"/>
                </a:cxn>
                <a:cxn ang="0">
                  <a:pos x="94" y="229"/>
                </a:cxn>
              </a:cxnLst>
              <a:rect l="0" t="0" r="r" b="b"/>
              <a:pathLst>
                <a:path w="327" h="247">
                  <a:moveTo>
                    <a:pt x="94" y="229"/>
                  </a:moveTo>
                  <a:cubicBezTo>
                    <a:pt x="287" y="168"/>
                    <a:pt x="287" y="168"/>
                    <a:pt x="287" y="168"/>
                  </a:cubicBezTo>
                  <a:cubicBezTo>
                    <a:pt x="308" y="162"/>
                    <a:pt x="308" y="162"/>
                    <a:pt x="308" y="162"/>
                  </a:cubicBezTo>
                  <a:cubicBezTo>
                    <a:pt x="308" y="160"/>
                    <a:pt x="308" y="160"/>
                    <a:pt x="309" y="157"/>
                  </a:cubicBezTo>
                  <a:cubicBezTo>
                    <a:pt x="310" y="154"/>
                    <a:pt x="312" y="153"/>
                    <a:pt x="313" y="150"/>
                  </a:cubicBezTo>
                  <a:cubicBezTo>
                    <a:pt x="318" y="141"/>
                    <a:pt x="320" y="135"/>
                    <a:pt x="323" y="126"/>
                  </a:cubicBezTo>
                  <a:cubicBezTo>
                    <a:pt x="324" y="122"/>
                    <a:pt x="325" y="120"/>
                    <a:pt x="326" y="116"/>
                  </a:cubicBezTo>
                  <a:cubicBezTo>
                    <a:pt x="326" y="114"/>
                    <a:pt x="327" y="113"/>
                    <a:pt x="327" y="111"/>
                  </a:cubicBezTo>
                  <a:cubicBezTo>
                    <a:pt x="327" y="107"/>
                    <a:pt x="323" y="107"/>
                    <a:pt x="320" y="106"/>
                  </a:cubicBezTo>
                  <a:cubicBezTo>
                    <a:pt x="317" y="104"/>
                    <a:pt x="316" y="102"/>
                    <a:pt x="312" y="100"/>
                  </a:cubicBezTo>
                  <a:cubicBezTo>
                    <a:pt x="310" y="99"/>
                    <a:pt x="308" y="98"/>
                    <a:pt x="305" y="96"/>
                  </a:cubicBezTo>
                  <a:cubicBezTo>
                    <a:pt x="303" y="95"/>
                    <a:pt x="301" y="94"/>
                    <a:pt x="300" y="91"/>
                  </a:cubicBezTo>
                  <a:cubicBezTo>
                    <a:pt x="300" y="90"/>
                    <a:pt x="298" y="90"/>
                    <a:pt x="298" y="89"/>
                  </a:cubicBezTo>
                  <a:cubicBezTo>
                    <a:pt x="298" y="88"/>
                    <a:pt x="300" y="87"/>
                    <a:pt x="300" y="85"/>
                  </a:cubicBezTo>
                  <a:cubicBezTo>
                    <a:pt x="301" y="82"/>
                    <a:pt x="301" y="80"/>
                    <a:pt x="301" y="77"/>
                  </a:cubicBezTo>
                  <a:cubicBezTo>
                    <a:pt x="301" y="72"/>
                    <a:pt x="297" y="70"/>
                    <a:pt x="297" y="66"/>
                  </a:cubicBezTo>
                  <a:cubicBezTo>
                    <a:pt x="297" y="60"/>
                    <a:pt x="301" y="56"/>
                    <a:pt x="303" y="51"/>
                  </a:cubicBezTo>
                  <a:cubicBezTo>
                    <a:pt x="306" y="43"/>
                    <a:pt x="307" y="39"/>
                    <a:pt x="309" y="31"/>
                  </a:cubicBezTo>
                  <a:cubicBezTo>
                    <a:pt x="309" y="31"/>
                    <a:pt x="309" y="31"/>
                    <a:pt x="309" y="31"/>
                  </a:cubicBezTo>
                  <a:cubicBezTo>
                    <a:pt x="303" y="29"/>
                    <a:pt x="297" y="30"/>
                    <a:pt x="292" y="26"/>
                  </a:cubicBezTo>
                  <a:cubicBezTo>
                    <a:pt x="289" y="23"/>
                    <a:pt x="289" y="20"/>
                    <a:pt x="287" y="16"/>
                  </a:cubicBezTo>
                  <a:cubicBezTo>
                    <a:pt x="286" y="14"/>
                    <a:pt x="284" y="13"/>
                    <a:pt x="282" y="10"/>
                  </a:cubicBezTo>
                  <a:cubicBezTo>
                    <a:pt x="281" y="8"/>
                    <a:pt x="281" y="6"/>
                    <a:pt x="279" y="5"/>
                  </a:cubicBezTo>
                  <a:cubicBezTo>
                    <a:pt x="275" y="3"/>
                    <a:pt x="273" y="3"/>
                    <a:pt x="269" y="2"/>
                  </a:cubicBezTo>
                  <a:cubicBezTo>
                    <a:pt x="267" y="1"/>
                    <a:pt x="266" y="0"/>
                    <a:pt x="263" y="0"/>
                  </a:cubicBezTo>
                  <a:cubicBezTo>
                    <a:pt x="188" y="26"/>
                    <a:pt x="104" y="52"/>
                    <a:pt x="12" y="77"/>
                  </a:cubicBezTo>
                  <a:cubicBezTo>
                    <a:pt x="12" y="77"/>
                    <a:pt x="12" y="77"/>
                    <a:pt x="12" y="77"/>
                  </a:cubicBezTo>
                  <a:cubicBezTo>
                    <a:pt x="8" y="80"/>
                    <a:pt x="4" y="82"/>
                    <a:pt x="0" y="85"/>
                  </a:cubicBezTo>
                  <a:cubicBezTo>
                    <a:pt x="0" y="85"/>
                    <a:pt x="0" y="85"/>
                    <a:pt x="0" y="85"/>
                  </a:cubicBezTo>
                  <a:cubicBezTo>
                    <a:pt x="19" y="173"/>
                    <a:pt x="19" y="173"/>
                    <a:pt x="19" y="173"/>
                  </a:cubicBezTo>
                  <a:cubicBezTo>
                    <a:pt x="19" y="173"/>
                    <a:pt x="19" y="173"/>
                    <a:pt x="19" y="173"/>
                  </a:cubicBezTo>
                  <a:cubicBezTo>
                    <a:pt x="37" y="247"/>
                    <a:pt x="37" y="247"/>
                    <a:pt x="37" y="247"/>
                  </a:cubicBezTo>
                  <a:cubicBezTo>
                    <a:pt x="94" y="229"/>
                    <a:pt x="94" y="229"/>
                    <a:pt x="94" y="229"/>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29" name="Freeform 29"/>
            <p:cNvSpPr>
              <a:spLocks/>
            </p:cNvSpPr>
            <p:nvPr/>
          </p:nvSpPr>
          <p:spPr bwMode="auto">
            <a:xfrm>
              <a:off x="5781675" y="1825625"/>
              <a:ext cx="296863" cy="169863"/>
            </a:xfrm>
            <a:custGeom>
              <a:avLst/>
              <a:gdLst/>
              <a:ahLst/>
              <a:cxnLst>
                <a:cxn ang="0">
                  <a:pos x="93" y="80"/>
                </a:cxn>
                <a:cxn ang="0">
                  <a:pos x="102" y="77"/>
                </a:cxn>
                <a:cxn ang="0">
                  <a:pos x="106" y="77"/>
                </a:cxn>
                <a:cxn ang="0">
                  <a:pos x="116" y="73"/>
                </a:cxn>
                <a:cxn ang="0">
                  <a:pos x="118" y="75"/>
                </a:cxn>
                <a:cxn ang="0">
                  <a:pos x="121" y="79"/>
                </a:cxn>
                <a:cxn ang="0">
                  <a:pos x="130" y="85"/>
                </a:cxn>
                <a:cxn ang="0">
                  <a:pos x="136" y="98"/>
                </a:cxn>
                <a:cxn ang="0">
                  <a:pos x="136" y="98"/>
                </a:cxn>
                <a:cxn ang="0">
                  <a:pos x="148" y="92"/>
                </a:cxn>
                <a:cxn ang="0">
                  <a:pos x="151" y="85"/>
                </a:cxn>
                <a:cxn ang="0">
                  <a:pos x="156" y="77"/>
                </a:cxn>
                <a:cxn ang="0">
                  <a:pos x="163" y="84"/>
                </a:cxn>
                <a:cxn ang="0">
                  <a:pos x="173" y="73"/>
                </a:cxn>
                <a:cxn ang="0">
                  <a:pos x="181" y="68"/>
                </a:cxn>
                <a:cxn ang="0">
                  <a:pos x="185" y="62"/>
                </a:cxn>
                <a:cxn ang="0">
                  <a:pos x="189" y="58"/>
                </a:cxn>
                <a:cxn ang="0">
                  <a:pos x="193" y="47"/>
                </a:cxn>
                <a:cxn ang="0">
                  <a:pos x="182" y="39"/>
                </a:cxn>
                <a:cxn ang="0">
                  <a:pos x="169" y="33"/>
                </a:cxn>
                <a:cxn ang="0">
                  <a:pos x="175" y="45"/>
                </a:cxn>
                <a:cxn ang="0">
                  <a:pos x="177" y="45"/>
                </a:cxn>
                <a:cxn ang="0">
                  <a:pos x="179" y="52"/>
                </a:cxn>
                <a:cxn ang="0">
                  <a:pos x="177" y="61"/>
                </a:cxn>
                <a:cxn ang="0">
                  <a:pos x="169" y="64"/>
                </a:cxn>
                <a:cxn ang="0">
                  <a:pos x="158" y="67"/>
                </a:cxn>
                <a:cxn ang="0">
                  <a:pos x="150" y="62"/>
                </a:cxn>
                <a:cxn ang="0">
                  <a:pos x="145" y="57"/>
                </a:cxn>
                <a:cxn ang="0">
                  <a:pos x="140" y="47"/>
                </a:cxn>
                <a:cxn ang="0">
                  <a:pos x="136" y="42"/>
                </a:cxn>
                <a:cxn ang="0">
                  <a:pos x="134" y="41"/>
                </a:cxn>
                <a:cxn ang="0">
                  <a:pos x="128" y="41"/>
                </a:cxn>
                <a:cxn ang="0">
                  <a:pos x="120" y="26"/>
                </a:cxn>
                <a:cxn ang="0">
                  <a:pos x="121" y="17"/>
                </a:cxn>
                <a:cxn ang="0">
                  <a:pos x="127" y="8"/>
                </a:cxn>
                <a:cxn ang="0">
                  <a:pos x="115" y="2"/>
                </a:cxn>
                <a:cxn ang="0">
                  <a:pos x="112" y="0"/>
                </a:cxn>
                <a:cxn ang="0">
                  <a:pos x="112" y="0"/>
                </a:cxn>
                <a:cxn ang="0">
                  <a:pos x="102" y="10"/>
                </a:cxn>
                <a:cxn ang="0">
                  <a:pos x="95" y="21"/>
                </a:cxn>
                <a:cxn ang="0">
                  <a:pos x="43" y="42"/>
                </a:cxn>
                <a:cxn ang="0">
                  <a:pos x="43" y="42"/>
                </a:cxn>
                <a:cxn ang="0">
                  <a:pos x="0" y="55"/>
                </a:cxn>
                <a:cxn ang="0">
                  <a:pos x="0" y="55"/>
                </a:cxn>
                <a:cxn ang="0">
                  <a:pos x="1" y="67"/>
                </a:cxn>
                <a:cxn ang="0">
                  <a:pos x="3" y="83"/>
                </a:cxn>
                <a:cxn ang="0">
                  <a:pos x="3" y="92"/>
                </a:cxn>
                <a:cxn ang="0">
                  <a:pos x="5" y="104"/>
                </a:cxn>
                <a:cxn ang="0">
                  <a:pos x="7" y="110"/>
                </a:cxn>
                <a:cxn ang="0">
                  <a:pos x="7" y="110"/>
                </a:cxn>
                <a:cxn ang="0">
                  <a:pos x="93" y="80"/>
                </a:cxn>
              </a:cxnLst>
              <a:rect l="0" t="0" r="r" b="b"/>
              <a:pathLst>
                <a:path w="193" h="110">
                  <a:moveTo>
                    <a:pt x="93" y="80"/>
                  </a:moveTo>
                  <a:cubicBezTo>
                    <a:pt x="96" y="79"/>
                    <a:pt x="99" y="77"/>
                    <a:pt x="102" y="77"/>
                  </a:cubicBezTo>
                  <a:cubicBezTo>
                    <a:pt x="103" y="77"/>
                    <a:pt x="105" y="77"/>
                    <a:pt x="106" y="77"/>
                  </a:cubicBezTo>
                  <a:cubicBezTo>
                    <a:pt x="110" y="76"/>
                    <a:pt x="112" y="73"/>
                    <a:pt x="116" y="73"/>
                  </a:cubicBezTo>
                  <a:cubicBezTo>
                    <a:pt x="117" y="73"/>
                    <a:pt x="117" y="75"/>
                    <a:pt x="118" y="75"/>
                  </a:cubicBezTo>
                  <a:cubicBezTo>
                    <a:pt x="119" y="76"/>
                    <a:pt x="120" y="78"/>
                    <a:pt x="121" y="79"/>
                  </a:cubicBezTo>
                  <a:cubicBezTo>
                    <a:pt x="124" y="82"/>
                    <a:pt x="126" y="83"/>
                    <a:pt x="130" y="85"/>
                  </a:cubicBezTo>
                  <a:cubicBezTo>
                    <a:pt x="135" y="88"/>
                    <a:pt x="136" y="92"/>
                    <a:pt x="136" y="98"/>
                  </a:cubicBezTo>
                  <a:cubicBezTo>
                    <a:pt x="136" y="98"/>
                    <a:pt x="136" y="98"/>
                    <a:pt x="136" y="98"/>
                  </a:cubicBezTo>
                  <a:cubicBezTo>
                    <a:pt x="141" y="97"/>
                    <a:pt x="144" y="96"/>
                    <a:pt x="148" y="92"/>
                  </a:cubicBezTo>
                  <a:cubicBezTo>
                    <a:pt x="150" y="90"/>
                    <a:pt x="150" y="87"/>
                    <a:pt x="151" y="85"/>
                  </a:cubicBezTo>
                  <a:cubicBezTo>
                    <a:pt x="153" y="81"/>
                    <a:pt x="154" y="80"/>
                    <a:pt x="156" y="77"/>
                  </a:cubicBezTo>
                  <a:cubicBezTo>
                    <a:pt x="159" y="79"/>
                    <a:pt x="160" y="81"/>
                    <a:pt x="163" y="84"/>
                  </a:cubicBezTo>
                  <a:cubicBezTo>
                    <a:pt x="168" y="81"/>
                    <a:pt x="169" y="77"/>
                    <a:pt x="173" y="73"/>
                  </a:cubicBezTo>
                  <a:cubicBezTo>
                    <a:pt x="176" y="71"/>
                    <a:pt x="179" y="70"/>
                    <a:pt x="181" y="68"/>
                  </a:cubicBezTo>
                  <a:cubicBezTo>
                    <a:pt x="183" y="66"/>
                    <a:pt x="183" y="64"/>
                    <a:pt x="185" y="62"/>
                  </a:cubicBezTo>
                  <a:cubicBezTo>
                    <a:pt x="186" y="60"/>
                    <a:pt x="188" y="60"/>
                    <a:pt x="189" y="58"/>
                  </a:cubicBezTo>
                  <a:cubicBezTo>
                    <a:pt x="191" y="55"/>
                    <a:pt x="193" y="52"/>
                    <a:pt x="193" y="47"/>
                  </a:cubicBezTo>
                  <a:cubicBezTo>
                    <a:pt x="193" y="42"/>
                    <a:pt x="187" y="41"/>
                    <a:pt x="182" y="39"/>
                  </a:cubicBezTo>
                  <a:cubicBezTo>
                    <a:pt x="177" y="37"/>
                    <a:pt x="174" y="35"/>
                    <a:pt x="169" y="33"/>
                  </a:cubicBezTo>
                  <a:cubicBezTo>
                    <a:pt x="170" y="38"/>
                    <a:pt x="170" y="42"/>
                    <a:pt x="175" y="45"/>
                  </a:cubicBezTo>
                  <a:cubicBezTo>
                    <a:pt x="175" y="45"/>
                    <a:pt x="176" y="45"/>
                    <a:pt x="177" y="45"/>
                  </a:cubicBezTo>
                  <a:cubicBezTo>
                    <a:pt x="179" y="47"/>
                    <a:pt x="179" y="49"/>
                    <a:pt x="179" y="52"/>
                  </a:cubicBezTo>
                  <a:cubicBezTo>
                    <a:pt x="179" y="56"/>
                    <a:pt x="179" y="58"/>
                    <a:pt x="177" y="61"/>
                  </a:cubicBezTo>
                  <a:cubicBezTo>
                    <a:pt x="174" y="63"/>
                    <a:pt x="172" y="63"/>
                    <a:pt x="169" y="64"/>
                  </a:cubicBezTo>
                  <a:cubicBezTo>
                    <a:pt x="165" y="66"/>
                    <a:pt x="162" y="67"/>
                    <a:pt x="158" y="67"/>
                  </a:cubicBezTo>
                  <a:cubicBezTo>
                    <a:pt x="155" y="67"/>
                    <a:pt x="152" y="65"/>
                    <a:pt x="150" y="62"/>
                  </a:cubicBezTo>
                  <a:cubicBezTo>
                    <a:pt x="148" y="60"/>
                    <a:pt x="147" y="59"/>
                    <a:pt x="145" y="57"/>
                  </a:cubicBezTo>
                  <a:cubicBezTo>
                    <a:pt x="143" y="53"/>
                    <a:pt x="142" y="51"/>
                    <a:pt x="140" y="47"/>
                  </a:cubicBezTo>
                  <a:cubicBezTo>
                    <a:pt x="139" y="45"/>
                    <a:pt x="138" y="43"/>
                    <a:pt x="136" y="42"/>
                  </a:cubicBezTo>
                  <a:cubicBezTo>
                    <a:pt x="135" y="42"/>
                    <a:pt x="135" y="41"/>
                    <a:pt x="134" y="41"/>
                  </a:cubicBezTo>
                  <a:cubicBezTo>
                    <a:pt x="132" y="41"/>
                    <a:pt x="131" y="41"/>
                    <a:pt x="128" y="41"/>
                  </a:cubicBezTo>
                  <a:cubicBezTo>
                    <a:pt x="122" y="41"/>
                    <a:pt x="120" y="33"/>
                    <a:pt x="120" y="26"/>
                  </a:cubicBezTo>
                  <a:cubicBezTo>
                    <a:pt x="120" y="23"/>
                    <a:pt x="120" y="20"/>
                    <a:pt x="121" y="17"/>
                  </a:cubicBezTo>
                  <a:cubicBezTo>
                    <a:pt x="122" y="13"/>
                    <a:pt x="125" y="12"/>
                    <a:pt x="127" y="8"/>
                  </a:cubicBezTo>
                  <a:cubicBezTo>
                    <a:pt x="123" y="5"/>
                    <a:pt x="120" y="4"/>
                    <a:pt x="115" y="2"/>
                  </a:cubicBezTo>
                  <a:cubicBezTo>
                    <a:pt x="114" y="2"/>
                    <a:pt x="112" y="1"/>
                    <a:pt x="112" y="0"/>
                  </a:cubicBezTo>
                  <a:cubicBezTo>
                    <a:pt x="112" y="0"/>
                    <a:pt x="112" y="0"/>
                    <a:pt x="112" y="0"/>
                  </a:cubicBezTo>
                  <a:cubicBezTo>
                    <a:pt x="109" y="4"/>
                    <a:pt x="105" y="6"/>
                    <a:pt x="102" y="10"/>
                  </a:cubicBezTo>
                  <a:cubicBezTo>
                    <a:pt x="99" y="14"/>
                    <a:pt x="97" y="17"/>
                    <a:pt x="95" y="21"/>
                  </a:cubicBezTo>
                  <a:cubicBezTo>
                    <a:pt x="43" y="42"/>
                    <a:pt x="43" y="42"/>
                    <a:pt x="43" y="42"/>
                  </a:cubicBezTo>
                  <a:cubicBezTo>
                    <a:pt x="43" y="42"/>
                    <a:pt x="43" y="42"/>
                    <a:pt x="43" y="42"/>
                  </a:cubicBezTo>
                  <a:cubicBezTo>
                    <a:pt x="0" y="55"/>
                    <a:pt x="0" y="55"/>
                    <a:pt x="0" y="55"/>
                  </a:cubicBezTo>
                  <a:cubicBezTo>
                    <a:pt x="0" y="55"/>
                    <a:pt x="0" y="55"/>
                    <a:pt x="0" y="55"/>
                  </a:cubicBezTo>
                  <a:cubicBezTo>
                    <a:pt x="1" y="67"/>
                    <a:pt x="1" y="67"/>
                    <a:pt x="1" y="67"/>
                  </a:cubicBezTo>
                  <a:cubicBezTo>
                    <a:pt x="3" y="83"/>
                    <a:pt x="3" y="83"/>
                    <a:pt x="3" y="83"/>
                  </a:cubicBezTo>
                  <a:cubicBezTo>
                    <a:pt x="3" y="92"/>
                    <a:pt x="3" y="92"/>
                    <a:pt x="3" y="92"/>
                  </a:cubicBezTo>
                  <a:cubicBezTo>
                    <a:pt x="3" y="97"/>
                    <a:pt x="4" y="99"/>
                    <a:pt x="5" y="104"/>
                  </a:cubicBezTo>
                  <a:cubicBezTo>
                    <a:pt x="5" y="107"/>
                    <a:pt x="7" y="107"/>
                    <a:pt x="7" y="110"/>
                  </a:cubicBezTo>
                  <a:cubicBezTo>
                    <a:pt x="7" y="110"/>
                    <a:pt x="7" y="110"/>
                    <a:pt x="7" y="110"/>
                  </a:cubicBezTo>
                  <a:cubicBezTo>
                    <a:pt x="93" y="80"/>
                    <a:pt x="93" y="80"/>
                    <a:pt x="93" y="80"/>
                  </a:cubicBezTo>
                  <a:close/>
                </a:path>
              </a:pathLst>
            </a:custGeom>
            <a:grpFill/>
            <a:ln w="0"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0" name="Freeform 30"/>
            <p:cNvSpPr>
              <a:spLocks/>
            </p:cNvSpPr>
            <p:nvPr/>
          </p:nvSpPr>
          <p:spPr bwMode="auto">
            <a:xfrm>
              <a:off x="5791200" y="1949450"/>
              <a:ext cx="157163" cy="152400"/>
            </a:xfrm>
            <a:custGeom>
              <a:avLst/>
              <a:gdLst/>
              <a:ahLst/>
              <a:cxnLst>
                <a:cxn ang="0">
                  <a:pos x="101" y="41"/>
                </a:cxn>
                <a:cxn ang="0">
                  <a:pos x="93" y="46"/>
                </a:cxn>
                <a:cxn ang="0">
                  <a:pos x="83" y="52"/>
                </a:cxn>
                <a:cxn ang="0">
                  <a:pos x="79" y="56"/>
                </a:cxn>
                <a:cxn ang="0">
                  <a:pos x="60" y="67"/>
                </a:cxn>
                <a:cxn ang="0">
                  <a:pos x="48" y="73"/>
                </a:cxn>
                <a:cxn ang="0">
                  <a:pos x="35" y="82"/>
                </a:cxn>
                <a:cxn ang="0">
                  <a:pos x="29" y="89"/>
                </a:cxn>
                <a:cxn ang="0">
                  <a:pos x="23" y="93"/>
                </a:cxn>
                <a:cxn ang="0">
                  <a:pos x="19" y="98"/>
                </a:cxn>
                <a:cxn ang="0">
                  <a:pos x="19" y="98"/>
                </a:cxn>
                <a:cxn ang="0">
                  <a:pos x="17" y="87"/>
                </a:cxn>
                <a:cxn ang="0">
                  <a:pos x="11" y="65"/>
                </a:cxn>
                <a:cxn ang="0">
                  <a:pos x="5" y="51"/>
                </a:cxn>
                <a:cxn ang="0">
                  <a:pos x="3" y="46"/>
                </a:cxn>
                <a:cxn ang="0">
                  <a:pos x="0" y="30"/>
                </a:cxn>
                <a:cxn ang="0">
                  <a:pos x="0" y="30"/>
                </a:cxn>
                <a:cxn ang="0">
                  <a:pos x="86" y="0"/>
                </a:cxn>
                <a:cxn ang="0">
                  <a:pos x="86" y="0"/>
                </a:cxn>
                <a:cxn ang="0">
                  <a:pos x="101" y="41"/>
                </a:cxn>
              </a:cxnLst>
              <a:rect l="0" t="0" r="r" b="b"/>
              <a:pathLst>
                <a:path w="101" h="98">
                  <a:moveTo>
                    <a:pt x="101" y="41"/>
                  </a:moveTo>
                  <a:cubicBezTo>
                    <a:pt x="98" y="42"/>
                    <a:pt x="96" y="44"/>
                    <a:pt x="93" y="46"/>
                  </a:cubicBezTo>
                  <a:cubicBezTo>
                    <a:pt x="89" y="48"/>
                    <a:pt x="86" y="49"/>
                    <a:pt x="83" y="52"/>
                  </a:cubicBezTo>
                  <a:cubicBezTo>
                    <a:pt x="81" y="54"/>
                    <a:pt x="81" y="55"/>
                    <a:pt x="79" y="56"/>
                  </a:cubicBezTo>
                  <a:cubicBezTo>
                    <a:pt x="72" y="61"/>
                    <a:pt x="67" y="63"/>
                    <a:pt x="60" y="67"/>
                  </a:cubicBezTo>
                  <a:cubicBezTo>
                    <a:pt x="55" y="69"/>
                    <a:pt x="53" y="71"/>
                    <a:pt x="48" y="73"/>
                  </a:cubicBezTo>
                  <a:cubicBezTo>
                    <a:pt x="42" y="76"/>
                    <a:pt x="39" y="77"/>
                    <a:pt x="35" y="82"/>
                  </a:cubicBezTo>
                  <a:cubicBezTo>
                    <a:pt x="32" y="84"/>
                    <a:pt x="31" y="86"/>
                    <a:pt x="29" y="89"/>
                  </a:cubicBezTo>
                  <a:cubicBezTo>
                    <a:pt x="27" y="91"/>
                    <a:pt x="25" y="91"/>
                    <a:pt x="23" y="93"/>
                  </a:cubicBezTo>
                  <a:cubicBezTo>
                    <a:pt x="21" y="95"/>
                    <a:pt x="20" y="96"/>
                    <a:pt x="19" y="98"/>
                  </a:cubicBezTo>
                  <a:cubicBezTo>
                    <a:pt x="19" y="98"/>
                    <a:pt x="19" y="98"/>
                    <a:pt x="19" y="98"/>
                  </a:cubicBezTo>
                  <a:cubicBezTo>
                    <a:pt x="18" y="95"/>
                    <a:pt x="17" y="91"/>
                    <a:pt x="17" y="87"/>
                  </a:cubicBezTo>
                  <a:cubicBezTo>
                    <a:pt x="15" y="79"/>
                    <a:pt x="14" y="73"/>
                    <a:pt x="11" y="65"/>
                  </a:cubicBezTo>
                  <a:cubicBezTo>
                    <a:pt x="9" y="59"/>
                    <a:pt x="7" y="57"/>
                    <a:pt x="5" y="51"/>
                  </a:cubicBezTo>
                  <a:cubicBezTo>
                    <a:pt x="4" y="49"/>
                    <a:pt x="4" y="48"/>
                    <a:pt x="3" y="46"/>
                  </a:cubicBezTo>
                  <a:cubicBezTo>
                    <a:pt x="1" y="40"/>
                    <a:pt x="0" y="36"/>
                    <a:pt x="0" y="30"/>
                  </a:cubicBezTo>
                  <a:cubicBezTo>
                    <a:pt x="0" y="30"/>
                    <a:pt x="0" y="30"/>
                    <a:pt x="0" y="30"/>
                  </a:cubicBezTo>
                  <a:cubicBezTo>
                    <a:pt x="86" y="0"/>
                    <a:pt x="86" y="0"/>
                    <a:pt x="86" y="0"/>
                  </a:cubicBezTo>
                  <a:cubicBezTo>
                    <a:pt x="86" y="0"/>
                    <a:pt x="86" y="0"/>
                    <a:pt x="86" y="0"/>
                  </a:cubicBezTo>
                  <a:cubicBezTo>
                    <a:pt x="101" y="41"/>
                    <a:pt x="101" y="41"/>
                    <a:pt x="101" y="41"/>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1" name="Freeform 31"/>
            <p:cNvSpPr>
              <a:spLocks/>
            </p:cNvSpPr>
            <p:nvPr/>
          </p:nvSpPr>
          <p:spPr bwMode="auto">
            <a:xfrm>
              <a:off x="5924550" y="1938338"/>
              <a:ext cx="66675" cy="74613"/>
            </a:xfrm>
            <a:custGeom>
              <a:avLst/>
              <a:gdLst/>
              <a:ahLst/>
              <a:cxnLst>
                <a:cxn ang="0">
                  <a:pos x="0" y="7"/>
                </a:cxn>
                <a:cxn ang="0">
                  <a:pos x="15" y="48"/>
                </a:cxn>
                <a:cxn ang="0">
                  <a:pos x="15" y="48"/>
                </a:cxn>
                <a:cxn ang="0">
                  <a:pos x="16" y="47"/>
                </a:cxn>
                <a:cxn ang="0">
                  <a:pos x="20" y="46"/>
                </a:cxn>
                <a:cxn ang="0">
                  <a:pos x="22" y="44"/>
                </a:cxn>
                <a:cxn ang="0">
                  <a:pos x="26" y="39"/>
                </a:cxn>
                <a:cxn ang="0">
                  <a:pos x="27" y="29"/>
                </a:cxn>
                <a:cxn ang="0">
                  <a:pos x="31" y="16"/>
                </a:cxn>
                <a:cxn ang="0">
                  <a:pos x="37" y="19"/>
                </a:cxn>
                <a:cxn ang="0">
                  <a:pos x="39" y="19"/>
                </a:cxn>
                <a:cxn ang="0">
                  <a:pos x="41" y="25"/>
                </a:cxn>
                <a:cxn ang="0">
                  <a:pos x="43" y="25"/>
                </a:cxn>
                <a:cxn ang="0">
                  <a:pos x="43" y="25"/>
                </a:cxn>
                <a:cxn ang="0">
                  <a:pos x="37" y="12"/>
                </a:cxn>
                <a:cxn ang="0">
                  <a:pos x="28" y="6"/>
                </a:cxn>
                <a:cxn ang="0">
                  <a:pos x="25" y="2"/>
                </a:cxn>
                <a:cxn ang="0">
                  <a:pos x="23" y="0"/>
                </a:cxn>
                <a:cxn ang="0">
                  <a:pos x="13" y="4"/>
                </a:cxn>
                <a:cxn ang="0">
                  <a:pos x="9" y="4"/>
                </a:cxn>
                <a:cxn ang="0">
                  <a:pos x="0" y="7"/>
                </a:cxn>
              </a:cxnLst>
              <a:rect l="0" t="0" r="r" b="b"/>
              <a:pathLst>
                <a:path w="43" h="48">
                  <a:moveTo>
                    <a:pt x="0" y="7"/>
                  </a:moveTo>
                  <a:cubicBezTo>
                    <a:pt x="15" y="48"/>
                    <a:pt x="15" y="48"/>
                    <a:pt x="15" y="48"/>
                  </a:cubicBezTo>
                  <a:cubicBezTo>
                    <a:pt x="15" y="48"/>
                    <a:pt x="15" y="48"/>
                    <a:pt x="15" y="48"/>
                  </a:cubicBezTo>
                  <a:cubicBezTo>
                    <a:pt x="15" y="48"/>
                    <a:pt x="16" y="47"/>
                    <a:pt x="16" y="47"/>
                  </a:cubicBezTo>
                  <a:cubicBezTo>
                    <a:pt x="18" y="47"/>
                    <a:pt x="19" y="47"/>
                    <a:pt x="20" y="46"/>
                  </a:cubicBezTo>
                  <a:cubicBezTo>
                    <a:pt x="21" y="46"/>
                    <a:pt x="21" y="45"/>
                    <a:pt x="22" y="44"/>
                  </a:cubicBezTo>
                  <a:cubicBezTo>
                    <a:pt x="24" y="43"/>
                    <a:pt x="25" y="41"/>
                    <a:pt x="26" y="39"/>
                  </a:cubicBezTo>
                  <a:cubicBezTo>
                    <a:pt x="27" y="36"/>
                    <a:pt x="26" y="33"/>
                    <a:pt x="27" y="29"/>
                  </a:cubicBezTo>
                  <a:cubicBezTo>
                    <a:pt x="29" y="24"/>
                    <a:pt x="31" y="21"/>
                    <a:pt x="31" y="16"/>
                  </a:cubicBezTo>
                  <a:cubicBezTo>
                    <a:pt x="34" y="17"/>
                    <a:pt x="35" y="18"/>
                    <a:pt x="37" y="19"/>
                  </a:cubicBezTo>
                  <a:cubicBezTo>
                    <a:pt x="38" y="19"/>
                    <a:pt x="39" y="19"/>
                    <a:pt x="39" y="19"/>
                  </a:cubicBezTo>
                  <a:cubicBezTo>
                    <a:pt x="41" y="21"/>
                    <a:pt x="40" y="23"/>
                    <a:pt x="41" y="25"/>
                  </a:cubicBezTo>
                  <a:cubicBezTo>
                    <a:pt x="42" y="25"/>
                    <a:pt x="43" y="25"/>
                    <a:pt x="43" y="25"/>
                  </a:cubicBezTo>
                  <a:cubicBezTo>
                    <a:pt x="43" y="25"/>
                    <a:pt x="43" y="25"/>
                    <a:pt x="43" y="25"/>
                  </a:cubicBezTo>
                  <a:cubicBezTo>
                    <a:pt x="43" y="19"/>
                    <a:pt x="42" y="15"/>
                    <a:pt x="37" y="12"/>
                  </a:cubicBezTo>
                  <a:cubicBezTo>
                    <a:pt x="33" y="10"/>
                    <a:pt x="31" y="9"/>
                    <a:pt x="28" y="6"/>
                  </a:cubicBezTo>
                  <a:cubicBezTo>
                    <a:pt x="27" y="5"/>
                    <a:pt x="26" y="3"/>
                    <a:pt x="25" y="2"/>
                  </a:cubicBezTo>
                  <a:cubicBezTo>
                    <a:pt x="24" y="2"/>
                    <a:pt x="24" y="0"/>
                    <a:pt x="23" y="0"/>
                  </a:cubicBezTo>
                  <a:cubicBezTo>
                    <a:pt x="19" y="0"/>
                    <a:pt x="17" y="3"/>
                    <a:pt x="13" y="4"/>
                  </a:cubicBezTo>
                  <a:cubicBezTo>
                    <a:pt x="12" y="4"/>
                    <a:pt x="10" y="4"/>
                    <a:pt x="9" y="4"/>
                  </a:cubicBezTo>
                  <a:cubicBezTo>
                    <a:pt x="6" y="4"/>
                    <a:pt x="3" y="6"/>
                    <a:pt x="0" y="7"/>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2" name="Freeform 32"/>
            <p:cNvSpPr>
              <a:spLocks/>
            </p:cNvSpPr>
            <p:nvPr/>
          </p:nvSpPr>
          <p:spPr bwMode="auto">
            <a:xfrm>
              <a:off x="5851525" y="1277938"/>
              <a:ext cx="307975" cy="525463"/>
            </a:xfrm>
            <a:custGeom>
              <a:avLst/>
              <a:gdLst/>
              <a:ahLst/>
              <a:cxnLst>
                <a:cxn ang="0">
                  <a:pos x="51" y="334"/>
                </a:cxn>
                <a:cxn ang="0">
                  <a:pos x="69" y="340"/>
                </a:cxn>
                <a:cxn ang="0">
                  <a:pos x="76" y="308"/>
                </a:cxn>
                <a:cxn ang="0">
                  <a:pos x="84" y="281"/>
                </a:cxn>
                <a:cxn ang="0">
                  <a:pos x="109" y="254"/>
                </a:cxn>
                <a:cxn ang="0">
                  <a:pos x="120" y="246"/>
                </a:cxn>
                <a:cxn ang="0">
                  <a:pos x="124" y="229"/>
                </a:cxn>
                <a:cxn ang="0">
                  <a:pos x="126" y="213"/>
                </a:cxn>
                <a:cxn ang="0">
                  <a:pos x="128" y="202"/>
                </a:cxn>
                <a:cxn ang="0">
                  <a:pos x="134" y="206"/>
                </a:cxn>
                <a:cxn ang="0">
                  <a:pos x="147" y="207"/>
                </a:cxn>
                <a:cxn ang="0">
                  <a:pos x="150" y="198"/>
                </a:cxn>
                <a:cxn ang="0">
                  <a:pos x="156" y="190"/>
                </a:cxn>
                <a:cxn ang="0">
                  <a:pos x="163" y="193"/>
                </a:cxn>
                <a:cxn ang="0">
                  <a:pos x="177" y="174"/>
                </a:cxn>
                <a:cxn ang="0">
                  <a:pos x="194" y="152"/>
                </a:cxn>
                <a:cxn ang="0">
                  <a:pos x="197" y="135"/>
                </a:cxn>
                <a:cxn ang="0">
                  <a:pos x="189" y="125"/>
                </a:cxn>
                <a:cxn ang="0">
                  <a:pos x="184" y="120"/>
                </a:cxn>
                <a:cxn ang="0">
                  <a:pos x="164" y="112"/>
                </a:cxn>
                <a:cxn ang="0">
                  <a:pos x="150" y="94"/>
                </a:cxn>
                <a:cxn ang="0">
                  <a:pos x="136" y="90"/>
                </a:cxn>
                <a:cxn ang="0">
                  <a:pos x="125" y="65"/>
                </a:cxn>
                <a:cxn ang="0">
                  <a:pos x="111" y="26"/>
                </a:cxn>
                <a:cxn ang="0">
                  <a:pos x="103" y="9"/>
                </a:cxn>
                <a:cxn ang="0">
                  <a:pos x="79" y="0"/>
                </a:cxn>
                <a:cxn ang="0">
                  <a:pos x="69" y="13"/>
                </a:cxn>
                <a:cxn ang="0">
                  <a:pos x="54" y="20"/>
                </a:cxn>
                <a:cxn ang="0">
                  <a:pos x="27" y="16"/>
                </a:cxn>
                <a:cxn ang="0">
                  <a:pos x="17" y="51"/>
                </a:cxn>
                <a:cxn ang="0">
                  <a:pos x="13" y="88"/>
                </a:cxn>
                <a:cxn ang="0">
                  <a:pos x="16" y="139"/>
                </a:cxn>
                <a:cxn ang="0">
                  <a:pos x="10" y="164"/>
                </a:cxn>
                <a:cxn ang="0">
                  <a:pos x="6" y="170"/>
                </a:cxn>
                <a:cxn ang="0">
                  <a:pos x="8" y="186"/>
                </a:cxn>
                <a:cxn ang="0">
                  <a:pos x="6" y="195"/>
                </a:cxn>
                <a:cxn ang="0">
                  <a:pos x="0" y="199"/>
                </a:cxn>
              </a:cxnLst>
              <a:rect l="0" t="0" r="r" b="b"/>
              <a:pathLst>
                <a:path w="199" h="340">
                  <a:moveTo>
                    <a:pt x="0" y="199"/>
                  </a:moveTo>
                  <a:cubicBezTo>
                    <a:pt x="51" y="334"/>
                    <a:pt x="51" y="334"/>
                    <a:pt x="51" y="334"/>
                  </a:cubicBezTo>
                  <a:cubicBezTo>
                    <a:pt x="57" y="337"/>
                    <a:pt x="63" y="338"/>
                    <a:pt x="69" y="340"/>
                  </a:cubicBezTo>
                  <a:cubicBezTo>
                    <a:pt x="69" y="340"/>
                    <a:pt x="69" y="340"/>
                    <a:pt x="69" y="340"/>
                  </a:cubicBezTo>
                  <a:cubicBezTo>
                    <a:pt x="69" y="340"/>
                    <a:pt x="69" y="340"/>
                    <a:pt x="69" y="339"/>
                  </a:cubicBezTo>
                  <a:cubicBezTo>
                    <a:pt x="71" y="327"/>
                    <a:pt x="71" y="320"/>
                    <a:pt x="76" y="308"/>
                  </a:cubicBezTo>
                  <a:cubicBezTo>
                    <a:pt x="77" y="305"/>
                    <a:pt x="79" y="304"/>
                    <a:pt x="80" y="301"/>
                  </a:cubicBezTo>
                  <a:cubicBezTo>
                    <a:pt x="83" y="294"/>
                    <a:pt x="84" y="289"/>
                    <a:pt x="84" y="281"/>
                  </a:cubicBezTo>
                  <a:cubicBezTo>
                    <a:pt x="88" y="275"/>
                    <a:pt x="92" y="274"/>
                    <a:pt x="98" y="270"/>
                  </a:cubicBezTo>
                  <a:cubicBezTo>
                    <a:pt x="104" y="265"/>
                    <a:pt x="105" y="260"/>
                    <a:pt x="109" y="254"/>
                  </a:cubicBezTo>
                  <a:cubicBezTo>
                    <a:pt x="111" y="251"/>
                    <a:pt x="112" y="248"/>
                    <a:pt x="116" y="247"/>
                  </a:cubicBezTo>
                  <a:cubicBezTo>
                    <a:pt x="117" y="247"/>
                    <a:pt x="118" y="247"/>
                    <a:pt x="120" y="246"/>
                  </a:cubicBezTo>
                  <a:cubicBezTo>
                    <a:pt x="122" y="245"/>
                    <a:pt x="122" y="243"/>
                    <a:pt x="123" y="240"/>
                  </a:cubicBezTo>
                  <a:cubicBezTo>
                    <a:pt x="124" y="236"/>
                    <a:pt x="124" y="233"/>
                    <a:pt x="124" y="229"/>
                  </a:cubicBezTo>
                  <a:cubicBezTo>
                    <a:pt x="125" y="227"/>
                    <a:pt x="126" y="225"/>
                    <a:pt x="126" y="223"/>
                  </a:cubicBezTo>
                  <a:cubicBezTo>
                    <a:pt x="126" y="213"/>
                    <a:pt x="126" y="213"/>
                    <a:pt x="126" y="213"/>
                  </a:cubicBezTo>
                  <a:cubicBezTo>
                    <a:pt x="122" y="204"/>
                    <a:pt x="122" y="204"/>
                    <a:pt x="122" y="204"/>
                  </a:cubicBezTo>
                  <a:cubicBezTo>
                    <a:pt x="125" y="203"/>
                    <a:pt x="126" y="203"/>
                    <a:pt x="128" y="202"/>
                  </a:cubicBezTo>
                  <a:cubicBezTo>
                    <a:pt x="129" y="202"/>
                    <a:pt x="129" y="201"/>
                    <a:pt x="130" y="201"/>
                  </a:cubicBezTo>
                  <a:cubicBezTo>
                    <a:pt x="133" y="201"/>
                    <a:pt x="133" y="204"/>
                    <a:pt x="134" y="206"/>
                  </a:cubicBezTo>
                  <a:cubicBezTo>
                    <a:pt x="135" y="208"/>
                    <a:pt x="136" y="209"/>
                    <a:pt x="137" y="212"/>
                  </a:cubicBezTo>
                  <a:cubicBezTo>
                    <a:pt x="141" y="211"/>
                    <a:pt x="144" y="211"/>
                    <a:pt x="147" y="207"/>
                  </a:cubicBezTo>
                  <a:cubicBezTo>
                    <a:pt x="147" y="206"/>
                    <a:pt x="147" y="205"/>
                    <a:pt x="147" y="204"/>
                  </a:cubicBezTo>
                  <a:cubicBezTo>
                    <a:pt x="148" y="201"/>
                    <a:pt x="149" y="200"/>
                    <a:pt x="150" y="198"/>
                  </a:cubicBezTo>
                  <a:cubicBezTo>
                    <a:pt x="152" y="196"/>
                    <a:pt x="153" y="194"/>
                    <a:pt x="154" y="192"/>
                  </a:cubicBezTo>
                  <a:cubicBezTo>
                    <a:pt x="155" y="191"/>
                    <a:pt x="155" y="190"/>
                    <a:pt x="156" y="190"/>
                  </a:cubicBezTo>
                  <a:cubicBezTo>
                    <a:pt x="158" y="190"/>
                    <a:pt x="159" y="192"/>
                    <a:pt x="161" y="193"/>
                  </a:cubicBezTo>
                  <a:cubicBezTo>
                    <a:pt x="162" y="193"/>
                    <a:pt x="162" y="193"/>
                    <a:pt x="163" y="193"/>
                  </a:cubicBezTo>
                  <a:cubicBezTo>
                    <a:pt x="165" y="189"/>
                    <a:pt x="165" y="187"/>
                    <a:pt x="167" y="183"/>
                  </a:cubicBezTo>
                  <a:cubicBezTo>
                    <a:pt x="170" y="179"/>
                    <a:pt x="173" y="177"/>
                    <a:pt x="177" y="174"/>
                  </a:cubicBezTo>
                  <a:cubicBezTo>
                    <a:pt x="179" y="172"/>
                    <a:pt x="180" y="170"/>
                    <a:pt x="182" y="169"/>
                  </a:cubicBezTo>
                  <a:cubicBezTo>
                    <a:pt x="189" y="164"/>
                    <a:pt x="191" y="159"/>
                    <a:pt x="194" y="152"/>
                  </a:cubicBezTo>
                  <a:cubicBezTo>
                    <a:pt x="197" y="148"/>
                    <a:pt x="199" y="146"/>
                    <a:pt x="199" y="141"/>
                  </a:cubicBezTo>
                  <a:cubicBezTo>
                    <a:pt x="199" y="138"/>
                    <a:pt x="199" y="137"/>
                    <a:pt x="197" y="135"/>
                  </a:cubicBezTo>
                  <a:cubicBezTo>
                    <a:pt x="196" y="133"/>
                    <a:pt x="193" y="133"/>
                    <a:pt x="192" y="131"/>
                  </a:cubicBezTo>
                  <a:cubicBezTo>
                    <a:pt x="190" y="129"/>
                    <a:pt x="190" y="127"/>
                    <a:pt x="189" y="125"/>
                  </a:cubicBezTo>
                  <a:cubicBezTo>
                    <a:pt x="188" y="123"/>
                    <a:pt x="186" y="122"/>
                    <a:pt x="184" y="120"/>
                  </a:cubicBezTo>
                  <a:cubicBezTo>
                    <a:pt x="184" y="120"/>
                    <a:pt x="184" y="120"/>
                    <a:pt x="184" y="120"/>
                  </a:cubicBezTo>
                  <a:cubicBezTo>
                    <a:pt x="179" y="119"/>
                    <a:pt x="176" y="116"/>
                    <a:pt x="172" y="114"/>
                  </a:cubicBezTo>
                  <a:cubicBezTo>
                    <a:pt x="169" y="113"/>
                    <a:pt x="166" y="114"/>
                    <a:pt x="164" y="112"/>
                  </a:cubicBezTo>
                  <a:cubicBezTo>
                    <a:pt x="163" y="111"/>
                    <a:pt x="162" y="109"/>
                    <a:pt x="162" y="108"/>
                  </a:cubicBezTo>
                  <a:cubicBezTo>
                    <a:pt x="158" y="102"/>
                    <a:pt x="156" y="97"/>
                    <a:pt x="150" y="94"/>
                  </a:cubicBezTo>
                  <a:cubicBezTo>
                    <a:pt x="147" y="92"/>
                    <a:pt x="145" y="91"/>
                    <a:pt x="142" y="91"/>
                  </a:cubicBezTo>
                  <a:cubicBezTo>
                    <a:pt x="140" y="91"/>
                    <a:pt x="138" y="91"/>
                    <a:pt x="136" y="90"/>
                  </a:cubicBezTo>
                  <a:cubicBezTo>
                    <a:pt x="135" y="88"/>
                    <a:pt x="136" y="86"/>
                    <a:pt x="135" y="84"/>
                  </a:cubicBezTo>
                  <a:cubicBezTo>
                    <a:pt x="132" y="76"/>
                    <a:pt x="128" y="73"/>
                    <a:pt x="125" y="65"/>
                  </a:cubicBezTo>
                  <a:cubicBezTo>
                    <a:pt x="123" y="60"/>
                    <a:pt x="123" y="56"/>
                    <a:pt x="121" y="51"/>
                  </a:cubicBezTo>
                  <a:cubicBezTo>
                    <a:pt x="117" y="41"/>
                    <a:pt x="115" y="36"/>
                    <a:pt x="111" y="26"/>
                  </a:cubicBezTo>
                  <a:cubicBezTo>
                    <a:pt x="110" y="21"/>
                    <a:pt x="109" y="19"/>
                    <a:pt x="106" y="14"/>
                  </a:cubicBezTo>
                  <a:cubicBezTo>
                    <a:pt x="105" y="12"/>
                    <a:pt x="105" y="10"/>
                    <a:pt x="103" y="9"/>
                  </a:cubicBezTo>
                  <a:cubicBezTo>
                    <a:pt x="100" y="6"/>
                    <a:pt x="97" y="7"/>
                    <a:pt x="93" y="5"/>
                  </a:cubicBezTo>
                  <a:cubicBezTo>
                    <a:pt x="88" y="3"/>
                    <a:pt x="85" y="0"/>
                    <a:pt x="79" y="0"/>
                  </a:cubicBezTo>
                  <a:cubicBezTo>
                    <a:pt x="75" y="0"/>
                    <a:pt x="74" y="4"/>
                    <a:pt x="72" y="7"/>
                  </a:cubicBezTo>
                  <a:cubicBezTo>
                    <a:pt x="71" y="9"/>
                    <a:pt x="70" y="10"/>
                    <a:pt x="69" y="13"/>
                  </a:cubicBezTo>
                  <a:cubicBezTo>
                    <a:pt x="64" y="16"/>
                    <a:pt x="59" y="15"/>
                    <a:pt x="55" y="18"/>
                  </a:cubicBezTo>
                  <a:cubicBezTo>
                    <a:pt x="54" y="19"/>
                    <a:pt x="54" y="20"/>
                    <a:pt x="54" y="20"/>
                  </a:cubicBezTo>
                  <a:cubicBezTo>
                    <a:pt x="50" y="25"/>
                    <a:pt x="47" y="27"/>
                    <a:pt x="43" y="30"/>
                  </a:cubicBezTo>
                  <a:cubicBezTo>
                    <a:pt x="38" y="23"/>
                    <a:pt x="32" y="22"/>
                    <a:pt x="27" y="16"/>
                  </a:cubicBezTo>
                  <a:cubicBezTo>
                    <a:pt x="27" y="23"/>
                    <a:pt x="22" y="26"/>
                    <a:pt x="21" y="33"/>
                  </a:cubicBezTo>
                  <a:cubicBezTo>
                    <a:pt x="20" y="40"/>
                    <a:pt x="18" y="44"/>
                    <a:pt x="17" y="51"/>
                  </a:cubicBezTo>
                  <a:cubicBezTo>
                    <a:pt x="16" y="57"/>
                    <a:pt x="16" y="60"/>
                    <a:pt x="15" y="66"/>
                  </a:cubicBezTo>
                  <a:cubicBezTo>
                    <a:pt x="14" y="75"/>
                    <a:pt x="13" y="80"/>
                    <a:pt x="13" y="88"/>
                  </a:cubicBezTo>
                  <a:cubicBezTo>
                    <a:pt x="13" y="103"/>
                    <a:pt x="15" y="112"/>
                    <a:pt x="16" y="127"/>
                  </a:cubicBezTo>
                  <a:cubicBezTo>
                    <a:pt x="16" y="139"/>
                    <a:pt x="16" y="139"/>
                    <a:pt x="16" y="139"/>
                  </a:cubicBezTo>
                  <a:cubicBezTo>
                    <a:pt x="16" y="145"/>
                    <a:pt x="15" y="148"/>
                    <a:pt x="14" y="154"/>
                  </a:cubicBezTo>
                  <a:cubicBezTo>
                    <a:pt x="13" y="158"/>
                    <a:pt x="12" y="160"/>
                    <a:pt x="10" y="164"/>
                  </a:cubicBezTo>
                  <a:cubicBezTo>
                    <a:pt x="9" y="166"/>
                    <a:pt x="8" y="166"/>
                    <a:pt x="7" y="168"/>
                  </a:cubicBezTo>
                  <a:cubicBezTo>
                    <a:pt x="7" y="169"/>
                    <a:pt x="6" y="169"/>
                    <a:pt x="6" y="170"/>
                  </a:cubicBezTo>
                  <a:cubicBezTo>
                    <a:pt x="6" y="173"/>
                    <a:pt x="10" y="173"/>
                    <a:pt x="10" y="176"/>
                  </a:cubicBezTo>
                  <a:cubicBezTo>
                    <a:pt x="10" y="180"/>
                    <a:pt x="9" y="182"/>
                    <a:pt x="8" y="186"/>
                  </a:cubicBezTo>
                  <a:cubicBezTo>
                    <a:pt x="8" y="189"/>
                    <a:pt x="9" y="191"/>
                    <a:pt x="8" y="194"/>
                  </a:cubicBezTo>
                  <a:cubicBezTo>
                    <a:pt x="8" y="195"/>
                    <a:pt x="7" y="195"/>
                    <a:pt x="6" y="195"/>
                  </a:cubicBezTo>
                  <a:cubicBezTo>
                    <a:pt x="5" y="197"/>
                    <a:pt x="3" y="198"/>
                    <a:pt x="1" y="199"/>
                  </a:cubicBezTo>
                  <a:cubicBezTo>
                    <a:pt x="0" y="199"/>
                    <a:pt x="0" y="199"/>
                    <a:pt x="0" y="199"/>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3" name="Freeform 33"/>
            <p:cNvSpPr>
              <a:spLocks/>
            </p:cNvSpPr>
            <p:nvPr/>
          </p:nvSpPr>
          <p:spPr bwMode="auto">
            <a:xfrm>
              <a:off x="5694363" y="1620838"/>
              <a:ext cx="153988" cy="290513"/>
            </a:xfrm>
            <a:custGeom>
              <a:avLst/>
              <a:gdLst/>
              <a:ahLst/>
              <a:cxnLst>
                <a:cxn ang="0">
                  <a:pos x="56" y="188"/>
                </a:cxn>
                <a:cxn ang="0">
                  <a:pos x="99" y="175"/>
                </a:cxn>
                <a:cxn ang="0">
                  <a:pos x="99" y="175"/>
                </a:cxn>
                <a:cxn ang="0">
                  <a:pos x="94" y="166"/>
                </a:cxn>
                <a:cxn ang="0">
                  <a:pos x="93" y="154"/>
                </a:cxn>
                <a:cxn ang="0">
                  <a:pos x="89" y="143"/>
                </a:cxn>
                <a:cxn ang="0">
                  <a:pos x="86" y="127"/>
                </a:cxn>
                <a:cxn ang="0">
                  <a:pos x="82" y="109"/>
                </a:cxn>
                <a:cxn ang="0">
                  <a:pos x="83" y="102"/>
                </a:cxn>
                <a:cxn ang="0">
                  <a:pos x="84" y="90"/>
                </a:cxn>
                <a:cxn ang="0">
                  <a:pos x="86" y="81"/>
                </a:cxn>
                <a:cxn ang="0">
                  <a:pos x="86" y="71"/>
                </a:cxn>
                <a:cxn ang="0">
                  <a:pos x="88" y="61"/>
                </a:cxn>
                <a:cxn ang="0">
                  <a:pos x="86" y="56"/>
                </a:cxn>
                <a:cxn ang="0">
                  <a:pos x="91" y="46"/>
                </a:cxn>
                <a:cxn ang="0">
                  <a:pos x="95" y="38"/>
                </a:cxn>
                <a:cxn ang="0">
                  <a:pos x="99" y="28"/>
                </a:cxn>
                <a:cxn ang="0">
                  <a:pos x="89" y="17"/>
                </a:cxn>
                <a:cxn ang="0">
                  <a:pos x="85" y="0"/>
                </a:cxn>
                <a:cxn ang="0">
                  <a:pos x="85" y="0"/>
                </a:cxn>
                <a:cxn ang="0">
                  <a:pos x="0" y="33"/>
                </a:cxn>
                <a:cxn ang="0">
                  <a:pos x="0" y="33"/>
                </a:cxn>
                <a:cxn ang="0">
                  <a:pos x="3" y="49"/>
                </a:cxn>
                <a:cxn ang="0">
                  <a:pos x="5" y="58"/>
                </a:cxn>
                <a:cxn ang="0">
                  <a:pos x="9" y="64"/>
                </a:cxn>
                <a:cxn ang="0">
                  <a:pos x="16" y="84"/>
                </a:cxn>
                <a:cxn ang="0">
                  <a:pos x="25" y="109"/>
                </a:cxn>
                <a:cxn ang="0">
                  <a:pos x="30" y="120"/>
                </a:cxn>
                <a:cxn ang="0">
                  <a:pos x="41" y="131"/>
                </a:cxn>
                <a:cxn ang="0">
                  <a:pos x="55" y="179"/>
                </a:cxn>
                <a:cxn ang="0">
                  <a:pos x="56" y="188"/>
                </a:cxn>
              </a:cxnLst>
              <a:rect l="0" t="0" r="r" b="b"/>
              <a:pathLst>
                <a:path w="99" h="188">
                  <a:moveTo>
                    <a:pt x="56" y="188"/>
                  </a:moveTo>
                  <a:cubicBezTo>
                    <a:pt x="99" y="175"/>
                    <a:pt x="99" y="175"/>
                    <a:pt x="99" y="175"/>
                  </a:cubicBezTo>
                  <a:cubicBezTo>
                    <a:pt x="99" y="175"/>
                    <a:pt x="99" y="175"/>
                    <a:pt x="99" y="175"/>
                  </a:cubicBezTo>
                  <a:cubicBezTo>
                    <a:pt x="97" y="172"/>
                    <a:pt x="95" y="170"/>
                    <a:pt x="94" y="166"/>
                  </a:cubicBezTo>
                  <a:cubicBezTo>
                    <a:pt x="93" y="161"/>
                    <a:pt x="94" y="159"/>
                    <a:pt x="93" y="154"/>
                  </a:cubicBezTo>
                  <a:cubicBezTo>
                    <a:pt x="92" y="150"/>
                    <a:pt x="91" y="147"/>
                    <a:pt x="89" y="143"/>
                  </a:cubicBezTo>
                  <a:cubicBezTo>
                    <a:pt x="87" y="137"/>
                    <a:pt x="87" y="133"/>
                    <a:pt x="86" y="127"/>
                  </a:cubicBezTo>
                  <a:cubicBezTo>
                    <a:pt x="85" y="120"/>
                    <a:pt x="82" y="116"/>
                    <a:pt x="82" y="109"/>
                  </a:cubicBezTo>
                  <a:cubicBezTo>
                    <a:pt x="82" y="106"/>
                    <a:pt x="83" y="104"/>
                    <a:pt x="83" y="102"/>
                  </a:cubicBezTo>
                  <a:cubicBezTo>
                    <a:pt x="84" y="98"/>
                    <a:pt x="84" y="95"/>
                    <a:pt x="84" y="90"/>
                  </a:cubicBezTo>
                  <a:cubicBezTo>
                    <a:pt x="85" y="87"/>
                    <a:pt x="86" y="85"/>
                    <a:pt x="86" y="81"/>
                  </a:cubicBezTo>
                  <a:cubicBezTo>
                    <a:pt x="86" y="71"/>
                    <a:pt x="86" y="71"/>
                    <a:pt x="86" y="71"/>
                  </a:cubicBezTo>
                  <a:cubicBezTo>
                    <a:pt x="88" y="61"/>
                    <a:pt x="88" y="61"/>
                    <a:pt x="88" y="61"/>
                  </a:cubicBezTo>
                  <a:cubicBezTo>
                    <a:pt x="87" y="59"/>
                    <a:pt x="86" y="59"/>
                    <a:pt x="86" y="56"/>
                  </a:cubicBezTo>
                  <a:cubicBezTo>
                    <a:pt x="86" y="52"/>
                    <a:pt x="89" y="50"/>
                    <a:pt x="91" y="46"/>
                  </a:cubicBezTo>
                  <a:cubicBezTo>
                    <a:pt x="93" y="43"/>
                    <a:pt x="93" y="41"/>
                    <a:pt x="95" y="38"/>
                  </a:cubicBezTo>
                  <a:cubicBezTo>
                    <a:pt x="97" y="35"/>
                    <a:pt x="99" y="33"/>
                    <a:pt x="99" y="28"/>
                  </a:cubicBezTo>
                  <a:cubicBezTo>
                    <a:pt x="99" y="23"/>
                    <a:pt x="92" y="22"/>
                    <a:pt x="89" y="17"/>
                  </a:cubicBezTo>
                  <a:cubicBezTo>
                    <a:pt x="87" y="11"/>
                    <a:pt x="87" y="6"/>
                    <a:pt x="85" y="0"/>
                  </a:cubicBezTo>
                  <a:cubicBezTo>
                    <a:pt x="85" y="0"/>
                    <a:pt x="85" y="0"/>
                    <a:pt x="85" y="0"/>
                  </a:cubicBezTo>
                  <a:cubicBezTo>
                    <a:pt x="0" y="33"/>
                    <a:pt x="0" y="33"/>
                    <a:pt x="0" y="33"/>
                  </a:cubicBezTo>
                  <a:cubicBezTo>
                    <a:pt x="0" y="33"/>
                    <a:pt x="0" y="33"/>
                    <a:pt x="0" y="33"/>
                  </a:cubicBezTo>
                  <a:cubicBezTo>
                    <a:pt x="0" y="39"/>
                    <a:pt x="2" y="43"/>
                    <a:pt x="3" y="49"/>
                  </a:cubicBezTo>
                  <a:cubicBezTo>
                    <a:pt x="4" y="52"/>
                    <a:pt x="4" y="55"/>
                    <a:pt x="5" y="58"/>
                  </a:cubicBezTo>
                  <a:cubicBezTo>
                    <a:pt x="6" y="61"/>
                    <a:pt x="7" y="62"/>
                    <a:pt x="9" y="64"/>
                  </a:cubicBezTo>
                  <a:cubicBezTo>
                    <a:pt x="13" y="71"/>
                    <a:pt x="15" y="76"/>
                    <a:pt x="16" y="84"/>
                  </a:cubicBezTo>
                  <a:cubicBezTo>
                    <a:pt x="18" y="94"/>
                    <a:pt x="23" y="99"/>
                    <a:pt x="25" y="109"/>
                  </a:cubicBezTo>
                  <a:cubicBezTo>
                    <a:pt x="26" y="114"/>
                    <a:pt x="27" y="116"/>
                    <a:pt x="30" y="120"/>
                  </a:cubicBezTo>
                  <a:cubicBezTo>
                    <a:pt x="33" y="126"/>
                    <a:pt x="35" y="129"/>
                    <a:pt x="41" y="131"/>
                  </a:cubicBezTo>
                  <a:cubicBezTo>
                    <a:pt x="55" y="179"/>
                    <a:pt x="55" y="179"/>
                    <a:pt x="55" y="179"/>
                  </a:cubicBezTo>
                  <a:cubicBezTo>
                    <a:pt x="55" y="183"/>
                    <a:pt x="56" y="184"/>
                    <a:pt x="56" y="188"/>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4" name="Freeform 34"/>
            <p:cNvSpPr>
              <a:spLocks/>
            </p:cNvSpPr>
            <p:nvPr/>
          </p:nvSpPr>
          <p:spPr bwMode="auto">
            <a:xfrm>
              <a:off x="5821363" y="1585913"/>
              <a:ext cx="138113" cy="304800"/>
            </a:xfrm>
            <a:custGeom>
              <a:avLst/>
              <a:gdLst/>
              <a:ahLst/>
              <a:cxnLst>
                <a:cxn ang="0">
                  <a:pos x="20" y="0"/>
                </a:cxn>
                <a:cxn ang="0">
                  <a:pos x="71" y="135"/>
                </a:cxn>
                <a:cxn ang="0">
                  <a:pos x="89" y="141"/>
                </a:cxn>
                <a:cxn ang="0">
                  <a:pos x="89" y="141"/>
                </a:cxn>
                <a:cxn ang="0">
                  <a:pos x="87" y="152"/>
                </a:cxn>
                <a:cxn ang="0">
                  <a:pos x="86" y="156"/>
                </a:cxn>
                <a:cxn ang="0">
                  <a:pos x="86" y="156"/>
                </a:cxn>
                <a:cxn ang="0">
                  <a:pos x="76" y="166"/>
                </a:cxn>
                <a:cxn ang="0">
                  <a:pos x="69" y="177"/>
                </a:cxn>
                <a:cxn ang="0">
                  <a:pos x="17" y="198"/>
                </a:cxn>
                <a:cxn ang="0">
                  <a:pos x="17" y="198"/>
                </a:cxn>
                <a:cxn ang="0">
                  <a:pos x="12" y="189"/>
                </a:cxn>
                <a:cxn ang="0">
                  <a:pos x="11" y="177"/>
                </a:cxn>
                <a:cxn ang="0">
                  <a:pos x="7" y="166"/>
                </a:cxn>
                <a:cxn ang="0">
                  <a:pos x="4" y="150"/>
                </a:cxn>
                <a:cxn ang="0">
                  <a:pos x="0" y="132"/>
                </a:cxn>
                <a:cxn ang="0">
                  <a:pos x="1" y="125"/>
                </a:cxn>
                <a:cxn ang="0">
                  <a:pos x="2" y="113"/>
                </a:cxn>
                <a:cxn ang="0">
                  <a:pos x="4" y="104"/>
                </a:cxn>
                <a:cxn ang="0">
                  <a:pos x="4" y="94"/>
                </a:cxn>
                <a:cxn ang="0">
                  <a:pos x="6" y="84"/>
                </a:cxn>
                <a:cxn ang="0">
                  <a:pos x="4" y="79"/>
                </a:cxn>
                <a:cxn ang="0">
                  <a:pos x="9" y="69"/>
                </a:cxn>
                <a:cxn ang="0">
                  <a:pos x="13" y="61"/>
                </a:cxn>
                <a:cxn ang="0">
                  <a:pos x="17" y="51"/>
                </a:cxn>
                <a:cxn ang="0">
                  <a:pos x="7" y="40"/>
                </a:cxn>
                <a:cxn ang="0">
                  <a:pos x="3" y="23"/>
                </a:cxn>
                <a:cxn ang="0">
                  <a:pos x="3" y="23"/>
                </a:cxn>
                <a:cxn ang="0">
                  <a:pos x="2" y="19"/>
                </a:cxn>
                <a:cxn ang="0">
                  <a:pos x="5" y="10"/>
                </a:cxn>
                <a:cxn ang="0">
                  <a:pos x="11" y="3"/>
                </a:cxn>
                <a:cxn ang="0">
                  <a:pos x="20" y="0"/>
                </a:cxn>
              </a:cxnLst>
              <a:rect l="0" t="0" r="r" b="b"/>
              <a:pathLst>
                <a:path w="89" h="198">
                  <a:moveTo>
                    <a:pt x="20" y="0"/>
                  </a:moveTo>
                  <a:cubicBezTo>
                    <a:pt x="71" y="135"/>
                    <a:pt x="71" y="135"/>
                    <a:pt x="71" y="135"/>
                  </a:cubicBezTo>
                  <a:cubicBezTo>
                    <a:pt x="77" y="138"/>
                    <a:pt x="83" y="139"/>
                    <a:pt x="89" y="141"/>
                  </a:cubicBezTo>
                  <a:cubicBezTo>
                    <a:pt x="89" y="141"/>
                    <a:pt x="89" y="141"/>
                    <a:pt x="89" y="141"/>
                  </a:cubicBezTo>
                  <a:cubicBezTo>
                    <a:pt x="88" y="145"/>
                    <a:pt x="87" y="148"/>
                    <a:pt x="87" y="152"/>
                  </a:cubicBezTo>
                  <a:cubicBezTo>
                    <a:pt x="87" y="153"/>
                    <a:pt x="86" y="154"/>
                    <a:pt x="86" y="156"/>
                  </a:cubicBezTo>
                  <a:cubicBezTo>
                    <a:pt x="86" y="156"/>
                    <a:pt x="86" y="156"/>
                    <a:pt x="86" y="156"/>
                  </a:cubicBezTo>
                  <a:cubicBezTo>
                    <a:pt x="83" y="160"/>
                    <a:pt x="79" y="162"/>
                    <a:pt x="76" y="166"/>
                  </a:cubicBezTo>
                  <a:cubicBezTo>
                    <a:pt x="73" y="170"/>
                    <a:pt x="71" y="173"/>
                    <a:pt x="69" y="177"/>
                  </a:cubicBezTo>
                  <a:cubicBezTo>
                    <a:pt x="17" y="198"/>
                    <a:pt x="17" y="198"/>
                    <a:pt x="17" y="198"/>
                  </a:cubicBezTo>
                  <a:cubicBezTo>
                    <a:pt x="17" y="198"/>
                    <a:pt x="17" y="198"/>
                    <a:pt x="17" y="198"/>
                  </a:cubicBezTo>
                  <a:cubicBezTo>
                    <a:pt x="15" y="195"/>
                    <a:pt x="13" y="193"/>
                    <a:pt x="12" y="189"/>
                  </a:cubicBezTo>
                  <a:cubicBezTo>
                    <a:pt x="11" y="184"/>
                    <a:pt x="12" y="182"/>
                    <a:pt x="11" y="177"/>
                  </a:cubicBezTo>
                  <a:cubicBezTo>
                    <a:pt x="10" y="173"/>
                    <a:pt x="9" y="170"/>
                    <a:pt x="7" y="166"/>
                  </a:cubicBezTo>
                  <a:cubicBezTo>
                    <a:pt x="5" y="160"/>
                    <a:pt x="5" y="156"/>
                    <a:pt x="4" y="150"/>
                  </a:cubicBezTo>
                  <a:cubicBezTo>
                    <a:pt x="3" y="143"/>
                    <a:pt x="0" y="139"/>
                    <a:pt x="0" y="132"/>
                  </a:cubicBezTo>
                  <a:cubicBezTo>
                    <a:pt x="0" y="129"/>
                    <a:pt x="1" y="127"/>
                    <a:pt x="1" y="125"/>
                  </a:cubicBezTo>
                  <a:cubicBezTo>
                    <a:pt x="2" y="121"/>
                    <a:pt x="2" y="118"/>
                    <a:pt x="2" y="113"/>
                  </a:cubicBezTo>
                  <a:cubicBezTo>
                    <a:pt x="3" y="110"/>
                    <a:pt x="4" y="108"/>
                    <a:pt x="4" y="104"/>
                  </a:cubicBezTo>
                  <a:cubicBezTo>
                    <a:pt x="4" y="94"/>
                    <a:pt x="4" y="94"/>
                    <a:pt x="4" y="94"/>
                  </a:cubicBezTo>
                  <a:cubicBezTo>
                    <a:pt x="6" y="84"/>
                    <a:pt x="6" y="84"/>
                    <a:pt x="6" y="84"/>
                  </a:cubicBezTo>
                  <a:cubicBezTo>
                    <a:pt x="5" y="82"/>
                    <a:pt x="4" y="82"/>
                    <a:pt x="4" y="79"/>
                  </a:cubicBezTo>
                  <a:cubicBezTo>
                    <a:pt x="4" y="75"/>
                    <a:pt x="7" y="73"/>
                    <a:pt x="9" y="69"/>
                  </a:cubicBezTo>
                  <a:cubicBezTo>
                    <a:pt x="11" y="66"/>
                    <a:pt x="11" y="64"/>
                    <a:pt x="13" y="61"/>
                  </a:cubicBezTo>
                  <a:cubicBezTo>
                    <a:pt x="15" y="58"/>
                    <a:pt x="17" y="56"/>
                    <a:pt x="17" y="51"/>
                  </a:cubicBezTo>
                  <a:cubicBezTo>
                    <a:pt x="17" y="46"/>
                    <a:pt x="10" y="45"/>
                    <a:pt x="7" y="40"/>
                  </a:cubicBezTo>
                  <a:cubicBezTo>
                    <a:pt x="5" y="34"/>
                    <a:pt x="5" y="29"/>
                    <a:pt x="3" y="23"/>
                  </a:cubicBezTo>
                  <a:cubicBezTo>
                    <a:pt x="3" y="23"/>
                    <a:pt x="3" y="23"/>
                    <a:pt x="3" y="23"/>
                  </a:cubicBezTo>
                  <a:cubicBezTo>
                    <a:pt x="3" y="22"/>
                    <a:pt x="2" y="21"/>
                    <a:pt x="2" y="19"/>
                  </a:cubicBezTo>
                  <a:cubicBezTo>
                    <a:pt x="2" y="15"/>
                    <a:pt x="3" y="13"/>
                    <a:pt x="5" y="10"/>
                  </a:cubicBezTo>
                  <a:cubicBezTo>
                    <a:pt x="7" y="7"/>
                    <a:pt x="7" y="4"/>
                    <a:pt x="11" y="3"/>
                  </a:cubicBezTo>
                  <a:cubicBezTo>
                    <a:pt x="14" y="1"/>
                    <a:pt x="17" y="1"/>
                    <a:pt x="20" y="0"/>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5" name="Freeform 35"/>
            <p:cNvSpPr>
              <a:spLocks noEditPoints="1"/>
            </p:cNvSpPr>
            <p:nvPr/>
          </p:nvSpPr>
          <p:spPr bwMode="auto">
            <a:xfrm>
              <a:off x="5256213" y="1671638"/>
              <a:ext cx="687388" cy="504825"/>
            </a:xfrm>
            <a:custGeom>
              <a:avLst/>
              <a:gdLst/>
              <a:ahLst/>
              <a:cxnLst>
                <a:cxn ang="0">
                  <a:pos x="356" y="321"/>
                </a:cxn>
                <a:cxn ang="0">
                  <a:pos x="377" y="312"/>
                </a:cxn>
                <a:cxn ang="0">
                  <a:pos x="404" y="292"/>
                </a:cxn>
                <a:cxn ang="0">
                  <a:pos x="418" y="279"/>
                </a:cxn>
                <a:cxn ang="0">
                  <a:pos x="436" y="262"/>
                </a:cxn>
                <a:cxn ang="0">
                  <a:pos x="445" y="250"/>
                </a:cxn>
                <a:cxn ang="0">
                  <a:pos x="427" y="262"/>
                </a:cxn>
                <a:cxn ang="0">
                  <a:pos x="412" y="270"/>
                </a:cxn>
                <a:cxn ang="0">
                  <a:pos x="369" y="293"/>
                </a:cxn>
                <a:cxn ang="0">
                  <a:pos x="356" y="317"/>
                </a:cxn>
                <a:cxn ang="0">
                  <a:pos x="360" y="287"/>
                </a:cxn>
                <a:cxn ang="0">
                  <a:pos x="341" y="289"/>
                </a:cxn>
                <a:cxn ang="0">
                  <a:pos x="316" y="288"/>
                </a:cxn>
                <a:cxn ang="0">
                  <a:pos x="297" y="281"/>
                </a:cxn>
                <a:cxn ang="0">
                  <a:pos x="275" y="266"/>
                </a:cxn>
                <a:cxn ang="0">
                  <a:pos x="267" y="255"/>
                </a:cxn>
                <a:cxn ang="0">
                  <a:pos x="251" y="250"/>
                </a:cxn>
                <a:cxn ang="0">
                  <a:pos x="0" y="327"/>
                </a:cxn>
                <a:cxn ang="0">
                  <a:pos x="22" y="303"/>
                </a:cxn>
                <a:cxn ang="0">
                  <a:pos x="34" y="291"/>
                </a:cxn>
                <a:cxn ang="0">
                  <a:pos x="46" y="279"/>
                </a:cxn>
                <a:cxn ang="0">
                  <a:pos x="63" y="256"/>
                </a:cxn>
                <a:cxn ang="0">
                  <a:pos x="55" y="246"/>
                </a:cxn>
                <a:cxn ang="0">
                  <a:pos x="54" y="246"/>
                </a:cxn>
                <a:cxn ang="0">
                  <a:pos x="42" y="223"/>
                </a:cxn>
                <a:cxn ang="0">
                  <a:pos x="68" y="212"/>
                </a:cxn>
                <a:cxn ang="0">
                  <a:pos x="96" y="202"/>
                </a:cxn>
                <a:cxn ang="0">
                  <a:pos x="117" y="201"/>
                </a:cxn>
                <a:cxn ang="0">
                  <a:pos x="147" y="188"/>
                </a:cxn>
                <a:cxn ang="0">
                  <a:pos x="161" y="180"/>
                </a:cxn>
                <a:cxn ang="0">
                  <a:pos x="177" y="169"/>
                </a:cxn>
                <a:cxn ang="0">
                  <a:pos x="180" y="158"/>
                </a:cxn>
                <a:cxn ang="0">
                  <a:pos x="171" y="144"/>
                </a:cxn>
                <a:cxn ang="0">
                  <a:pos x="176" y="137"/>
                </a:cxn>
                <a:cxn ang="0">
                  <a:pos x="174" y="125"/>
                </a:cxn>
                <a:cxn ang="0">
                  <a:pos x="158" y="124"/>
                </a:cxn>
                <a:cxn ang="0">
                  <a:pos x="159" y="112"/>
                </a:cxn>
                <a:cxn ang="0">
                  <a:pos x="176" y="90"/>
                </a:cxn>
                <a:cxn ang="0">
                  <a:pos x="178" y="78"/>
                </a:cxn>
                <a:cxn ang="0">
                  <a:pos x="196" y="43"/>
                </a:cxn>
                <a:cxn ang="0">
                  <a:pos x="226" y="23"/>
                </a:cxn>
                <a:cxn ang="0">
                  <a:pos x="284" y="0"/>
                </a:cxn>
                <a:cxn ang="0">
                  <a:pos x="289" y="25"/>
                </a:cxn>
                <a:cxn ang="0">
                  <a:pos x="300" y="51"/>
                </a:cxn>
                <a:cxn ang="0">
                  <a:pos x="314" y="87"/>
                </a:cxn>
                <a:cxn ang="0">
                  <a:pos x="339" y="146"/>
                </a:cxn>
                <a:cxn ang="0">
                  <a:pos x="340" y="155"/>
                </a:cxn>
                <a:cxn ang="0">
                  <a:pos x="343" y="183"/>
                </a:cxn>
                <a:cxn ang="0">
                  <a:pos x="345" y="204"/>
                </a:cxn>
                <a:cxn ang="0">
                  <a:pos x="347" y="210"/>
                </a:cxn>
                <a:cxn ang="0">
                  <a:pos x="352" y="231"/>
                </a:cxn>
                <a:cxn ang="0">
                  <a:pos x="364" y="267"/>
                </a:cxn>
              </a:cxnLst>
              <a:rect l="0" t="0" r="r" b="b"/>
              <a:pathLst>
                <a:path w="445" h="327">
                  <a:moveTo>
                    <a:pt x="356" y="317"/>
                  </a:moveTo>
                  <a:cubicBezTo>
                    <a:pt x="356" y="321"/>
                    <a:pt x="356" y="321"/>
                    <a:pt x="356" y="321"/>
                  </a:cubicBezTo>
                  <a:cubicBezTo>
                    <a:pt x="358" y="322"/>
                    <a:pt x="358" y="322"/>
                    <a:pt x="358" y="322"/>
                  </a:cubicBezTo>
                  <a:cubicBezTo>
                    <a:pt x="365" y="318"/>
                    <a:pt x="370" y="316"/>
                    <a:pt x="377" y="312"/>
                  </a:cubicBezTo>
                  <a:cubicBezTo>
                    <a:pt x="383" y="308"/>
                    <a:pt x="386" y="304"/>
                    <a:pt x="392" y="300"/>
                  </a:cubicBezTo>
                  <a:cubicBezTo>
                    <a:pt x="397" y="297"/>
                    <a:pt x="400" y="295"/>
                    <a:pt x="404" y="292"/>
                  </a:cubicBezTo>
                  <a:cubicBezTo>
                    <a:pt x="407" y="290"/>
                    <a:pt x="408" y="288"/>
                    <a:pt x="411" y="285"/>
                  </a:cubicBezTo>
                  <a:cubicBezTo>
                    <a:pt x="413" y="282"/>
                    <a:pt x="416" y="281"/>
                    <a:pt x="418" y="279"/>
                  </a:cubicBezTo>
                  <a:cubicBezTo>
                    <a:pt x="421" y="276"/>
                    <a:pt x="422" y="274"/>
                    <a:pt x="425" y="272"/>
                  </a:cubicBezTo>
                  <a:cubicBezTo>
                    <a:pt x="429" y="268"/>
                    <a:pt x="432" y="267"/>
                    <a:pt x="436" y="262"/>
                  </a:cubicBezTo>
                  <a:cubicBezTo>
                    <a:pt x="440" y="259"/>
                    <a:pt x="445" y="257"/>
                    <a:pt x="445" y="252"/>
                  </a:cubicBezTo>
                  <a:cubicBezTo>
                    <a:pt x="445" y="251"/>
                    <a:pt x="445" y="251"/>
                    <a:pt x="445" y="250"/>
                  </a:cubicBezTo>
                  <a:cubicBezTo>
                    <a:pt x="444" y="250"/>
                    <a:pt x="443" y="249"/>
                    <a:pt x="442" y="250"/>
                  </a:cubicBezTo>
                  <a:cubicBezTo>
                    <a:pt x="436" y="254"/>
                    <a:pt x="434" y="260"/>
                    <a:pt x="427" y="262"/>
                  </a:cubicBezTo>
                  <a:cubicBezTo>
                    <a:pt x="424" y="263"/>
                    <a:pt x="422" y="263"/>
                    <a:pt x="419" y="265"/>
                  </a:cubicBezTo>
                  <a:cubicBezTo>
                    <a:pt x="416" y="266"/>
                    <a:pt x="415" y="269"/>
                    <a:pt x="412" y="270"/>
                  </a:cubicBezTo>
                  <a:cubicBezTo>
                    <a:pt x="405" y="273"/>
                    <a:pt x="401" y="275"/>
                    <a:pt x="394" y="277"/>
                  </a:cubicBezTo>
                  <a:cubicBezTo>
                    <a:pt x="382" y="280"/>
                    <a:pt x="377" y="285"/>
                    <a:pt x="369" y="293"/>
                  </a:cubicBezTo>
                  <a:cubicBezTo>
                    <a:pt x="363" y="297"/>
                    <a:pt x="361" y="301"/>
                    <a:pt x="358" y="308"/>
                  </a:cubicBezTo>
                  <a:cubicBezTo>
                    <a:pt x="357" y="311"/>
                    <a:pt x="356" y="314"/>
                    <a:pt x="356" y="317"/>
                  </a:cubicBezTo>
                  <a:close/>
                  <a:moveTo>
                    <a:pt x="366" y="278"/>
                  </a:moveTo>
                  <a:cubicBezTo>
                    <a:pt x="364" y="281"/>
                    <a:pt x="362" y="284"/>
                    <a:pt x="360" y="287"/>
                  </a:cubicBezTo>
                  <a:cubicBezTo>
                    <a:pt x="360" y="287"/>
                    <a:pt x="360" y="287"/>
                    <a:pt x="360" y="287"/>
                  </a:cubicBezTo>
                  <a:cubicBezTo>
                    <a:pt x="353" y="288"/>
                    <a:pt x="349" y="288"/>
                    <a:pt x="341" y="289"/>
                  </a:cubicBezTo>
                  <a:cubicBezTo>
                    <a:pt x="338" y="289"/>
                    <a:pt x="336" y="290"/>
                    <a:pt x="332" y="290"/>
                  </a:cubicBezTo>
                  <a:cubicBezTo>
                    <a:pt x="326" y="290"/>
                    <a:pt x="322" y="289"/>
                    <a:pt x="316" y="288"/>
                  </a:cubicBezTo>
                  <a:cubicBezTo>
                    <a:pt x="309" y="287"/>
                    <a:pt x="301" y="287"/>
                    <a:pt x="297" y="281"/>
                  </a:cubicBezTo>
                  <a:cubicBezTo>
                    <a:pt x="297" y="281"/>
                    <a:pt x="297" y="281"/>
                    <a:pt x="297" y="281"/>
                  </a:cubicBezTo>
                  <a:cubicBezTo>
                    <a:pt x="291" y="279"/>
                    <a:pt x="285" y="280"/>
                    <a:pt x="280" y="276"/>
                  </a:cubicBezTo>
                  <a:cubicBezTo>
                    <a:pt x="277" y="273"/>
                    <a:pt x="277" y="270"/>
                    <a:pt x="275" y="266"/>
                  </a:cubicBezTo>
                  <a:cubicBezTo>
                    <a:pt x="274" y="264"/>
                    <a:pt x="272" y="263"/>
                    <a:pt x="270" y="260"/>
                  </a:cubicBezTo>
                  <a:cubicBezTo>
                    <a:pt x="269" y="258"/>
                    <a:pt x="269" y="256"/>
                    <a:pt x="267" y="255"/>
                  </a:cubicBezTo>
                  <a:cubicBezTo>
                    <a:pt x="263" y="253"/>
                    <a:pt x="261" y="253"/>
                    <a:pt x="257" y="252"/>
                  </a:cubicBezTo>
                  <a:cubicBezTo>
                    <a:pt x="255" y="251"/>
                    <a:pt x="254" y="250"/>
                    <a:pt x="251" y="250"/>
                  </a:cubicBezTo>
                  <a:cubicBezTo>
                    <a:pt x="176" y="276"/>
                    <a:pt x="92" y="302"/>
                    <a:pt x="0" y="327"/>
                  </a:cubicBezTo>
                  <a:cubicBezTo>
                    <a:pt x="0" y="327"/>
                    <a:pt x="0" y="327"/>
                    <a:pt x="0" y="327"/>
                  </a:cubicBezTo>
                  <a:cubicBezTo>
                    <a:pt x="1" y="326"/>
                    <a:pt x="3" y="325"/>
                    <a:pt x="4" y="323"/>
                  </a:cubicBezTo>
                  <a:cubicBezTo>
                    <a:pt x="10" y="315"/>
                    <a:pt x="14" y="309"/>
                    <a:pt x="22" y="303"/>
                  </a:cubicBezTo>
                  <a:cubicBezTo>
                    <a:pt x="24" y="301"/>
                    <a:pt x="26" y="300"/>
                    <a:pt x="28" y="299"/>
                  </a:cubicBezTo>
                  <a:cubicBezTo>
                    <a:pt x="31" y="296"/>
                    <a:pt x="32" y="294"/>
                    <a:pt x="34" y="291"/>
                  </a:cubicBezTo>
                  <a:cubicBezTo>
                    <a:pt x="36" y="290"/>
                    <a:pt x="37" y="289"/>
                    <a:pt x="39" y="288"/>
                  </a:cubicBezTo>
                  <a:cubicBezTo>
                    <a:pt x="42" y="285"/>
                    <a:pt x="43" y="283"/>
                    <a:pt x="46" y="279"/>
                  </a:cubicBezTo>
                  <a:cubicBezTo>
                    <a:pt x="50" y="273"/>
                    <a:pt x="54" y="270"/>
                    <a:pt x="59" y="263"/>
                  </a:cubicBezTo>
                  <a:cubicBezTo>
                    <a:pt x="60" y="261"/>
                    <a:pt x="63" y="259"/>
                    <a:pt x="63" y="256"/>
                  </a:cubicBezTo>
                  <a:cubicBezTo>
                    <a:pt x="63" y="254"/>
                    <a:pt x="60" y="253"/>
                    <a:pt x="59" y="252"/>
                  </a:cubicBezTo>
                  <a:cubicBezTo>
                    <a:pt x="57" y="250"/>
                    <a:pt x="56" y="248"/>
                    <a:pt x="55" y="246"/>
                  </a:cubicBezTo>
                  <a:cubicBezTo>
                    <a:pt x="54" y="246"/>
                    <a:pt x="54" y="246"/>
                    <a:pt x="54" y="246"/>
                  </a:cubicBezTo>
                  <a:cubicBezTo>
                    <a:pt x="54" y="246"/>
                    <a:pt x="54" y="246"/>
                    <a:pt x="54" y="246"/>
                  </a:cubicBezTo>
                  <a:cubicBezTo>
                    <a:pt x="48" y="238"/>
                    <a:pt x="45" y="232"/>
                    <a:pt x="42" y="223"/>
                  </a:cubicBezTo>
                  <a:cubicBezTo>
                    <a:pt x="42" y="223"/>
                    <a:pt x="42" y="223"/>
                    <a:pt x="42" y="223"/>
                  </a:cubicBezTo>
                  <a:cubicBezTo>
                    <a:pt x="47" y="221"/>
                    <a:pt x="50" y="220"/>
                    <a:pt x="54" y="218"/>
                  </a:cubicBezTo>
                  <a:cubicBezTo>
                    <a:pt x="60" y="216"/>
                    <a:pt x="63" y="214"/>
                    <a:pt x="68" y="212"/>
                  </a:cubicBezTo>
                  <a:cubicBezTo>
                    <a:pt x="74" y="209"/>
                    <a:pt x="77" y="207"/>
                    <a:pt x="83" y="205"/>
                  </a:cubicBezTo>
                  <a:cubicBezTo>
                    <a:pt x="88" y="204"/>
                    <a:pt x="91" y="202"/>
                    <a:pt x="96" y="202"/>
                  </a:cubicBezTo>
                  <a:cubicBezTo>
                    <a:pt x="99" y="202"/>
                    <a:pt x="101" y="205"/>
                    <a:pt x="105" y="205"/>
                  </a:cubicBezTo>
                  <a:cubicBezTo>
                    <a:pt x="110" y="205"/>
                    <a:pt x="112" y="203"/>
                    <a:pt x="117" y="201"/>
                  </a:cubicBezTo>
                  <a:cubicBezTo>
                    <a:pt x="120" y="200"/>
                    <a:pt x="123" y="200"/>
                    <a:pt x="126" y="199"/>
                  </a:cubicBezTo>
                  <a:cubicBezTo>
                    <a:pt x="134" y="194"/>
                    <a:pt x="138" y="191"/>
                    <a:pt x="147" y="188"/>
                  </a:cubicBezTo>
                  <a:cubicBezTo>
                    <a:pt x="150" y="187"/>
                    <a:pt x="152" y="186"/>
                    <a:pt x="155" y="184"/>
                  </a:cubicBezTo>
                  <a:cubicBezTo>
                    <a:pt x="158" y="183"/>
                    <a:pt x="160" y="182"/>
                    <a:pt x="161" y="180"/>
                  </a:cubicBezTo>
                  <a:cubicBezTo>
                    <a:pt x="162" y="178"/>
                    <a:pt x="163" y="177"/>
                    <a:pt x="165" y="175"/>
                  </a:cubicBezTo>
                  <a:cubicBezTo>
                    <a:pt x="169" y="173"/>
                    <a:pt x="173" y="172"/>
                    <a:pt x="177" y="169"/>
                  </a:cubicBezTo>
                  <a:cubicBezTo>
                    <a:pt x="179" y="166"/>
                    <a:pt x="183" y="165"/>
                    <a:pt x="183" y="161"/>
                  </a:cubicBezTo>
                  <a:cubicBezTo>
                    <a:pt x="183" y="159"/>
                    <a:pt x="181" y="159"/>
                    <a:pt x="180" y="158"/>
                  </a:cubicBezTo>
                  <a:cubicBezTo>
                    <a:pt x="178" y="156"/>
                    <a:pt x="177" y="154"/>
                    <a:pt x="175" y="152"/>
                  </a:cubicBezTo>
                  <a:cubicBezTo>
                    <a:pt x="173" y="149"/>
                    <a:pt x="171" y="148"/>
                    <a:pt x="171" y="144"/>
                  </a:cubicBezTo>
                  <a:cubicBezTo>
                    <a:pt x="171" y="144"/>
                    <a:pt x="173" y="144"/>
                    <a:pt x="173" y="143"/>
                  </a:cubicBezTo>
                  <a:cubicBezTo>
                    <a:pt x="175" y="141"/>
                    <a:pt x="176" y="140"/>
                    <a:pt x="176" y="137"/>
                  </a:cubicBezTo>
                  <a:cubicBezTo>
                    <a:pt x="176" y="126"/>
                    <a:pt x="176" y="126"/>
                    <a:pt x="176" y="126"/>
                  </a:cubicBezTo>
                  <a:cubicBezTo>
                    <a:pt x="175" y="125"/>
                    <a:pt x="175" y="125"/>
                    <a:pt x="174" y="125"/>
                  </a:cubicBezTo>
                  <a:cubicBezTo>
                    <a:pt x="171" y="125"/>
                    <a:pt x="170" y="126"/>
                    <a:pt x="167" y="126"/>
                  </a:cubicBezTo>
                  <a:cubicBezTo>
                    <a:pt x="164" y="126"/>
                    <a:pt x="161" y="126"/>
                    <a:pt x="158" y="124"/>
                  </a:cubicBezTo>
                  <a:cubicBezTo>
                    <a:pt x="157" y="123"/>
                    <a:pt x="155" y="122"/>
                    <a:pt x="155" y="120"/>
                  </a:cubicBezTo>
                  <a:cubicBezTo>
                    <a:pt x="155" y="116"/>
                    <a:pt x="158" y="115"/>
                    <a:pt x="159" y="112"/>
                  </a:cubicBezTo>
                  <a:cubicBezTo>
                    <a:pt x="163" y="107"/>
                    <a:pt x="166" y="104"/>
                    <a:pt x="170" y="99"/>
                  </a:cubicBezTo>
                  <a:cubicBezTo>
                    <a:pt x="172" y="96"/>
                    <a:pt x="174" y="94"/>
                    <a:pt x="176" y="90"/>
                  </a:cubicBezTo>
                  <a:cubicBezTo>
                    <a:pt x="177" y="87"/>
                    <a:pt x="179" y="85"/>
                    <a:pt x="179" y="81"/>
                  </a:cubicBezTo>
                  <a:cubicBezTo>
                    <a:pt x="179" y="80"/>
                    <a:pt x="179" y="79"/>
                    <a:pt x="178" y="78"/>
                  </a:cubicBezTo>
                  <a:cubicBezTo>
                    <a:pt x="178" y="78"/>
                    <a:pt x="178" y="78"/>
                    <a:pt x="178" y="78"/>
                  </a:cubicBezTo>
                  <a:cubicBezTo>
                    <a:pt x="184" y="64"/>
                    <a:pt x="188" y="56"/>
                    <a:pt x="196" y="43"/>
                  </a:cubicBezTo>
                  <a:cubicBezTo>
                    <a:pt x="201" y="34"/>
                    <a:pt x="206" y="31"/>
                    <a:pt x="214" y="25"/>
                  </a:cubicBezTo>
                  <a:cubicBezTo>
                    <a:pt x="218" y="24"/>
                    <a:pt x="222" y="25"/>
                    <a:pt x="226" y="23"/>
                  </a:cubicBezTo>
                  <a:cubicBezTo>
                    <a:pt x="284" y="0"/>
                    <a:pt x="284" y="0"/>
                    <a:pt x="284" y="0"/>
                  </a:cubicBezTo>
                  <a:cubicBezTo>
                    <a:pt x="284" y="0"/>
                    <a:pt x="284" y="0"/>
                    <a:pt x="284" y="0"/>
                  </a:cubicBezTo>
                  <a:cubicBezTo>
                    <a:pt x="284" y="6"/>
                    <a:pt x="286" y="10"/>
                    <a:pt x="287" y="16"/>
                  </a:cubicBezTo>
                  <a:cubicBezTo>
                    <a:pt x="288" y="19"/>
                    <a:pt x="288" y="22"/>
                    <a:pt x="289" y="25"/>
                  </a:cubicBezTo>
                  <a:cubicBezTo>
                    <a:pt x="290" y="28"/>
                    <a:pt x="291" y="29"/>
                    <a:pt x="293" y="31"/>
                  </a:cubicBezTo>
                  <a:cubicBezTo>
                    <a:pt x="297" y="38"/>
                    <a:pt x="299" y="43"/>
                    <a:pt x="300" y="51"/>
                  </a:cubicBezTo>
                  <a:cubicBezTo>
                    <a:pt x="302" y="61"/>
                    <a:pt x="307" y="66"/>
                    <a:pt x="309" y="76"/>
                  </a:cubicBezTo>
                  <a:cubicBezTo>
                    <a:pt x="310" y="81"/>
                    <a:pt x="311" y="83"/>
                    <a:pt x="314" y="87"/>
                  </a:cubicBezTo>
                  <a:cubicBezTo>
                    <a:pt x="317" y="93"/>
                    <a:pt x="319" y="96"/>
                    <a:pt x="325" y="98"/>
                  </a:cubicBezTo>
                  <a:cubicBezTo>
                    <a:pt x="339" y="146"/>
                    <a:pt x="339" y="146"/>
                    <a:pt x="339" y="146"/>
                  </a:cubicBezTo>
                  <a:cubicBezTo>
                    <a:pt x="339" y="150"/>
                    <a:pt x="340" y="151"/>
                    <a:pt x="340" y="155"/>
                  </a:cubicBezTo>
                  <a:cubicBezTo>
                    <a:pt x="340" y="155"/>
                    <a:pt x="340" y="155"/>
                    <a:pt x="340" y="155"/>
                  </a:cubicBezTo>
                  <a:cubicBezTo>
                    <a:pt x="341" y="167"/>
                    <a:pt x="341" y="167"/>
                    <a:pt x="341" y="167"/>
                  </a:cubicBezTo>
                  <a:cubicBezTo>
                    <a:pt x="343" y="183"/>
                    <a:pt x="343" y="183"/>
                    <a:pt x="343" y="183"/>
                  </a:cubicBezTo>
                  <a:cubicBezTo>
                    <a:pt x="343" y="192"/>
                    <a:pt x="343" y="192"/>
                    <a:pt x="343" y="192"/>
                  </a:cubicBezTo>
                  <a:cubicBezTo>
                    <a:pt x="343" y="197"/>
                    <a:pt x="344" y="199"/>
                    <a:pt x="345" y="204"/>
                  </a:cubicBezTo>
                  <a:cubicBezTo>
                    <a:pt x="345" y="207"/>
                    <a:pt x="347" y="207"/>
                    <a:pt x="347" y="210"/>
                  </a:cubicBezTo>
                  <a:cubicBezTo>
                    <a:pt x="347" y="210"/>
                    <a:pt x="347" y="210"/>
                    <a:pt x="347" y="210"/>
                  </a:cubicBezTo>
                  <a:cubicBezTo>
                    <a:pt x="347" y="216"/>
                    <a:pt x="348" y="220"/>
                    <a:pt x="350" y="226"/>
                  </a:cubicBezTo>
                  <a:cubicBezTo>
                    <a:pt x="351" y="228"/>
                    <a:pt x="351" y="229"/>
                    <a:pt x="352" y="231"/>
                  </a:cubicBezTo>
                  <a:cubicBezTo>
                    <a:pt x="354" y="237"/>
                    <a:pt x="356" y="239"/>
                    <a:pt x="358" y="245"/>
                  </a:cubicBezTo>
                  <a:cubicBezTo>
                    <a:pt x="361" y="253"/>
                    <a:pt x="362" y="259"/>
                    <a:pt x="364" y="267"/>
                  </a:cubicBezTo>
                  <a:cubicBezTo>
                    <a:pt x="364" y="271"/>
                    <a:pt x="365" y="275"/>
                    <a:pt x="366" y="278"/>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6" name="Freeform 36"/>
            <p:cNvSpPr>
              <a:spLocks/>
            </p:cNvSpPr>
            <p:nvPr/>
          </p:nvSpPr>
          <p:spPr bwMode="auto">
            <a:xfrm>
              <a:off x="5680075" y="2308225"/>
              <a:ext cx="92075" cy="141288"/>
            </a:xfrm>
            <a:custGeom>
              <a:avLst/>
              <a:gdLst/>
              <a:ahLst/>
              <a:cxnLst>
                <a:cxn ang="0">
                  <a:pos x="0" y="6"/>
                </a:cxn>
                <a:cxn ang="0">
                  <a:pos x="21" y="0"/>
                </a:cxn>
                <a:cxn ang="0">
                  <a:pos x="21" y="0"/>
                </a:cxn>
                <a:cxn ang="0">
                  <a:pos x="22" y="10"/>
                </a:cxn>
                <a:cxn ang="0">
                  <a:pos x="22" y="15"/>
                </a:cxn>
                <a:cxn ang="0">
                  <a:pos x="22" y="15"/>
                </a:cxn>
                <a:cxn ang="0">
                  <a:pos x="24" y="21"/>
                </a:cxn>
                <a:cxn ang="0">
                  <a:pos x="29" y="40"/>
                </a:cxn>
                <a:cxn ang="0">
                  <a:pos x="31" y="41"/>
                </a:cxn>
                <a:cxn ang="0">
                  <a:pos x="40" y="49"/>
                </a:cxn>
                <a:cxn ang="0">
                  <a:pos x="50" y="53"/>
                </a:cxn>
                <a:cxn ang="0">
                  <a:pos x="56" y="59"/>
                </a:cxn>
                <a:cxn ang="0">
                  <a:pos x="57" y="67"/>
                </a:cxn>
                <a:cxn ang="0">
                  <a:pos x="59" y="76"/>
                </a:cxn>
                <a:cxn ang="0">
                  <a:pos x="59" y="82"/>
                </a:cxn>
                <a:cxn ang="0">
                  <a:pos x="59" y="82"/>
                </a:cxn>
                <a:cxn ang="0">
                  <a:pos x="29" y="91"/>
                </a:cxn>
                <a:cxn ang="0">
                  <a:pos x="0" y="6"/>
                </a:cxn>
              </a:cxnLst>
              <a:rect l="0" t="0" r="r" b="b"/>
              <a:pathLst>
                <a:path w="59" h="91">
                  <a:moveTo>
                    <a:pt x="0" y="6"/>
                  </a:moveTo>
                  <a:cubicBezTo>
                    <a:pt x="21" y="0"/>
                    <a:pt x="21" y="0"/>
                    <a:pt x="21" y="0"/>
                  </a:cubicBezTo>
                  <a:cubicBezTo>
                    <a:pt x="21" y="0"/>
                    <a:pt x="21" y="0"/>
                    <a:pt x="21" y="0"/>
                  </a:cubicBezTo>
                  <a:cubicBezTo>
                    <a:pt x="22" y="10"/>
                    <a:pt x="22" y="10"/>
                    <a:pt x="22" y="10"/>
                  </a:cubicBezTo>
                  <a:cubicBezTo>
                    <a:pt x="22" y="15"/>
                    <a:pt x="22" y="15"/>
                    <a:pt x="22" y="15"/>
                  </a:cubicBezTo>
                  <a:cubicBezTo>
                    <a:pt x="22" y="15"/>
                    <a:pt x="22" y="15"/>
                    <a:pt x="22" y="15"/>
                  </a:cubicBezTo>
                  <a:cubicBezTo>
                    <a:pt x="22" y="17"/>
                    <a:pt x="23" y="18"/>
                    <a:pt x="24" y="21"/>
                  </a:cubicBezTo>
                  <a:cubicBezTo>
                    <a:pt x="26" y="28"/>
                    <a:pt x="25" y="33"/>
                    <a:pt x="29" y="40"/>
                  </a:cubicBezTo>
                  <a:cubicBezTo>
                    <a:pt x="29" y="41"/>
                    <a:pt x="30" y="41"/>
                    <a:pt x="31" y="41"/>
                  </a:cubicBezTo>
                  <a:cubicBezTo>
                    <a:pt x="34" y="45"/>
                    <a:pt x="36" y="46"/>
                    <a:pt x="40" y="49"/>
                  </a:cubicBezTo>
                  <a:cubicBezTo>
                    <a:pt x="44" y="51"/>
                    <a:pt x="46" y="52"/>
                    <a:pt x="50" y="53"/>
                  </a:cubicBezTo>
                  <a:cubicBezTo>
                    <a:pt x="53" y="55"/>
                    <a:pt x="55" y="56"/>
                    <a:pt x="56" y="59"/>
                  </a:cubicBezTo>
                  <a:cubicBezTo>
                    <a:pt x="57" y="62"/>
                    <a:pt x="56" y="64"/>
                    <a:pt x="57" y="67"/>
                  </a:cubicBezTo>
                  <a:cubicBezTo>
                    <a:pt x="58" y="70"/>
                    <a:pt x="59" y="72"/>
                    <a:pt x="59" y="76"/>
                  </a:cubicBezTo>
                  <a:cubicBezTo>
                    <a:pt x="59" y="82"/>
                    <a:pt x="59" y="82"/>
                    <a:pt x="59" y="82"/>
                  </a:cubicBezTo>
                  <a:cubicBezTo>
                    <a:pt x="59" y="82"/>
                    <a:pt x="59" y="82"/>
                    <a:pt x="59" y="82"/>
                  </a:cubicBezTo>
                  <a:cubicBezTo>
                    <a:pt x="29" y="91"/>
                    <a:pt x="29" y="91"/>
                    <a:pt x="29" y="91"/>
                  </a:cubicBezTo>
                  <a:cubicBezTo>
                    <a:pt x="0" y="6"/>
                    <a:pt x="0" y="6"/>
                    <a:pt x="0" y="6"/>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7" name="Freeform 37"/>
            <p:cNvSpPr>
              <a:spLocks/>
            </p:cNvSpPr>
            <p:nvPr/>
          </p:nvSpPr>
          <p:spPr bwMode="auto">
            <a:xfrm>
              <a:off x="5383213" y="2317750"/>
              <a:ext cx="388938" cy="182563"/>
            </a:xfrm>
            <a:custGeom>
              <a:avLst/>
              <a:gdLst/>
              <a:ahLst/>
              <a:cxnLst>
                <a:cxn ang="0">
                  <a:pos x="8" y="90"/>
                </a:cxn>
                <a:cxn ang="0">
                  <a:pos x="29" y="72"/>
                </a:cxn>
                <a:cxn ang="0">
                  <a:pos x="44" y="61"/>
                </a:cxn>
                <a:cxn ang="0">
                  <a:pos x="59" y="57"/>
                </a:cxn>
                <a:cxn ang="0">
                  <a:pos x="68" y="46"/>
                </a:cxn>
                <a:cxn ang="0">
                  <a:pos x="84" y="45"/>
                </a:cxn>
                <a:cxn ang="0">
                  <a:pos x="97" y="54"/>
                </a:cxn>
                <a:cxn ang="0">
                  <a:pos x="99" y="54"/>
                </a:cxn>
                <a:cxn ang="0">
                  <a:pos x="113" y="56"/>
                </a:cxn>
                <a:cxn ang="0">
                  <a:pos x="122" y="69"/>
                </a:cxn>
                <a:cxn ang="0">
                  <a:pos x="145" y="73"/>
                </a:cxn>
                <a:cxn ang="0">
                  <a:pos x="144" y="87"/>
                </a:cxn>
                <a:cxn ang="0">
                  <a:pos x="137" y="110"/>
                </a:cxn>
                <a:cxn ang="0">
                  <a:pos x="136" y="118"/>
                </a:cxn>
                <a:cxn ang="0">
                  <a:pos x="149" y="117"/>
                </a:cxn>
                <a:cxn ang="0">
                  <a:pos x="182" y="115"/>
                </a:cxn>
                <a:cxn ang="0">
                  <a:pos x="183" y="113"/>
                </a:cxn>
                <a:cxn ang="0">
                  <a:pos x="195" y="108"/>
                </a:cxn>
                <a:cxn ang="0">
                  <a:pos x="177" y="80"/>
                </a:cxn>
                <a:cxn ang="0">
                  <a:pos x="170" y="59"/>
                </a:cxn>
                <a:cxn ang="0">
                  <a:pos x="166" y="40"/>
                </a:cxn>
                <a:cxn ang="0">
                  <a:pos x="172" y="30"/>
                </a:cxn>
                <a:cxn ang="0">
                  <a:pos x="185" y="14"/>
                </a:cxn>
                <a:cxn ang="0">
                  <a:pos x="184" y="33"/>
                </a:cxn>
                <a:cxn ang="0">
                  <a:pos x="185" y="46"/>
                </a:cxn>
                <a:cxn ang="0">
                  <a:pos x="185" y="59"/>
                </a:cxn>
                <a:cxn ang="0">
                  <a:pos x="190" y="63"/>
                </a:cxn>
                <a:cxn ang="0">
                  <a:pos x="199" y="74"/>
                </a:cxn>
                <a:cxn ang="0">
                  <a:pos x="206" y="91"/>
                </a:cxn>
                <a:cxn ang="0">
                  <a:pos x="215" y="98"/>
                </a:cxn>
                <a:cxn ang="0">
                  <a:pos x="222" y="115"/>
                </a:cxn>
                <a:cxn ang="0">
                  <a:pos x="237" y="115"/>
                </a:cxn>
                <a:cxn ang="0">
                  <a:pos x="246" y="113"/>
                </a:cxn>
                <a:cxn ang="0">
                  <a:pos x="251" y="86"/>
                </a:cxn>
                <a:cxn ang="0">
                  <a:pos x="252" y="76"/>
                </a:cxn>
                <a:cxn ang="0">
                  <a:pos x="222" y="85"/>
                </a:cxn>
                <a:cxn ang="0">
                  <a:pos x="193" y="0"/>
                </a:cxn>
              </a:cxnLst>
              <a:rect l="0" t="0" r="r" b="b"/>
              <a:pathLst>
                <a:path w="252" h="118">
                  <a:moveTo>
                    <a:pt x="0" y="61"/>
                  </a:moveTo>
                  <a:cubicBezTo>
                    <a:pt x="8" y="90"/>
                    <a:pt x="8" y="90"/>
                    <a:pt x="8" y="90"/>
                  </a:cubicBezTo>
                  <a:cubicBezTo>
                    <a:pt x="12" y="87"/>
                    <a:pt x="13" y="83"/>
                    <a:pt x="16" y="79"/>
                  </a:cubicBezTo>
                  <a:cubicBezTo>
                    <a:pt x="20" y="75"/>
                    <a:pt x="25" y="76"/>
                    <a:pt x="29" y="72"/>
                  </a:cubicBezTo>
                  <a:cubicBezTo>
                    <a:pt x="34" y="68"/>
                    <a:pt x="35" y="64"/>
                    <a:pt x="40" y="60"/>
                  </a:cubicBezTo>
                  <a:cubicBezTo>
                    <a:pt x="44" y="61"/>
                    <a:pt x="44" y="61"/>
                    <a:pt x="44" y="61"/>
                  </a:cubicBezTo>
                  <a:cubicBezTo>
                    <a:pt x="53" y="61"/>
                    <a:pt x="53" y="61"/>
                    <a:pt x="53" y="61"/>
                  </a:cubicBezTo>
                  <a:cubicBezTo>
                    <a:pt x="56" y="61"/>
                    <a:pt x="58" y="59"/>
                    <a:pt x="59" y="57"/>
                  </a:cubicBezTo>
                  <a:cubicBezTo>
                    <a:pt x="61" y="55"/>
                    <a:pt x="62" y="54"/>
                    <a:pt x="63" y="51"/>
                  </a:cubicBezTo>
                  <a:cubicBezTo>
                    <a:pt x="64" y="49"/>
                    <a:pt x="65" y="47"/>
                    <a:pt x="68" y="46"/>
                  </a:cubicBezTo>
                  <a:cubicBezTo>
                    <a:pt x="69" y="46"/>
                    <a:pt x="70" y="47"/>
                    <a:pt x="71" y="46"/>
                  </a:cubicBezTo>
                  <a:cubicBezTo>
                    <a:pt x="76" y="46"/>
                    <a:pt x="79" y="45"/>
                    <a:pt x="84" y="45"/>
                  </a:cubicBezTo>
                  <a:cubicBezTo>
                    <a:pt x="88" y="45"/>
                    <a:pt x="88" y="50"/>
                    <a:pt x="91" y="53"/>
                  </a:cubicBezTo>
                  <a:cubicBezTo>
                    <a:pt x="93" y="55"/>
                    <a:pt x="95" y="54"/>
                    <a:pt x="97" y="54"/>
                  </a:cubicBezTo>
                  <a:cubicBezTo>
                    <a:pt x="98" y="54"/>
                    <a:pt x="98" y="54"/>
                    <a:pt x="99" y="54"/>
                  </a:cubicBezTo>
                  <a:cubicBezTo>
                    <a:pt x="99" y="54"/>
                    <a:pt x="99" y="54"/>
                    <a:pt x="99" y="54"/>
                  </a:cubicBezTo>
                  <a:cubicBezTo>
                    <a:pt x="101" y="54"/>
                    <a:pt x="104" y="55"/>
                    <a:pt x="107" y="55"/>
                  </a:cubicBezTo>
                  <a:cubicBezTo>
                    <a:pt x="109" y="56"/>
                    <a:pt x="111" y="55"/>
                    <a:pt x="113" y="56"/>
                  </a:cubicBezTo>
                  <a:cubicBezTo>
                    <a:pt x="114" y="57"/>
                    <a:pt x="114" y="59"/>
                    <a:pt x="114" y="60"/>
                  </a:cubicBezTo>
                  <a:cubicBezTo>
                    <a:pt x="117" y="64"/>
                    <a:pt x="118" y="68"/>
                    <a:pt x="122" y="69"/>
                  </a:cubicBezTo>
                  <a:cubicBezTo>
                    <a:pt x="128" y="70"/>
                    <a:pt x="130" y="73"/>
                    <a:pt x="136" y="73"/>
                  </a:cubicBezTo>
                  <a:cubicBezTo>
                    <a:pt x="145" y="73"/>
                    <a:pt x="145" y="73"/>
                    <a:pt x="145" y="73"/>
                  </a:cubicBezTo>
                  <a:cubicBezTo>
                    <a:pt x="145" y="77"/>
                    <a:pt x="145" y="77"/>
                    <a:pt x="145" y="77"/>
                  </a:cubicBezTo>
                  <a:cubicBezTo>
                    <a:pt x="145" y="81"/>
                    <a:pt x="144" y="83"/>
                    <a:pt x="144" y="87"/>
                  </a:cubicBezTo>
                  <a:cubicBezTo>
                    <a:pt x="144" y="90"/>
                    <a:pt x="144" y="93"/>
                    <a:pt x="143" y="96"/>
                  </a:cubicBezTo>
                  <a:cubicBezTo>
                    <a:pt x="141" y="102"/>
                    <a:pt x="139" y="105"/>
                    <a:pt x="137" y="110"/>
                  </a:cubicBezTo>
                  <a:cubicBezTo>
                    <a:pt x="137" y="111"/>
                    <a:pt x="136" y="112"/>
                    <a:pt x="136" y="114"/>
                  </a:cubicBezTo>
                  <a:cubicBezTo>
                    <a:pt x="136" y="118"/>
                    <a:pt x="136" y="118"/>
                    <a:pt x="136" y="118"/>
                  </a:cubicBezTo>
                  <a:cubicBezTo>
                    <a:pt x="137" y="118"/>
                    <a:pt x="137" y="118"/>
                    <a:pt x="139" y="118"/>
                  </a:cubicBezTo>
                  <a:cubicBezTo>
                    <a:pt x="143" y="118"/>
                    <a:pt x="145" y="117"/>
                    <a:pt x="149" y="117"/>
                  </a:cubicBezTo>
                  <a:cubicBezTo>
                    <a:pt x="154" y="116"/>
                    <a:pt x="156" y="117"/>
                    <a:pt x="161" y="117"/>
                  </a:cubicBezTo>
                  <a:cubicBezTo>
                    <a:pt x="169" y="117"/>
                    <a:pt x="174" y="117"/>
                    <a:pt x="182" y="115"/>
                  </a:cubicBezTo>
                  <a:cubicBezTo>
                    <a:pt x="182" y="115"/>
                    <a:pt x="182" y="115"/>
                    <a:pt x="182" y="115"/>
                  </a:cubicBezTo>
                  <a:cubicBezTo>
                    <a:pt x="183" y="113"/>
                    <a:pt x="183" y="113"/>
                    <a:pt x="183" y="113"/>
                  </a:cubicBezTo>
                  <a:cubicBezTo>
                    <a:pt x="186" y="113"/>
                    <a:pt x="188" y="112"/>
                    <a:pt x="191" y="111"/>
                  </a:cubicBezTo>
                  <a:cubicBezTo>
                    <a:pt x="193" y="111"/>
                    <a:pt x="195" y="110"/>
                    <a:pt x="195" y="108"/>
                  </a:cubicBezTo>
                  <a:cubicBezTo>
                    <a:pt x="195" y="102"/>
                    <a:pt x="188" y="101"/>
                    <a:pt x="183" y="98"/>
                  </a:cubicBezTo>
                  <a:cubicBezTo>
                    <a:pt x="178" y="93"/>
                    <a:pt x="181" y="87"/>
                    <a:pt x="177" y="80"/>
                  </a:cubicBezTo>
                  <a:cubicBezTo>
                    <a:pt x="175" y="75"/>
                    <a:pt x="173" y="71"/>
                    <a:pt x="172" y="65"/>
                  </a:cubicBezTo>
                  <a:cubicBezTo>
                    <a:pt x="171" y="63"/>
                    <a:pt x="171" y="61"/>
                    <a:pt x="170" y="59"/>
                  </a:cubicBezTo>
                  <a:cubicBezTo>
                    <a:pt x="168" y="54"/>
                    <a:pt x="163" y="53"/>
                    <a:pt x="163" y="47"/>
                  </a:cubicBezTo>
                  <a:cubicBezTo>
                    <a:pt x="163" y="44"/>
                    <a:pt x="165" y="43"/>
                    <a:pt x="166" y="40"/>
                  </a:cubicBezTo>
                  <a:cubicBezTo>
                    <a:pt x="166" y="39"/>
                    <a:pt x="166" y="38"/>
                    <a:pt x="166" y="38"/>
                  </a:cubicBezTo>
                  <a:cubicBezTo>
                    <a:pt x="168" y="34"/>
                    <a:pt x="170" y="33"/>
                    <a:pt x="172" y="30"/>
                  </a:cubicBezTo>
                  <a:cubicBezTo>
                    <a:pt x="174" y="27"/>
                    <a:pt x="176" y="26"/>
                    <a:pt x="178" y="23"/>
                  </a:cubicBezTo>
                  <a:cubicBezTo>
                    <a:pt x="181" y="19"/>
                    <a:pt x="181" y="17"/>
                    <a:pt x="185" y="14"/>
                  </a:cubicBezTo>
                  <a:cubicBezTo>
                    <a:pt x="185" y="18"/>
                    <a:pt x="187" y="21"/>
                    <a:pt x="187" y="25"/>
                  </a:cubicBezTo>
                  <a:cubicBezTo>
                    <a:pt x="187" y="28"/>
                    <a:pt x="185" y="30"/>
                    <a:pt x="184" y="33"/>
                  </a:cubicBezTo>
                  <a:cubicBezTo>
                    <a:pt x="183" y="35"/>
                    <a:pt x="182" y="35"/>
                    <a:pt x="182" y="36"/>
                  </a:cubicBezTo>
                  <a:cubicBezTo>
                    <a:pt x="182" y="40"/>
                    <a:pt x="185" y="42"/>
                    <a:pt x="185" y="46"/>
                  </a:cubicBezTo>
                  <a:cubicBezTo>
                    <a:pt x="185" y="49"/>
                    <a:pt x="182" y="50"/>
                    <a:pt x="182" y="54"/>
                  </a:cubicBezTo>
                  <a:cubicBezTo>
                    <a:pt x="182" y="56"/>
                    <a:pt x="183" y="57"/>
                    <a:pt x="185" y="59"/>
                  </a:cubicBezTo>
                  <a:cubicBezTo>
                    <a:pt x="186" y="59"/>
                    <a:pt x="187" y="58"/>
                    <a:pt x="188" y="59"/>
                  </a:cubicBezTo>
                  <a:cubicBezTo>
                    <a:pt x="190" y="60"/>
                    <a:pt x="190" y="61"/>
                    <a:pt x="190" y="63"/>
                  </a:cubicBezTo>
                  <a:cubicBezTo>
                    <a:pt x="191" y="66"/>
                    <a:pt x="191" y="68"/>
                    <a:pt x="194" y="70"/>
                  </a:cubicBezTo>
                  <a:cubicBezTo>
                    <a:pt x="196" y="71"/>
                    <a:pt x="199" y="72"/>
                    <a:pt x="199" y="74"/>
                  </a:cubicBezTo>
                  <a:cubicBezTo>
                    <a:pt x="199" y="77"/>
                    <a:pt x="196" y="77"/>
                    <a:pt x="194" y="79"/>
                  </a:cubicBezTo>
                  <a:cubicBezTo>
                    <a:pt x="196" y="85"/>
                    <a:pt x="200" y="89"/>
                    <a:pt x="206" y="91"/>
                  </a:cubicBezTo>
                  <a:cubicBezTo>
                    <a:pt x="208" y="92"/>
                    <a:pt x="210" y="91"/>
                    <a:pt x="212" y="92"/>
                  </a:cubicBezTo>
                  <a:cubicBezTo>
                    <a:pt x="214" y="94"/>
                    <a:pt x="214" y="96"/>
                    <a:pt x="215" y="98"/>
                  </a:cubicBezTo>
                  <a:cubicBezTo>
                    <a:pt x="216" y="100"/>
                    <a:pt x="217" y="102"/>
                    <a:pt x="217" y="104"/>
                  </a:cubicBezTo>
                  <a:cubicBezTo>
                    <a:pt x="218" y="109"/>
                    <a:pt x="219" y="112"/>
                    <a:pt x="222" y="115"/>
                  </a:cubicBezTo>
                  <a:cubicBezTo>
                    <a:pt x="237" y="115"/>
                    <a:pt x="237" y="115"/>
                    <a:pt x="237" y="115"/>
                  </a:cubicBezTo>
                  <a:cubicBezTo>
                    <a:pt x="237" y="115"/>
                    <a:pt x="237" y="115"/>
                    <a:pt x="237" y="115"/>
                  </a:cubicBezTo>
                  <a:cubicBezTo>
                    <a:pt x="240" y="115"/>
                    <a:pt x="243" y="114"/>
                    <a:pt x="246" y="113"/>
                  </a:cubicBezTo>
                  <a:cubicBezTo>
                    <a:pt x="246" y="113"/>
                    <a:pt x="246" y="113"/>
                    <a:pt x="246" y="113"/>
                  </a:cubicBezTo>
                  <a:cubicBezTo>
                    <a:pt x="246" y="112"/>
                    <a:pt x="246" y="110"/>
                    <a:pt x="247" y="109"/>
                  </a:cubicBezTo>
                  <a:cubicBezTo>
                    <a:pt x="248" y="100"/>
                    <a:pt x="250" y="95"/>
                    <a:pt x="251" y="86"/>
                  </a:cubicBezTo>
                  <a:cubicBezTo>
                    <a:pt x="251" y="84"/>
                    <a:pt x="252" y="83"/>
                    <a:pt x="252" y="82"/>
                  </a:cubicBezTo>
                  <a:cubicBezTo>
                    <a:pt x="252" y="76"/>
                    <a:pt x="252" y="76"/>
                    <a:pt x="252" y="76"/>
                  </a:cubicBezTo>
                  <a:cubicBezTo>
                    <a:pt x="252" y="76"/>
                    <a:pt x="252" y="76"/>
                    <a:pt x="252" y="76"/>
                  </a:cubicBezTo>
                  <a:cubicBezTo>
                    <a:pt x="222" y="85"/>
                    <a:pt x="222" y="85"/>
                    <a:pt x="222" y="85"/>
                  </a:cubicBezTo>
                  <a:cubicBezTo>
                    <a:pt x="193" y="0"/>
                    <a:pt x="193" y="0"/>
                    <a:pt x="193" y="0"/>
                  </a:cubicBezTo>
                  <a:cubicBezTo>
                    <a:pt x="193" y="0"/>
                    <a:pt x="193" y="0"/>
                    <a:pt x="193" y="0"/>
                  </a:cubicBezTo>
                  <a:cubicBezTo>
                    <a:pt x="0" y="61"/>
                    <a:pt x="0" y="61"/>
                    <a:pt x="0" y="61"/>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8" name="Freeform 38"/>
            <p:cNvSpPr>
              <a:spLocks noEditPoints="1"/>
            </p:cNvSpPr>
            <p:nvPr/>
          </p:nvSpPr>
          <p:spPr bwMode="auto">
            <a:xfrm>
              <a:off x="5097463" y="2400300"/>
              <a:ext cx="666750" cy="452438"/>
            </a:xfrm>
            <a:custGeom>
              <a:avLst/>
              <a:gdLst/>
              <a:ahLst/>
              <a:cxnLst>
                <a:cxn ang="0">
                  <a:pos x="431" y="59"/>
                </a:cxn>
                <a:cxn ang="0">
                  <a:pos x="431" y="68"/>
                </a:cxn>
                <a:cxn ang="0">
                  <a:pos x="426" y="92"/>
                </a:cxn>
                <a:cxn ang="0">
                  <a:pos x="417" y="108"/>
                </a:cxn>
                <a:cxn ang="0">
                  <a:pos x="422" y="65"/>
                </a:cxn>
                <a:cxn ang="0">
                  <a:pos x="422" y="61"/>
                </a:cxn>
                <a:cxn ang="0">
                  <a:pos x="367" y="61"/>
                </a:cxn>
                <a:cxn ang="0">
                  <a:pos x="334" y="63"/>
                </a:cxn>
                <a:cxn ang="0">
                  <a:pos x="321" y="64"/>
                </a:cxn>
                <a:cxn ang="0">
                  <a:pos x="322" y="56"/>
                </a:cxn>
                <a:cxn ang="0">
                  <a:pos x="329" y="33"/>
                </a:cxn>
                <a:cxn ang="0">
                  <a:pos x="330" y="19"/>
                </a:cxn>
                <a:cxn ang="0">
                  <a:pos x="307" y="15"/>
                </a:cxn>
                <a:cxn ang="0">
                  <a:pos x="298" y="2"/>
                </a:cxn>
                <a:cxn ang="0">
                  <a:pos x="284" y="0"/>
                </a:cxn>
                <a:cxn ang="0">
                  <a:pos x="282" y="11"/>
                </a:cxn>
                <a:cxn ang="0">
                  <a:pos x="274" y="16"/>
                </a:cxn>
                <a:cxn ang="0">
                  <a:pos x="258" y="12"/>
                </a:cxn>
                <a:cxn ang="0">
                  <a:pos x="255" y="18"/>
                </a:cxn>
                <a:cxn ang="0">
                  <a:pos x="252" y="28"/>
                </a:cxn>
                <a:cxn ang="0">
                  <a:pos x="239" y="57"/>
                </a:cxn>
                <a:cxn ang="0">
                  <a:pos x="229" y="65"/>
                </a:cxn>
                <a:cxn ang="0">
                  <a:pos x="226" y="74"/>
                </a:cxn>
                <a:cxn ang="0">
                  <a:pos x="210" y="92"/>
                </a:cxn>
                <a:cxn ang="0">
                  <a:pos x="190" y="113"/>
                </a:cxn>
                <a:cxn ang="0">
                  <a:pos x="174" y="145"/>
                </a:cxn>
                <a:cxn ang="0">
                  <a:pos x="171" y="163"/>
                </a:cxn>
                <a:cxn ang="0">
                  <a:pos x="174" y="181"/>
                </a:cxn>
                <a:cxn ang="0">
                  <a:pos x="167" y="189"/>
                </a:cxn>
                <a:cxn ang="0">
                  <a:pos x="154" y="192"/>
                </a:cxn>
                <a:cxn ang="0">
                  <a:pos x="129" y="202"/>
                </a:cxn>
                <a:cxn ang="0">
                  <a:pos x="115" y="211"/>
                </a:cxn>
                <a:cxn ang="0">
                  <a:pos x="107" y="221"/>
                </a:cxn>
                <a:cxn ang="0">
                  <a:pos x="93" y="213"/>
                </a:cxn>
                <a:cxn ang="0">
                  <a:pos x="79" y="197"/>
                </a:cxn>
                <a:cxn ang="0">
                  <a:pos x="74" y="197"/>
                </a:cxn>
                <a:cxn ang="0">
                  <a:pos x="65" y="220"/>
                </a:cxn>
                <a:cxn ang="0">
                  <a:pos x="53" y="231"/>
                </a:cxn>
                <a:cxn ang="0">
                  <a:pos x="47" y="248"/>
                </a:cxn>
                <a:cxn ang="0">
                  <a:pos x="38" y="260"/>
                </a:cxn>
                <a:cxn ang="0">
                  <a:pos x="18" y="276"/>
                </a:cxn>
                <a:cxn ang="0">
                  <a:pos x="0" y="293"/>
                </a:cxn>
                <a:cxn ang="0">
                  <a:pos x="106" y="266"/>
                </a:cxn>
                <a:cxn ang="0">
                  <a:pos x="427" y="167"/>
                </a:cxn>
                <a:cxn ang="0">
                  <a:pos x="426" y="162"/>
                </a:cxn>
                <a:cxn ang="0">
                  <a:pos x="424" y="152"/>
                </a:cxn>
                <a:cxn ang="0">
                  <a:pos x="420" y="144"/>
                </a:cxn>
                <a:cxn ang="0">
                  <a:pos x="404" y="145"/>
                </a:cxn>
                <a:cxn ang="0">
                  <a:pos x="389" y="143"/>
                </a:cxn>
                <a:cxn ang="0">
                  <a:pos x="371" y="138"/>
                </a:cxn>
                <a:cxn ang="0">
                  <a:pos x="387" y="134"/>
                </a:cxn>
                <a:cxn ang="0">
                  <a:pos x="397" y="137"/>
                </a:cxn>
                <a:cxn ang="0">
                  <a:pos x="385" y="123"/>
                </a:cxn>
                <a:cxn ang="0">
                  <a:pos x="388" y="114"/>
                </a:cxn>
                <a:cxn ang="0">
                  <a:pos x="393" y="107"/>
                </a:cxn>
                <a:cxn ang="0">
                  <a:pos x="380" y="99"/>
                </a:cxn>
                <a:cxn ang="0">
                  <a:pos x="365" y="90"/>
                </a:cxn>
                <a:cxn ang="0">
                  <a:pos x="368" y="86"/>
                </a:cxn>
                <a:cxn ang="0">
                  <a:pos x="380" y="90"/>
                </a:cxn>
                <a:cxn ang="0">
                  <a:pos x="388" y="80"/>
                </a:cxn>
                <a:cxn ang="0">
                  <a:pos x="378" y="70"/>
                </a:cxn>
              </a:cxnLst>
              <a:rect l="0" t="0" r="r" b="b"/>
              <a:pathLst>
                <a:path w="432" h="293">
                  <a:moveTo>
                    <a:pt x="422" y="61"/>
                  </a:moveTo>
                  <a:cubicBezTo>
                    <a:pt x="425" y="61"/>
                    <a:pt x="428" y="60"/>
                    <a:pt x="431" y="59"/>
                  </a:cubicBezTo>
                  <a:cubicBezTo>
                    <a:pt x="431" y="59"/>
                    <a:pt x="431" y="59"/>
                    <a:pt x="431" y="59"/>
                  </a:cubicBezTo>
                  <a:cubicBezTo>
                    <a:pt x="431" y="62"/>
                    <a:pt x="431" y="65"/>
                    <a:pt x="431" y="68"/>
                  </a:cubicBezTo>
                  <a:cubicBezTo>
                    <a:pt x="431" y="75"/>
                    <a:pt x="429" y="78"/>
                    <a:pt x="428" y="84"/>
                  </a:cubicBezTo>
                  <a:cubicBezTo>
                    <a:pt x="427" y="87"/>
                    <a:pt x="427" y="89"/>
                    <a:pt x="426" y="92"/>
                  </a:cubicBezTo>
                  <a:cubicBezTo>
                    <a:pt x="425" y="96"/>
                    <a:pt x="422" y="98"/>
                    <a:pt x="420" y="102"/>
                  </a:cubicBezTo>
                  <a:cubicBezTo>
                    <a:pt x="419" y="104"/>
                    <a:pt x="419" y="105"/>
                    <a:pt x="417" y="108"/>
                  </a:cubicBezTo>
                  <a:cubicBezTo>
                    <a:pt x="417" y="100"/>
                    <a:pt x="413" y="96"/>
                    <a:pt x="413" y="88"/>
                  </a:cubicBezTo>
                  <a:cubicBezTo>
                    <a:pt x="413" y="78"/>
                    <a:pt x="422" y="75"/>
                    <a:pt x="422" y="65"/>
                  </a:cubicBezTo>
                  <a:cubicBezTo>
                    <a:pt x="422" y="63"/>
                    <a:pt x="422" y="63"/>
                    <a:pt x="422" y="61"/>
                  </a:cubicBezTo>
                  <a:cubicBezTo>
                    <a:pt x="422" y="61"/>
                    <a:pt x="422" y="61"/>
                    <a:pt x="422" y="61"/>
                  </a:cubicBezTo>
                  <a:close/>
                  <a:moveTo>
                    <a:pt x="367" y="61"/>
                  </a:moveTo>
                  <a:cubicBezTo>
                    <a:pt x="367" y="61"/>
                    <a:pt x="367" y="61"/>
                    <a:pt x="367" y="61"/>
                  </a:cubicBezTo>
                  <a:cubicBezTo>
                    <a:pt x="359" y="63"/>
                    <a:pt x="354" y="63"/>
                    <a:pt x="346" y="63"/>
                  </a:cubicBezTo>
                  <a:cubicBezTo>
                    <a:pt x="341" y="63"/>
                    <a:pt x="339" y="62"/>
                    <a:pt x="334" y="63"/>
                  </a:cubicBezTo>
                  <a:cubicBezTo>
                    <a:pt x="330" y="63"/>
                    <a:pt x="328" y="64"/>
                    <a:pt x="324" y="64"/>
                  </a:cubicBezTo>
                  <a:cubicBezTo>
                    <a:pt x="322" y="64"/>
                    <a:pt x="322" y="64"/>
                    <a:pt x="321" y="64"/>
                  </a:cubicBezTo>
                  <a:cubicBezTo>
                    <a:pt x="321" y="60"/>
                    <a:pt x="321" y="60"/>
                    <a:pt x="321" y="60"/>
                  </a:cubicBezTo>
                  <a:cubicBezTo>
                    <a:pt x="321" y="58"/>
                    <a:pt x="322" y="57"/>
                    <a:pt x="322" y="56"/>
                  </a:cubicBezTo>
                  <a:cubicBezTo>
                    <a:pt x="324" y="51"/>
                    <a:pt x="326" y="48"/>
                    <a:pt x="328" y="42"/>
                  </a:cubicBezTo>
                  <a:cubicBezTo>
                    <a:pt x="329" y="39"/>
                    <a:pt x="329" y="36"/>
                    <a:pt x="329" y="33"/>
                  </a:cubicBezTo>
                  <a:cubicBezTo>
                    <a:pt x="329" y="29"/>
                    <a:pt x="330" y="27"/>
                    <a:pt x="330" y="23"/>
                  </a:cubicBezTo>
                  <a:cubicBezTo>
                    <a:pt x="330" y="19"/>
                    <a:pt x="330" y="19"/>
                    <a:pt x="330" y="19"/>
                  </a:cubicBezTo>
                  <a:cubicBezTo>
                    <a:pt x="321" y="19"/>
                    <a:pt x="321" y="19"/>
                    <a:pt x="321" y="19"/>
                  </a:cubicBezTo>
                  <a:cubicBezTo>
                    <a:pt x="315" y="19"/>
                    <a:pt x="313" y="16"/>
                    <a:pt x="307" y="15"/>
                  </a:cubicBezTo>
                  <a:cubicBezTo>
                    <a:pt x="303" y="14"/>
                    <a:pt x="302" y="10"/>
                    <a:pt x="299" y="6"/>
                  </a:cubicBezTo>
                  <a:cubicBezTo>
                    <a:pt x="299" y="5"/>
                    <a:pt x="299" y="3"/>
                    <a:pt x="298" y="2"/>
                  </a:cubicBezTo>
                  <a:cubicBezTo>
                    <a:pt x="296" y="1"/>
                    <a:pt x="294" y="2"/>
                    <a:pt x="292" y="1"/>
                  </a:cubicBezTo>
                  <a:cubicBezTo>
                    <a:pt x="289" y="1"/>
                    <a:pt x="286" y="0"/>
                    <a:pt x="284" y="0"/>
                  </a:cubicBezTo>
                  <a:cubicBezTo>
                    <a:pt x="284" y="0"/>
                    <a:pt x="284" y="0"/>
                    <a:pt x="284" y="0"/>
                  </a:cubicBezTo>
                  <a:cubicBezTo>
                    <a:pt x="283" y="4"/>
                    <a:pt x="283" y="7"/>
                    <a:pt x="282" y="11"/>
                  </a:cubicBezTo>
                  <a:cubicBezTo>
                    <a:pt x="281" y="14"/>
                    <a:pt x="281" y="18"/>
                    <a:pt x="278" y="18"/>
                  </a:cubicBezTo>
                  <a:cubicBezTo>
                    <a:pt x="276" y="18"/>
                    <a:pt x="275" y="16"/>
                    <a:pt x="274" y="16"/>
                  </a:cubicBezTo>
                  <a:cubicBezTo>
                    <a:pt x="272" y="15"/>
                    <a:pt x="270" y="15"/>
                    <a:pt x="268" y="14"/>
                  </a:cubicBezTo>
                  <a:cubicBezTo>
                    <a:pt x="264" y="13"/>
                    <a:pt x="262" y="12"/>
                    <a:pt x="258" y="12"/>
                  </a:cubicBezTo>
                  <a:cubicBezTo>
                    <a:pt x="257" y="12"/>
                    <a:pt x="257" y="15"/>
                    <a:pt x="256" y="16"/>
                  </a:cubicBezTo>
                  <a:cubicBezTo>
                    <a:pt x="256" y="17"/>
                    <a:pt x="255" y="17"/>
                    <a:pt x="255" y="18"/>
                  </a:cubicBezTo>
                  <a:cubicBezTo>
                    <a:pt x="254" y="20"/>
                    <a:pt x="253" y="22"/>
                    <a:pt x="252" y="24"/>
                  </a:cubicBezTo>
                  <a:cubicBezTo>
                    <a:pt x="252" y="25"/>
                    <a:pt x="252" y="26"/>
                    <a:pt x="252" y="28"/>
                  </a:cubicBezTo>
                  <a:cubicBezTo>
                    <a:pt x="252" y="31"/>
                    <a:pt x="250" y="33"/>
                    <a:pt x="249" y="36"/>
                  </a:cubicBezTo>
                  <a:cubicBezTo>
                    <a:pt x="246" y="45"/>
                    <a:pt x="243" y="49"/>
                    <a:pt x="239" y="57"/>
                  </a:cubicBezTo>
                  <a:cubicBezTo>
                    <a:pt x="237" y="60"/>
                    <a:pt x="237" y="63"/>
                    <a:pt x="233" y="65"/>
                  </a:cubicBezTo>
                  <a:cubicBezTo>
                    <a:pt x="232" y="65"/>
                    <a:pt x="230" y="64"/>
                    <a:pt x="229" y="65"/>
                  </a:cubicBezTo>
                  <a:cubicBezTo>
                    <a:pt x="228" y="65"/>
                    <a:pt x="229" y="67"/>
                    <a:pt x="228" y="68"/>
                  </a:cubicBezTo>
                  <a:cubicBezTo>
                    <a:pt x="228" y="71"/>
                    <a:pt x="227" y="72"/>
                    <a:pt x="226" y="74"/>
                  </a:cubicBezTo>
                  <a:cubicBezTo>
                    <a:pt x="224" y="78"/>
                    <a:pt x="222" y="80"/>
                    <a:pt x="220" y="84"/>
                  </a:cubicBezTo>
                  <a:cubicBezTo>
                    <a:pt x="217" y="88"/>
                    <a:pt x="215" y="92"/>
                    <a:pt x="210" y="92"/>
                  </a:cubicBezTo>
                  <a:cubicBezTo>
                    <a:pt x="207" y="92"/>
                    <a:pt x="205" y="91"/>
                    <a:pt x="202" y="91"/>
                  </a:cubicBezTo>
                  <a:cubicBezTo>
                    <a:pt x="199" y="100"/>
                    <a:pt x="193" y="104"/>
                    <a:pt x="190" y="113"/>
                  </a:cubicBezTo>
                  <a:cubicBezTo>
                    <a:pt x="188" y="118"/>
                    <a:pt x="188" y="121"/>
                    <a:pt x="185" y="125"/>
                  </a:cubicBezTo>
                  <a:cubicBezTo>
                    <a:pt x="181" y="133"/>
                    <a:pt x="178" y="137"/>
                    <a:pt x="174" y="145"/>
                  </a:cubicBezTo>
                  <a:cubicBezTo>
                    <a:pt x="172" y="150"/>
                    <a:pt x="170" y="152"/>
                    <a:pt x="170" y="157"/>
                  </a:cubicBezTo>
                  <a:cubicBezTo>
                    <a:pt x="170" y="159"/>
                    <a:pt x="171" y="161"/>
                    <a:pt x="171" y="163"/>
                  </a:cubicBezTo>
                  <a:cubicBezTo>
                    <a:pt x="172" y="167"/>
                    <a:pt x="172" y="169"/>
                    <a:pt x="172" y="173"/>
                  </a:cubicBezTo>
                  <a:cubicBezTo>
                    <a:pt x="173" y="176"/>
                    <a:pt x="174" y="178"/>
                    <a:pt x="174" y="181"/>
                  </a:cubicBezTo>
                  <a:cubicBezTo>
                    <a:pt x="174" y="188"/>
                    <a:pt x="174" y="188"/>
                    <a:pt x="174" y="188"/>
                  </a:cubicBezTo>
                  <a:cubicBezTo>
                    <a:pt x="171" y="188"/>
                    <a:pt x="169" y="188"/>
                    <a:pt x="167" y="189"/>
                  </a:cubicBezTo>
                  <a:cubicBezTo>
                    <a:pt x="164" y="189"/>
                    <a:pt x="164" y="189"/>
                    <a:pt x="164" y="189"/>
                  </a:cubicBezTo>
                  <a:cubicBezTo>
                    <a:pt x="160" y="190"/>
                    <a:pt x="158" y="191"/>
                    <a:pt x="154" y="192"/>
                  </a:cubicBezTo>
                  <a:cubicBezTo>
                    <a:pt x="151" y="194"/>
                    <a:pt x="149" y="197"/>
                    <a:pt x="145" y="198"/>
                  </a:cubicBezTo>
                  <a:cubicBezTo>
                    <a:pt x="139" y="200"/>
                    <a:pt x="135" y="200"/>
                    <a:pt x="129" y="202"/>
                  </a:cubicBezTo>
                  <a:cubicBezTo>
                    <a:pt x="124" y="204"/>
                    <a:pt x="121" y="206"/>
                    <a:pt x="116" y="206"/>
                  </a:cubicBezTo>
                  <a:cubicBezTo>
                    <a:pt x="116" y="208"/>
                    <a:pt x="115" y="209"/>
                    <a:pt x="115" y="211"/>
                  </a:cubicBezTo>
                  <a:cubicBezTo>
                    <a:pt x="115" y="223"/>
                    <a:pt x="115" y="223"/>
                    <a:pt x="115" y="223"/>
                  </a:cubicBezTo>
                  <a:cubicBezTo>
                    <a:pt x="112" y="222"/>
                    <a:pt x="110" y="222"/>
                    <a:pt x="107" y="221"/>
                  </a:cubicBezTo>
                  <a:cubicBezTo>
                    <a:pt x="105" y="220"/>
                    <a:pt x="105" y="219"/>
                    <a:pt x="103" y="218"/>
                  </a:cubicBezTo>
                  <a:cubicBezTo>
                    <a:pt x="100" y="216"/>
                    <a:pt x="97" y="215"/>
                    <a:pt x="93" y="213"/>
                  </a:cubicBezTo>
                  <a:cubicBezTo>
                    <a:pt x="89" y="211"/>
                    <a:pt x="86" y="210"/>
                    <a:pt x="84" y="207"/>
                  </a:cubicBezTo>
                  <a:cubicBezTo>
                    <a:pt x="82" y="203"/>
                    <a:pt x="82" y="199"/>
                    <a:pt x="79" y="197"/>
                  </a:cubicBezTo>
                  <a:cubicBezTo>
                    <a:pt x="78" y="196"/>
                    <a:pt x="75" y="197"/>
                    <a:pt x="74" y="197"/>
                  </a:cubicBezTo>
                  <a:cubicBezTo>
                    <a:pt x="74" y="197"/>
                    <a:pt x="74" y="197"/>
                    <a:pt x="74" y="197"/>
                  </a:cubicBezTo>
                  <a:cubicBezTo>
                    <a:pt x="73" y="204"/>
                    <a:pt x="72" y="209"/>
                    <a:pt x="68" y="216"/>
                  </a:cubicBezTo>
                  <a:cubicBezTo>
                    <a:pt x="67" y="218"/>
                    <a:pt x="66" y="218"/>
                    <a:pt x="65" y="220"/>
                  </a:cubicBezTo>
                  <a:cubicBezTo>
                    <a:pt x="64" y="221"/>
                    <a:pt x="64" y="222"/>
                    <a:pt x="63" y="224"/>
                  </a:cubicBezTo>
                  <a:cubicBezTo>
                    <a:pt x="60" y="227"/>
                    <a:pt x="57" y="229"/>
                    <a:pt x="53" y="231"/>
                  </a:cubicBezTo>
                  <a:cubicBezTo>
                    <a:pt x="52" y="232"/>
                    <a:pt x="50" y="233"/>
                    <a:pt x="49" y="234"/>
                  </a:cubicBezTo>
                  <a:cubicBezTo>
                    <a:pt x="47" y="239"/>
                    <a:pt x="49" y="243"/>
                    <a:pt x="47" y="248"/>
                  </a:cubicBezTo>
                  <a:cubicBezTo>
                    <a:pt x="45" y="250"/>
                    <a:pt x="43" y="250"/>
                    <a:pt x="41" y="253"/>
                  </a:cubicBezTo>
                  <a:cubicBezTo>
                    <a:pt x="40" y="255"/>
                    <a:pt x="40" y="258"/>
                    <a:pt x="38" y="260"/>
                  </a:cubicBezTo>
                  <a:cubicBezTo>
                    <a:pt x="37" y="262"/>
                    <a:pt x="36" y="262"/>
                    <a:pt x="34" y="263"/>
                  </a:cubicBezTo>
                  <a:cubicBezTo>
                    <a:pt x="29" y="269"/>
                    <a:pt x="24" y="271"/>
                    <a:pt x="18" y="276"/>
                  </a:cubicBezTo>
                  <a:cubicBezTo>
                    <a:pt x="10" y="282"/>
                    <a:pt x="6" y="286"/>
                    <a:pt x="0" y="293"/>
                  </a:cubicBezTo>
                  <a:cubicBezTo>
                    <a:pt x="0" y="293"/>
                    <a:pt x="0" y="293"/>
                    <a:pt x="0" y="293"/>
                  </a:cubicBezTo>
                  <a:cubicBezTo>
                    <a:pt x="106" y="266"/>
                    <a:pt x="106" y="266"/>
                    <a:pt x="106" y="266"/>
                  </a:cubicBezTo>
                  <a:cubicBezTo>
                    <a:pt x="106" y="266"/>
                    <a:pt x="106" y="266"/>
                    <a:pt x="106" y="266"/>
                  </a:cubicBezTo>
                  <a:cubicBezTo>
                    <a:pt x="427" y="167"/>
                    <a:pt x="427" y="167"/>
                    <a:pt x="427" y="167"/>
                  </a:cubicBezTo>
                  <a:cubicBezTo>
                    <a:pt x="427" y="167"/>
                    <a:pt x="427" y="167"/>
                    <a:pt x="427" y="167"/>
                  </a:cubicBezTo>
                  <a:cubicBezTo>
                    <a:pt x="426" y="164"/>
                    <a:pt x="426" y="164"/>
                    <a:pt x="426" y="164"/>
                  </a:cubicBezTo>
                  <a:cubicBezTo>
                    <a:pt x="426" y="162"/>
                    <a:pt x="426" y="162"/>
                    <a:pt x="426" y="162"/>
                  </a:cubicBezTo>
                  <a:cubicBezTo>
                    <a:pt x="429" y="162"/>
                    <a:pt x="430" y="161"/>
                    <a:pt x="432" y="160"/>
                  </a:cubicBezTo>
                  <a:cubicBezTo>
                    <a:pt x="430" y="156"/>
                    <a:pt x="427" y="155"/>
                    <a:pt x="424" y="152"/>
                  </a:cubicBezTo>
                  <a:cubicBezTo>
                    <a:pt x="422" y="150"/>
                    <a:pt x="422" y="148"/>
                    <a:pt x="420" y="146"/>
                  </a:cubicBezTo>
                  <a:cubicBezTo>
                    <a:pt x="420" y="145"/>
                    <a:pt x="420" y="144"/>
                    <a:pt x="420" y="144"/>
                  </a:cubicBezTo>
                  <a:cubicBezTo>
                    <a:pt x="419" y="143"/>
                    <a:pt x="417" y="143"/>
                    <a:pt x="416" y="143"/>
                  </a:cubicBezTo>
                  <a:cubicBezTo>
                    <a:pt x="411" y="143"/>
                    <a:pt x="409" y="145"/>
                    <a:pt x="404" y="145"/>
                  </a:cubicBezTo>
                  <a:cubicBezTo>
                    <a:pt x="400" y="145"/>
                    <a:pt x="397" y="145"/>
                    <a:pt x="393" y="145"/>
                  </a:cubicBezTo>
                  <a:cubicBezTo>
                    <a:pt x="391" y="145"/>
                    <a:pt x="391" y="143"/>
                    <a:pt x="389" y="143"/>
                  </a:cubicBezTo>
                  <a:cubicBezTo>
                    <a:pt x="388" y="143"/>
                    <a:pt x="386" y="143"/>
                    <a:pt x="385" y="142"/>
                  </a:cubicBezTo>
                  <a:cubicBezTo>
                    <a:pt x="380" y="141"/>
                    <a:pt x="377" y="139"/>
                    <a:pt x="371" y="138"/>
                  </a:cubicBezTo>
                  <a:cubicBezTo>
                    <a:pt x="374" y="136"/>
                    <a:pt x="377" y="136"/>
                    <a:pt x="381" y="136"/>
                  </a:cubicBezTo>
                  <a:cubicBezTo>
                    <a:pt x="383" y="135"/>
                    <a:pt x="384" y="134"/>
                    <a:pt x="387" y="134"/>
                  </a:cubicBezTo>
                  <a:cubicBezTo>
                    <a:pt x="390" y="134"/>
                    <a:pt x="392" y="136"/>
                    <a:pt x="395" y="136"/>
                  </a:cubicBezTo>
                  <a:cubicBezTo>
                    <a:pt x="395" y="136"/>
                    <a:pt x="396" y="137"/>
                    <a:pt x="397" y="137"/>
                  </a:cubicBezTo>
                  <a:cubicBezTo>
                    <a:pt x="398" y="137"/>
                    <a:pt x="398" y="136"/>
                    <a:pt x="399" y="136"/>
                  </a:cubicBezTo>
                  <a:cubicBezTo>
                    <a:pt x="395" y="129"/>
                    <a:pt x="391" y="126"/>
                    <a:pt x="385" y="123"/>
                  </a:cubicBezTo>
                  <a:cubicBezTo>
                    <a:pt x="382" y="121"/>
                    <a:pt x="380" y="121"/>
                    <a:pt x="377" y="119"/>
                  </a:cubicBezTo>
                  <a:cubicBezTo>
                    <a:pt x="382" y="119"/>
                    <a:pt x="384" y="117"/>
                    <a:pt x="388" y="114"/>
                  </a:cubicBezTo>
                  <a:cubicBezTo>
                    <a:pt x="389" y="114"/>
                    <a:pt x="389" y="114"/>
                    <a:pt x="390" y="114"/>
                  </a:cubicBezTo>
                  <a:cubicBezTo>
                    <a:pt x="392" y="112"/>
                    <a:pt x="393" y="110"/>
                    <a:pt x="393" y="107"/>
                  </a:cubicBezTo>
                  <a:cubicBezTo>
                    <a:pt x="393" y="105"/>
                    <a:pt x="390" y="104"/>
                    <a:pt x="388" y="103"/>
                  </a:cubicBezTo>
                  <a:cubicBezTo>
                    <a:pt x="385" y="101"/>
                    <a:pt x="383" y="101"/>
                    <a:pt x="380" y="99"/>
                  </a:cubicBezTo>
                  <a:cubicBezTo>
                    <a:pt x="376" y="96"/>
                    <a:pt x="373" y="94"/>
                    <a:pt x="369" y="92"/>
                  </a:cubicBezTo>
                  <a:cubicBezTo>
                    <a:pt x="367" y="91"/>
                    <a:pt x="366" y="91"/>
                    <a:pt x="365" y="90"/>
                  </a:cubicBezTo>
                  <a:cubicBezTo>
                    <a:pt x="364" y="90"/>
                    <a:pt x="365" y="89"/>
                    <a:pt x="364" y="88"/>
                  </a:cubicBezTo>
                  <a:cubicBezTo>
                    <a:pt x="366" y="87"/>
                    <a:pt x="366" y="86"/>
                    <a:pt x="368" y="86"/>
                  </a:cubicBezTo>
                  <a:cubicBezTo>
                    <a:pt x="371" y="86"/>
                    <a:pt x="373" y="86"/>
                    <a:pt x="376" y="87"/>
                  </a:cubicBezTo>
                  <a:cubicBezTo>
                    <a:pt x="377" y="88"/>
                    <a:pt x="378" y="90"/>
                    <a:pt x="380" y="90"/>
                  </a:cubicBezTo>
                  <a:cubicBezTo>
                    <a:pt x="388" y="90"/>
                    <a:pt x="388" y="90"/>
                    <a:pt x="388" y="90"/>
                  </a:cubicBezTo>
                  <a:cubicBezTo>
                    <a:pt x="388" y="80"/>
                    <a:pt x="388" y="80"/>
                    <a:pt x="388" y="80"/>
                  </a:cubicBezTo>
                  <a:cubicBezTo>
                    <a:pt x="388" y="76"/>
                    <a:pt x="384" y="73"/>
                    <a:pt x="380" y="71"/>
                  </a:cubicBezTo>
                  <a:cubicBezTo>
                    <a:pt x="379" y="70"/>
                    <a:pt x="378" y="71"/>
                    <a:pt x="378" y="70"/>
                  </a:cubicBezTo>
                  <a:cubicBezTo>
                    <a:pt x="373" y="67"/>
                    <a:pt x="372" y="63"/>
                    <a:pt x="367" y="61"/>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9" name="Freeform 39"/>
            <p:cNvSpPr>
              <a:spLocks/>
            </p:cNvSpPr>
            <p:nvPr/>
          </p:nvSpPr>
          <p:spPr bwMode="auto">
            <a:xfrm>
              <a:off x="3849688" y="1573213"/>
              <a:ext cx="566738" cy="663575"/>
            </a:xfrm>
            <a:custGeom>
              <a:avLst/>
              <a:gdLst/>
              <a:ahLst/>
              <a:cxnLst>
                <a:cxn ang="0">
                  <a:pos x="259" y="176"/>
                </a:cxn>
                <a:cxn ang="0">
                  <a:pos x="253" y="181"/>
                </a:cxn>
                <a:cxn ang="0">
                  <a:pos x="249" y="194"/>
                </a:cxn>
                <a:cxn ang="0">
                  <a:pos x="250" y="224"/>
                </a:cxn>
                <a:cxn ang="0">
                  <a:pos x="238" y="236"/>
                </a:cxn>
                <a:cxn ang="0">
                  <a:pos x="237" y="276"/>
                </a:cxn>
                <a:cxn ang="0">
                  <a:pos x="237" y="295"/>
                </a:cxn>
                <a:cxn ang="0">
                  <a:pos x="236" y="313"/>
                </a:cxn>
                <a:cxn ang="0">
                  <a:pos x="237" y="323"/>
                </a:cxn>
                <a:cxn ang="0">
                  <a:pos x="266" y="335"/>
                </a:cxn>
                <a:cxn ang="0">
                  <a:pos x="289" y="355"/>
                </a:cxn>
                <a:cxn ang="0">
                  <a:pos x="316" y="370"/>
                </a:cxn>
                <a:cxn ang="0">
                  <a:pos x="328" y="407"/>
                </a:cxn>
                <a:cxn ang="0">
                  <a:pos x="56" y="430"/>
                </a:cxn>
                <a:cxn ang="0">
                  <a:pos x="59" y="420"/>
                </a:cxn>
                <a:cxn ang="0">
                  <a:pos x="37" y="278"/>
                </a:cxn>
                <a:cxn ang="0">
                  <a:pos x="38" y="252"/>
                </a:cxn>
                <a:cxn ang="0">
                  <a:pos x="36" y="228"/>
                </a:cxn>
                <a:cxn ang="0">
                  <a:pos x="30" y="199"/>
                </a:cxn>
                <a:cxn ang="0">
                  <a:pos x="31" y="172"/>
                </a:cxn>
                <a:cxn ang="0">
                  <a:pos x="25" y="135"/>
                </a:cxn>
                <a:cxn ang="0">
                  <a:pos x="14" y="114"/>
                </a:cxn>
                <a:cxn ang="0">
                  <a:pos x="7" y="88"/>
                </a:cxn>
                <a:cxn ang="0">
                  <a:pos x="5" y="73"/>
                </a:cxn>
                <a:cxn ang="0">
                  <a:pos x="5" y="58"/>
                </a:cxn>
                <a:cxn ang="0">
                  <a:pos x="1" y="42"/>
                </a:cxn>
                <a:cxn ang="0">
                  <a:pos x="1" y="32"/>
                </a:cxn>
                <a:cxn ang="0">
                  <a:pos x="91" y="25"/>
                </a:cxn>
                <a:cxn ang="0">
                  <a:pos x="95" y="12"/>
                </a:cxn>
                <a:cxn ang="0">
                  <a:pos x="103" y="0"/>
                </a:cxn>
                <a:cxn ang="0">
                  <a:pos x="114" y="20"/>
                </a:cxn>
                <a:cxn ang="0">
                  <a:pos x="132" y="43"/>
                </a:cxn>
                <a:cxn ang="0">
                  <a:pos x="151" y="42"/>
                </a:cxn>
                <a:cxn ang="0">
                  <a:pos x="166" y="46"/>
                </a:cxn>
                <a:cxn ang="0">
                  <a:pos x="176" y="49"/>
                </a:cxn>
                <a:cxn ang="0">
                  <a:pos x="183" y="47"/>
                </a:cxn>
                <a:cxn ang="0">
                  <a:pos x="207" y="48"/>
                </a:cxn>
                <a:cxn ang="0">
                  <a:pos x="228" y="56"/>
                </a:cxn>
                <a:cxn ang="0">
                  <a:pos x="239" y="58"/>
                </a:cxn>
                <a:cxn ang="0">
                  <a:pos x="252" y="61"/>
                </a:cxn>
                <a:cxn ang="0">
                  <a:pos x="269" y="67"/>
                </a:cxn>
                <a:cxn ang="0">
                  <a:pos x="281" y="74"/>
                </a:cxn>
                <a:cxn ang="0">
                  <a:pos x="297" y="65"/>
                </a:cxn>
                <a:cxn ang="0">
                  <a:pos x="307" y="66"/>
                </a:cxn>
                <a:cxn ang="0">
                  <a:pos x="327" y="70"/>
                </a:cxn>
                <a:cxn ang="0">
                  <a:pos x="367" y="72"/>
                </a:cxn>
                <a:cxn ang="0">
                  <a:pos x="353" y="84"/>
                </a:cxn>
                <a:cxn ang="0">
                  <a:pos x="331" y="95"/>
                </a:cxn>
                <a:cxn ang="0">
                  <a:pos x="318" y="103"/>
                </a:cxn>
                <a:cxn ang="0">
                  <a:pos x="303" y="121"/>
                </a:cxn>
                <a:cxn ang="0">
                  <a:pos x="282" y="149"/>
                </a:cxn>
                <a:cxn ang="0">
                  <a:pos x="277" y="153"/>
                </a:cxn>
                <a:cxn ang="0">
                  <a:pos x="263" y="169"/>
                </a:cxn>
              </a:cxnLst>
              <a:rect l="0" t="0" r="r" b="b"/>
              <a:pathLst>
                <a:path w="367" h="430">
                  <a:moveTo>
                    <a:pt x="263" y="173"/>
                  </a:moveTo>
                  <a:cubicBezTo>
                    <a:pt x="261" y="174"/>
                    <a:pt x="260" y="174"/>
                    <a:pt x="259" y="176"/>
                  </a:cubicBezTo>
                  <a:cubicBezTo>
                    <a:pt x="258" y="177"/>
                    <a:pt x="258" y="178"/>
                    <a:pt x="256" y="179"/>
                  </a:cubicBezTo>
                  <a:cubicBezTo>
                    <a:pt x="255" y="180"/>
                    <a:pt x="254" y="180"/>
                    <a:pt x="253" y="181"/>
                  </a:cubicBezTo>
                  <a:cubicBezTo>
                    <a:pt x="251" y="183"/>
                    <a:pt x="251" y="185"/>
                    <a:pt x="251" y="187"/>
                  </a:cubicBezTo>
                  <a:cubicBezTo>
                    <a:pt x="250" y="190"/>
                    <a:pt x="249" y="191"/>
                    <a:pt x="249" y="194"/>
                  </a:cubicBezTo>
                  <a:cubicBezTo>
                    <a:pt x="249" y="201"/>
                    <a:pt x="252" y="205"/>
                    <a:pt x="252" y="212"/>
                  </a:cubicBezTo>
                  <a:cubicBezTo>
                    <a:pt x="252" y="217"/>
                    <a:pt x="252" y="220"/>
                    <a:pt x="250" y="224"/>
                  </a:cubicBezTo>
                  <a:cubicBezTo>
                    <a:pt x="248" y="226"/>
                    <a:pt x="246" y="227"/>
                    <a:pt x="244" y="229"/>
                  </a:cubicBezTo>
                  <a:cubicBezTo>
                    <a:pt x="241" y="231"/>
                    <a:pt x="240" y="233"/>
                    <a:pt x="238" y="236"/>
                  </a:cubicBezTo>
                  <a:cubicBezTo>
                    <a:pt x="231" y="244"/>
                    <a:pt x="231" y="251"/>
                    <a:pt x="224" y="259"/>
                  </a:cubicBezTo>
                  <a:cubicBezTo>
                    <a:pt x="230" y="265"/>
                    <a:pt x="233" y="269"/>
                    <a:pt x="237" y="276"/>
                  </a:cubicBezTo>
                  <a:cubicBezTo>
                    <a:pt x="239" y="280"/>
                    <a:pt x="241" y="283"/>
                    <a:pt x="241" y="288"/>
                  </a:cubicBezTo>
                  <a:cubicBezTo>
                    <a:pt x="241" y="291"/>
                    <a:pt x="238" y="292"/>
                    <a:pt x="237" y="295"/>
                  </a:cubicBezTo>
                  <a:cubicBezTo>
                    <a:pt x="235" y="299"/>
                    <a:pt x="235" y="301"/>
                    <a:pt x="235" y="304"/>
                  </a:cubicBezTo>
                  <a:cubicBezTo>
                    <a:pt x="235" y="308"/>
                    <a:pt x="236" y="309"/>
                    <a:pt x="236" y="313"/>
                  </a:cubicBezTo>
                  <a:cubicBezTo>
                    <a:pt x="236" y="317"/>
                    <a:pt x="236" y="319"/>
                    <a:pt x="237" y="323"/>
                  </a:cubicBezTo>
                  <a:cubicBezTo>
                    <a:pt x="237" y="323"/>
                    <a:pt x="237" y="323"/>
                    <a:pt x="237" y="323"/>
                  </a:cubicBezTo>
                  <a:cubicBezTo>
                    <a:pt x="238" y="324"/>
                    <a:pt x="238" y="325"/>
                    <a:pt x="239" y="325"/>
                  </a:cubicBezTo>
                  <a:cubicBezTo>
                    <a:pt x="249" y="328"/>
                    <a:pt x="256" y="330"/>
                    <a:pt x="266" y="335"/>
                  </a:cubicBezTo>
                  <a:cubicBezTo>
                    <a:pt x="272" y="338"/>
                    <a:pt x="277" y="338"/>
                    <a:pt x="282" y="344"/>
                  </a:cubicBezTo>
                  <a:cubicBezTo>
                    <a:pt x="285" y="348"/>
                    <a:pt x="285" y="352"/>
                    <a:pt x="289" y="355"/>
                  </a:cubicBezTo>
                  <a:cubicBezTo>
                    <a:pt x="291" y="357"/>
                    <a:pt x="292" y="357"/>
                    <a:pt x="295" y="359"/>
                  </a:cubicBezTo>
                  <a:cubicBezTo>
                    <a:pt x="303" y="364"/>
                    <a:pt x="308" y="366"/>
                    <a:pt x="316" y="370"/>
                  </a:cubicBezTo>
                  <a:cubicBezTo>
                    <a:pt x="326" y="375"/>
                    <a:pt x="331" y="384"/>
                    <a:pt x="330" y="395"/>
                  </a:cubicBezTo>
                  <a:cubicBezTo>
                    <a:pt x="329" y="399"/>
                    <a:pt x="329" y="403"/>
                    <a:pt x="328" y="407"/>
                  </a:cubicBezTo>
                  <a:cubicBezTo>
                    <a:pt x="328" y="407"/>
                    <a:pt x="328" y="407"/>
                    <a:pt x="328" y="407"/>
                  </a:cubicBezTo>
                  <a:cubicBezTo>
                    <a:pt x="242" y="417"/>
                    <a:pt x="152" y="425"/>
                    <a:pt x="56" y="430"/>
                  </a:cubicBezTo>
                  <a:cubicBezTo>
                    <a:pt x="56" y="430"/>
                    <a:pt x="56" y="430"/>
                    <a:pt x="56" y="430"/>
                  </a:cubicBezTo>
                  <a:cubicBezTo>
                    <a:pt x="56" y="425"/>
                    <a:pt x="57" y="425"/>
                    <a:pt x="59" y="420"/>
                  </a:cubicBezTo>
                  <a:cubicBezTo>
                    <a:pt x="53" y="297"/>
                    <a:pt x="53" y="297"/>
                    <a:pt x="53" y="297"/>
                  </a:cubicBezTo>
                  <a:cubicBezTo>
                    <a:pt x="46" y="292"/>
                    <a:pt x="37" y="287"/>
                    <a:pt x="37" y="278"/>
                  </a:cubicBezTo>
                  <a:cubicBezTo>
                    <a:pt x="37" y="270"/>
                    <a:pt x="40" y="266"/>
                    <a:pt x="40" y="258"/>
                  </a:cubicBezTo>
                  <a:cubicBezTo>
                    <a:pt x="40" y="256"/>
                    <a:pt x="39" y="254"/>
                    <a:pt x="38" y="252"/>
                  </a:cubicBezTo>
                  <a:cubicBezTo>
                    <a:pt x="38" y="252"/>
                    <a:pt x="38" y="252"/>
                    <a:pt x="38" y="252"/>
                  </a:cubicBezTo>
                  <a:cubicBezTo>
                    <a:pt x="38" y="243"/>
                    <a:pt x="38" y="237"/>
                    <a:pt x="36" y="228"/>
                  </a:cubicBezTo>
                  <a:cubicBezTo>
                    <a:pt x="36" y="226"/>
                    <a:pt x="35" y="224"/>
                    <a:pt x="35" y="222"/>
                  </a:cubicBezTo>
                  <a:cubicBezTo>
                    <a:pt x="33" y="213"/>
                    <a:pt x="32" y="207"/>
                    <a:pt x="30" y="199"/>
                  </a:cubicBezTo>
                  <a:cubicBezTo>
                    <a:pt x="29" y="196"/>
                    <a:pt x="28" y="194"/>
                    <a:pt x="28" y="191"/>
                  </a:cubicBezTo>
                  <a:cubicBezTo>
                    <a:pt x="28" y="183"/>
                    <a:pt x="31" y="179"/>
                    <a:pt x="31" y="172"/>
                  </a:cubicBezTo>
                  <a:cubicBezTo>
                    <a:pt x="31" y="166"/>
                    <a:pt x="29" y="163"/>
                    <a:pt x="28" y="158"/>
                  </a:cubicBezTo>
                  <a:cubicBezTo>
                    <a:pt x="27" y="149"/>
                    <a:pt x="27" y="144"/>
                    <a:pt x="25" y="135"/>
                  </a:cubicBezTo>
                  <a:cubicBezTo>
                    <a:pt x="24" y="131"/>
                    <a:pt x="23" y="129"/>
                    <a:pt x="21" y="125"/>
                  </a:cubicBezTo>
                  <a:cubicBezTo>
                    <a:pt x="18" y="121"/>
                    <a:pt x="17" y="118"/>
                    <a:pt x="14" y="114"/>
                  </a:cubicBezTo>
                  <a:cubicBezTo>
                    <a:pt x="10" y="107"/>
                    <a:pt x="7" y="103"/>
                    <a:pt x="7" y="95"/>
                  </a:cubicBezTo>
                  <a:cubicBezTo>
                    <a:pt x="7" y="93"/>
                    <a:pt x="7" y="91"/>
                    <a:pt x="7" y="88"/>
                  </a:cubicBezTo>
                  <a:cubicBezTo>
                    <a:pt x="8" y="87"/>
                    <a:pt x="9" y="86"/>
                    <a:pt x="9" y="85"/>
                  </a:cubicBezTo>
                  <a:cubicBezTo>
                    <a:pt x="9" y="80"/>
                    <a:pt x="7" y="77"/>
                    <a:pt x="5" y="73"/>
                  </a:cubicBezTo>
                  <a:cubicBezTo>
                    <a:pt x="5" y="71"/>
                    <a:pt x="3" y="70"/>
                    <a:pt x="3" y="68"/>
                  </a:cubicBezTo>
                  <a:cubicBezTo>
                    <a:pt x="3" y="64"/>
                    <a:pt x="5" y="62"/>
                    <a:pt x="5" y="58"/>
                  </a:cubicBezTo>
                  <a:cubicBezTo>
                    <a:pt x="5" y="52"/>
                    <a:pt x="3" y="49"/>
                    <a:pt x="2" y="44"/>
                  </a:cubicBezTo>
                  <a:cubicBezTo>
                    <a:pt x="1" y="43"/>
                    <a:pt x="1" y="43"/>
                    <a:pt x="1" y="42"/>
                  </a:cubicBezTo>
                  <a:cubicBezTo>
                    <a:pt x="1" y="38"/>
                    <a:pt x="0" y="36"/>
                    <a:pt x="1" y="32"/>
                  </a:cubicBezTo>
                  <a:cubicBezTo>
                    <a:pt x="1" y="32"/>
                    <a:pt x="1" y="32"/>
                    <a:pt x="1" y="32"/>
                  </a:cubicBezTo>
                  <a:cubicBezTo>
                    <a:pt x="31" y="31"/>
                    <a:pt x="60" y="29"/>
                    <a:pt x="90" y="27"/>
                  </a:cubicBezTo>
                  <a:cubicBezTo>
                    <a:pt x="90" y="27"/>
                    <a:pt x="91" y="26"/>
                    <a:pt x="91" y="25"/>
                  </a:cubicBezTo>
                  <a:cubicBezTo>
                    <a:pt x="91" y="25"/>
                    <a:pt x="91" y="23"/>
                    <a:pt x="91" y="23"/>
                  </a:cubicBezTo>
                  <a:cubicBezTo>
                    <a:pt x="93" y="21"/>
                    <a:pt x="94" y="15"/>
                    <a:pt x="95" y="12"/>
                  </a:cubicBezTo>
                  <a:cubicBezTo>
                    <a:pt x="97" y="8"/>
                    <a:pt x="98" y="3"/>
                    <a:pt x="102" y="0"/>
                  </a:cubicBezTo>
                  <a:cubicBezTo>
                    <a:pt x="102" y="0"/>
                    <a:pt x="102" y="0"/>
                    <a:pt x="103" y="0"/>
                  </a:cubicBezTo>
                  <a:cubicBezTo>
                    <a:pt x="105" y="1"/>
                    <a:pt x="106" y="4"/>
                    <a:pt x="108" y="6"/>
                  </a:cubicBezTo>
                  <a:cubicBezTo>
                    <a:pt x="111" y="9"/>
                    <a:pt x="113" y="16"/>
                    <a:pt x="114" y="20"/>
                  </a:cubicBezTo>
                  <a:cubicBezTo>
                    <a:pt x="116" y="25"/>
                    <a:pt x="118" y="30"/>
                    <a:pt x="121" y="35"/>
                  </a:cubicBezTo>
                  <a:cubicBezTo>
                    <a:pt x="124" y="40"/>
                    <a:pt x="127" y="43"/>
                    <a:pt x="132" y="43"/>
                  </a:cubicBezTo>
                  <a:cubicBezTo>
                    <a:pt x="137" y="43"/>
                    <a:pt x="139" y="40"/>
                    <a:pt x="144" y="40"/>
                  </a:cubicBezTo>
                  <a:cubicBezTo>
                    <a:pt x="147" y="40"/>
                    <a:pt x="148" y="41"/>
                    <a:pt x="151" y="42"/>
                  </a:cubicBezTo>
                  <a:cubicBezTo>
                    <a:pt x="155" y="42"/>
                    <a:pt x="157" y="42"/>
                    <a:pt x="161" y="43"/>
                  </a:cubicBezTo>
                  <a:cubicBezTo>
                    <a:pt x="163" y="44"/>
                    <a:pt x="165" y="44"/>
                    <a:pt x="166" y="46"/>
                  </a:cubicBezTo>
                  <a:cubicBezTo>
                    <a:pt x="168" y="49"/>
                    <a:pt x="169" y="52"/>
                    <a:pt x="172" y="52"/>
                  </a:cubicBezTo>
                  <a:cubicBezTo>
                    <a:pt x="174" y="52"/>
                    <a:pt x="175" y="50"/>
                    <a:pt x="176" y="49"/>
                  </a:cubicBezTo>
                  <a:cubicBezTo>
                    <a:pt x="178" y="48"/>
                    <a:pt x="179" y="48"/>
                    <a:pt x="182" y="47"/>
                  </a:cubicBezTo>
                  <a:cubicBezTo>
                    <a:pt x="183" y="47"/>
                    <a:pt x="182" y="47"/>
                    <a:pt x="183" y="47"/>
                  </a:cubicBezTo>
                  <a:cubicBezTo>
                    <a:pt x="185" y="48"/>
                    <a:pt x="188" y="49"/>
                    <a:pt x="190" y="50"/>
                  </a:cubicBezTo>
                  <a:cubicBezTo>
                    <a:pt x="196" y="51"/>
                    <a:pt x="201" y="49"/>
                    <a:pt x="207" y="48"/>
                  </a:cubicBezTo>
                  <a:cubicBezTo>
                    <a:pt x="212" y="46"/>
                    <a:pt x="217" y="41"/>
                    <a:pt x="223" y="42"/>
                  </a:cubicBezTo>
                  <a:cubicBezTo>
                    <a:pt x="226" y="47"/>
                    <a:pt x="226" y="52"/>
                    <a:pt x="228" y="56"/>
                  </a:cubicBezTo>
                  <a:cubicBezTo>
                    <a:pt x="229" y="60"/>
                    <a:pt x="230" y="62"/>
                    <a:pt x="233" y="65"/>
                  </a:cubicBezTo>
                  <a:cubicBezTo>
                    <a:pt x="235" y="62"/>
                    <a:pt x="236" y="58"/>
                    <a:pt x="239" y="58"/>
                  </a:cubicBezTo>
                  <a:cubicBezTo>
                    <a:pt x="243" y="58"/>
                    <a:pt x="245" y="57"/>
                    <a:pt x="248" y="58"/>
                  </a:cubicBezTo>
                  <a:cubicBezTo>
                    <a:pt x="250" y="58"/>
                    <a:pt x="250" y="61"/>
                    <a:pt x="252" y="61"/>
                  </a:cubicBezTo>
                  <a:cubicBezTo>
                    <a:pt x="255" y="63"/>
                    <a:pt x="258" y="64"/>
                    <a:pt x="262" y="65"/>
                  </a:cubicBezTo>
                  <a:cubicBezTo>
                    <a:pt x="265" y="65"/>
                    <a:pt x="267" y="65"/>
                    <a:pt x="269" y="67"/>
                  </a:cubicBezTo>
                  <a:cubicBezTo>
                    <a:pt x="271" y="68"/>
                    <a:pt x="271" y="70"/>
                    <a:pt x="272" y="71"/>
                  </a:cubicBezTo>
                  <a:cubicBezTo>
                    <a:pt x="275" y="73"/>
                    <a:pt x="277" y="74"/>
                    <a:pt x="281" y="74"/>
                  </a:cubicBezTo>
                  <a:cubicBezTo>
                    <a:pt x="287" y="74"/>
                    <a:pt x="289" y="71"/>
                    <a:pt x="294" y="68"/>
                  </a:cubicBezTo>
                  <a:cubicBezTo>
                    <a:pt x="295" y="67"/>
                    <a:pt x="296" y="65"/>
                    <a:pt x="297" y="65"/>
                  </a:cubicBezTo>
                  <a:cubicBezTo>
                    <a:pt x="299" y="65"/>
                    <a:pt x="300" y="66"/>
                    <a:pt x="301" y="66"/>
                  </a:cubicBezTo>
                  <a:cubicBezTo>
                    <a:pt x="304" y="66"/>
                    <a:pt x="305" y="65"/>
                    <a:pt x="307" y="66"/>
                  </a:cubicBezTo>
                  <a:cubicBezTo>
                    <a:pt x="311" y="68"/>
                    <a:pt x="312" y="73"/>
                    <a:pt x="317" y="73"/>
                  </a:cubicBezTo>
                  <a:cubicBezTo>
                    <a:pt x="321" y="73"/>
                    <a:pt x="323" y="71"/>
                    <a:pt x="327" y="70"/>
                  </a:cubicBezTo>
                  <a:cubicBezTo>
                    <a:pt x="330" y="68"/>
                    <a:pt x="332" y="68"/>
                    <a:pt x="336" y="68"/>
                  </a:cubicBezTo>
                  <a:cubicBezTo>
                    <a:pt x="367" y="72"/>
                    <a:pt x="367" y="72"/>
                    <a:pt x="367" y="72"/>
                  </a:cubicBezTo>
                  <a:cubicBezTo>
                    <a:pt x="367" y="72"/>
                    <a:pt x="367" y="72"/>
                    <a:pt x="367" y="72"/>
                  </a:cubicBezTo>
                  <a:cubicBezTo>
                    <a:pt x="362" y="77"/>
                    <a:pt x="359" y="81"/>
                    <a:pt x="353" y="84"/>
                  </a:cubicBezTo>
                  <a:cubicBezTo>
                    <a:pt x="351" y="85"/>
                    <a:pt x="350" y="86"/>
                    <a:pt x="349" y="87"/>
                  </a:cubicBezTo>
                  <a:cubicBezTo>
                    <a:pt x="342" y="90"/>
                    <a:pt x="338" y="91"/>
                    <a:pt x="331" y="95"/>
                  </a:cubicBezTo>
                  <a:cubicBezTo>
                    <a:pt x="327" y="97"/>
                    <a:pt x="326" y="99"/>
                    <a:pt x="322" y="101"/>
                  </a:cubicBezTo>
                  <a:cubicBezTo>
                    <a:pt x="320" y="102"/>
                    <a:pt x="319" y="102"/>
                    <a:pt x="318" y="103"/>
                  </a:cubicBezTo>
                  <a:cubicBezTo>
                    <a:pt x="315" y="105"/>
                    <a:pt x="315" y="107"/>
                    <a:pt x="313" y="110"/>
                  </a:cubicBezTo>
                  <a:cubicBezTo>
                    <a:pt x="310" y="115"/>
                    <a:pt x="307" y="118"/>
                    <a:pt x="303" y="121"/>
                  </a:cubicBezTo>
                  <a:cubicBezTo>
                    <a:pt x="297" y="127"/>
                    <a:pt x="297" y="132"/>
                    <a:pt x="292" y="139"/>
                  </a:cubicBezTo>
                  <a:cubicBezTo>
                    <a:pt x="288" y="143"/>
                    <a:pt x="286" y="145"/>
                    <a:pt x="282" y="149"/>
                  </a:cubicBezTo>
                  <a:cubicBezTo>
                    <a:pt x="281" y="150"/>
                    <a:pt x="281" y="152"/>
                    <a:pt x="279" y="153"/>
                  </a:cubicBezTo>
                  <a:cubicBezTo>
                    <a:pt x="279" y="153"/>
                    <a:pt x="278" y="153"/>
                    <a:pt x="277" y="153"/>
                  </a:cubicBezTo>
                  <a:cubicBezTo>
                    <a:pt x="273" y="156"/>
                    <a:pt x="272" y="159"/>
                    <a:pt x="269" y="162"/>
                  </a:cubicBezTo>
                  <a:cubicBezTo>
                    <a:pt x="266" y="165"/>
                    <a:pt x="264" y="166"/>
                    <a:pt x="263" y="169"/>
                  </a:cubicBezTo>
                  <a:cubicBezTo>
                    <a:pt x="263" y="173"/>
                    <a:pt x="263" y="173"/>
                    <a:pt x="263" y="173"/>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0" name="Freeform 40"/>
            <p:cNvSpPr>
              <a:spLocks/>
            </p:cNvSpPr>
            <p:nvPr/>
          </p:nvSpPr>
          <p:spPr bwMode="auto">
            <a:xfrm>
              <a:off x="3930650" y="2201863"/>
              <a:ext cx="530225" cy="361950"/>
            </a:xfrm>
            <a:custGeom>
              <a:avLst/>
              <a:gdLst/>
              <a:ahLst/>
              <a:cxnLst>
                <a:cxn ang="0">
                  <a:pos x="4" y="23"/>
                </a:cxn>
                <a:cxn ang="0">
                  <a:pos x="276" y="0"/>
                </a:cxn>
                <a:cxn ang="0">
                  <a:pos x="276" y="0"/>
                </a:cxn>
                <a:cxn ang="0">
                  <a:pos x="281" y="7"/>
                </a:cxn>
                <a:cxn ang="0">
                  <a:pos x="283" y="11"/>
                </a:cxn>
                <a:cxn ang="0">
                  <a:pos x="282" y="19"/>
                </a:cxn>
                <a:cxn ang="0">
                  <a:pos x="281" y="31"/>
                </a:cxn>
                <a:cxn ang="0">
                  <a:pos x="282" y="40"/>
                </a:cxn>
                <a:cxn ang="0">
                  <a:pos x="286" y="46"/>
                </a:cxn>
                <a:cxn ang="0">
                  <a:pos x="292" y="55"/>
                </a:cxn>
                <a:cxn ang="0">
                  <a:pos x="307" y="60"/>
                </a:cxn>
                <a:cxn ang="0">
                  <a:pos x="313" y="62"/>
                </a:cxn>
                <a:cxn ang="0">
                  <a:pos x="315" y="65"/>
                </a:cxn>
                <a:cxn ang="0">
                  <a:pos x="315" y="65"/>
                </a:cxn>
                <a:cxn ang="0">
                  <a:pos x="320" y="77"/>
                </a:cxn>
                <a:cxn ang="0">
                  <a:pos x="324" y="80"/>
                </a:cxn>
                <a:cxn ang="0">
                  <a:pos x="332" y="88"/>
                </a:cxn>
                <a:cxn ang="0">
                  <a:pos x="337" y="92"/>
                </a:cxn>
                <a:cxn ang="0">
                  <a:pos x="340" y="98"/>
                </a:cxn>
                <a:cxn ang="0">
                  <a:pos x="344" y="112"/>
                </a:cxn>
                <a:cxn ang="0">
                  <a:pos x="341" y="121"/>
                </a:cxn>
                <a:cxn ang="0">
                  <a:pos x="335" y="133"/>
                </a:cxn>
                <a:cxn ang="0">
                  <a:pos x="328" y="137"/>
                </a:cxn>
                <a:cxn ang="0">
                  <a:pos x="312" y="147"/>
                </a:cxn>
                <a:cxn ang="0">
                  <a:pos x="299" y="151"/>
                </a:cxn>
                <a:cxn ang="0">
                  <a:pos x="304" y="159"/>
                </a:cxn>
                <a:cxn ang="0">
                  <a:pos x="307" y="161"/>
                </a:cxn>
                <a:cxn ang="0">
                  <a:pos x="308" y="165"/>
                </a:cxn>
                <a:cxn ang="0">
                  <a:pos x="307" y="175"/>
                </a:cxn>
                <a:cxn ang="0">
                  <a:pos x="302" y="190"/>
                </a:cxn>
                <a:cxn ang="0">
                  <a:pos x="301" y="196"/>
                </a:cxn>
                <a:cxn ang="0">
                  <a:pos x="296" y="201"/>
                </a:cxn>
                <a:cxn ang="0">
                  <a:pos x="292" y="205"/>
                </a:cxn>
                <a:cxn ang="0">
                  <a:pos x="292" y="210"/>
                </a:cxn>
                <a:cxn ang="0">
                  <a:pos x="289" y="220"/>
                </a:cxn>
                <a:cxn ang="0">
                  <a:pos x="288" y="227"/>
                </a:cxn>
                <a:cxn ang="0">
                  <a:pos x="288" y="227"/>
                </a:cxn>
                <a:cxn ang="0">
                  <a:pos x="272" y="215"/>
                </a:cxn>
                <a:cxn ang="0">
                  <a:pos x="53" y="234"/>
                </a:cxn>
                <a:cxn ang="0">
                  <a:pos x="53" y="234"/>
                </a:cxn>
                <a:cxn ang="0">
                  <a:pos x="51" y="228"/>
                </a:cxn>
                <a:cxn ang="0">
                  <a:pos x="50" y="225"/>
                </a:cxn>
                <a:cxn ang="0">
                  <a:pos x="50" y="211"/>
                </a:cxn>
                <a:cxn ang="0">
                  <a:pos x="45" y="197"/>
                </a:cxn>
                <a:cxn ang="0">
                  <a:pos x="42" y="184"/>
                </a:cxn>
                <a:cxn ang="0">
                  <a:pos x="40" y="172"/>
                </a:cxn>
                <a:cxn ang="0">
                  <a:pos x="28" y="155"/>
                </a:cxn>
                <a:cxn ang="0">
                  <a:pos x="30" y="146"/>
                </a:cxn>
                <a:cxn ang="0">
                  <a:pos x="20" y="126"/>
                </a:cxn>
                <a:cxn ang="0">
                  <a:pos x="17" y="122"/>
                </a:cxn>
                <a:cxn ang="0">
                  <a:pos x="9" y="97"/>
                </a:cxn>
                <a:cxn ang="0">
                  <a:pos x="7" y="94"/>
                </a:cxn>
                <a:cxn ang="0">
                  <a:pos x="7" y="94"/>
                </a:cxn>
                <a:cxn ang="0">
                  <a:pos x="0" y="71"/>
                </a:cxn>
                <a:cxn ang="0">
                  <a:pos x="5" y="60"/>
                </a:cxn>
                <a:cxn ang="0">
                  <a:pos x="6" y="50"/>
                </a:cxn>
                <a:cxn ang="0">
                  <a:pos x="4" y="23"/>
                </a:cxn>
              </a:cxnLst>
              <a:rect l="0" t="0" r="r" b="b"/>
              <a:pathLst>
                <a:path w="344" h="234">
                  <a:moveTo>
                    <a:pt x="4" y="23"/>
                  </a:moveTo>
                  <a:cubicBezTo>
                    <a:pt x="100" y="18"/>
                    <a:pt x="190" y="10"/>
                    <a:pt x="276" y="0"/>
                  </a:cubicBezTo>
                  <a:cubicBezTo>
                    <a:pt x="276" y="0"/>
                    <a:pt x="276" y="0"/>
                    <a:pt x="276" y="0"/>
                  </a:cubicBezTo>
                  <a:cubicBezTo>
                    <a:pt x="276" y="3"/>
                    <a:pt x="279" y="4"/>
                    <a:pt x="281" y="7"/>
                  </a:cubicBezTo>
                  <a:cubicBezTo>
                    <a:pt x="282" y="9"/>
                    <a:pt x="283" y="10"/>
                    <a:pt x="283" y="11"/>
                  </a:cubicBezTo>
                  <a:cubicBezTo>
                    <a:pt x="283" y="14"/>
                    <a:pt x="282" y="16"/>
                    <a:pt x="282" y="19"/>
                  </a:cubicBezTo>
                  <a:cubicBezTo>
                    <a:pt x="281" y="23"/>
                    <a:pt x="281" y="26"/>
                    <a:pt x="281" y="31"/>
                  </a:cubicBezTo>
                  <a:cubicBezTo>
                    <a:pt x="280" y="34"/>
                    <a:pt x="281" y="37"/>
                    <a:pt x="282" y="40"/>
                  </a:cubicBezTo>
                  <a:cubicBezTo>
                    <a:pt x="283" y="43"/>
                    <a:pt x="285" y="44"/>
                    <a:pt x="286" y="46"/>
                  </a:cubicBezTo>
                  <a:cubicBezTo>
                    <a:pt x="288" y="50"/>
                    <a:pt x="289" y="52"/>
                    <a:pt x="292" y="55"/>
                  </a:cubicBezTo>
                  <a:cubicBezTo>
                    <a:pt x="296" y="60"/>
                    <a:pt x="301" y="59"/>
                    <a:pt x="307" y="60"/>
                  </a:cubicBezTo>
                  <a:cubicBezTo>
                    <a:pt x="310" y="60"/>
                    <a:pt x="311" y="60"/>
                    <a:pt x="313" y="62"/>
                  </a:cubicBezTo>
                  <a:cubicBezTo>
                    <a:pt x="314" y="63"/>
                    <a:pt x="315" y="64"/>
                    <a:pt x="315" y="65"/>
                  </a:cubicBezTo>
                  <a:cubicBezTo>
                    <a:pt x="315" y="65"/>
                    <a:pt x="315" y="65"/>
                    <a:pt x="315" y="65"/>
                  </a:cubicBezTo>
                  <a:cubicBezTo>
                    <a:pt x="317" y="70"/>
                    <a:pt x="318" y="73"/>
                    <a:pt x="320" y="77"/>
                  </a:cubicBezTo>
                  <a:cubicBezTo>
                    <a:pt x="322" y="78"/>
                    <a:pt x="323" y="79"/>
                    <a:pt x="324" y="80"/>
                  </a:cubicBezTo>
                  <a:cubicBezTo>
                    <a:pt x="327" y="83"/>
                    <a:pt x="329" y="85"/>
                    <a:pt x="332" y="88"/>
                  </a:cubicBezTo>
                  <a:cubicBezTo>
                    <a:pt x="334" y="89"/>
                    <a:pt x="336" y="90"/>
                    <a:pt x="337" y="92"/>
                  </a:cubicBezTo>
                  <a:cubicBezTo>
                    <a:pt x="339" y="94"/>
                    <a:pt x="339" y="96"/>
                    <a:pt x="340" y="98"/>
                  </a:cubicBezTo>
                  <a:cubicBezTo>
                    <a:pt x="342" y="103"/>
                    <a:pt x="344" y="106"/>
                    <a:pt x="344" y="112"/>
                  </a:cubicBezTo>
                  <a:cubicBezTo>
                    <a:pt x="344" y="116"/>
                    <a:pt x="342" y="118"/>
                    <a:pt x="341" y="121"/>
                  </a:cubicBezTo>
                  <a:cubicBezTo>
                    <a:pt x="340" y="126"/>
                    <a:pt x="340" y="131"/>
                    <a:pt x="335" y="133"/>
                  </a:cubicBezTo>
                  <a:cubicBezTo>
                    <a:pt x="333" y="135"/>
                    <a:pt x="330" y="136"/>
                    <a:pt x="328" y="137"/>
                  </a:cubicBezTo>
                  <a:cubicBezTo>
                    <a:pt x="322" y="141"/>
                    <a:pt x="319" y="146"/>
                    <a:pt x="312" y="147"/>
                  </a:cubicBezTo>
                  <a:cubicBezTo>
                    <a:pt x="307" y="148"/>
                    <a:pt x="301" y="146"/>
                    <a:pt x="299" y="151"/>
                  </a:cubicBezTo>
                  <a:cubicBezTo>
                    <a:pt x="298" y="155"/>
                    <a:pt x="301" y="157"/>
                    <a:pt x="304" y="159"/>
                  </a:cubicBezTo>
                  <a:cubicBezTo>
                    <a:pt x="305" y="160"/>
                    <a:pt x="306" y="160"/>
                    <a:pt x="307" y="161"/>
                  </a:cubicBezTo>
                  <a:cubicBezTo>
                    <a:pt x="308" y="162"/>
                    <a:pt x="308" y="164"/>
                    <a:pt x="308" y="165"/>
                  </a:cubicBezTo>
                  <a:cubicBezTo>
                    <a:pt x="308" y="169"/>
                    <a:pt x="307" y="171"/>
                    <a:pt x="307" y="175"/>
                  </a:cubicBezTo>
                  <a:cubicBezTo>
                    <a:pt x="306" y="181"/>
                    <a:pt x="305" y="184"/>
                    <a:pt x="302" y="190"/>
                  </a:cubicBezTo>
                  <a:cubicBezTo>
                    <a:pt x="301" y="192"/>
                    <a:pt x="301" y="194"/>
                    <a:pt x="301" y="196"/>
                  </a:cubicBezTo>
                  <a:cubicBezTo>
                    <a:pt x="300" y="199"/>
                    <a:pt x="298" y="200"/>
                    <a:pt x="296" y="201"/>
                  </a:cubicBezTo>
                  <a:cubicBezTo>
                    <a:pt x="294" y="202"/>
                    <a:pt x="293" y="203"/>
                    <a:pt x="292" y="205"/>
                  </a:cubicBezTo>
                  <a:cubicBezTo>
                    <a:pt x="291" y="207"/>
                    <a:pt x="292" y="208"/>
                    <a:pt x="292" y="210"/>
                  </a:cubicBezTo>
                  <a:cubicBezTo>
                    <a:pt x="291" y="214"/>
                    <a:pt x="290" y="216"/>
                    <a:pt x="289" y="220"/>
                  </a:cubicBezTo>
                  <a:cubicBezTo>
                    <a:pt x="288" y="223"/>
                    <a:pt x="288" y="225"/>
                    <a:pt x="288" y="227"/>
                  </a:cubicBezTo>
                  <a:cubicBezTo>
                    <a:pt x="288" y="227"/>
                    <a:pt x="288" y="227"/>
                    <a:pt x="288" y="227"/>
                  </a:cubicBezTo>
                  <a:cubicBezTo>
                    <a:pt x="280" y="223"/>
                    <a:pt x="276" y="223"/>
                    <a:pt x="272" y="215"/>
                  </a:cubicBezTo>
                  <a:cubicBezTo>
                    <a:pt x="272" y="215"/>
                    <a:pt x="179" y="227"/>
                    <a:pt x="53" y="234"/>
                  </a:cubicBezTo>
                  <a:cubicBezTo>
                    <a:pt x="53" y="234"/>
                    <a:pt x="53" y="234"/>
                    <a:pt x="53" y="234"/>
                  </a:cubicBezTo>
                  <a:cubicBezTo>
                    <a:pt x="53" y="232"/>
                    <a:pt x="52" y="230"/>
                    <a:pt x="51" y="228"/>
                  </a:cubicBezTo>
                  <a:cubicBezTo>
                    <a:pt x="51" y="227"/>
                    <a:pt x="50" y="226"/>
                    <a:pt x="50" y="225"/>
                  </a:cubicBezTo>
                  <a:cubicBezTo>
                    <a:pt x="50" y="220"/>
                    <a:pt x="50" y="215"/>
                    <a:pt x="50" y="211"/>
                  </a:cubicBezTo>
                  <a:cubicBezTo>
                    <a:pt x="50" y="205"/>
                    <a:pt x="47" y="202"/>
                    <a:pt x="45" y="197"/>
                  </a:cubicBezTo>
                  <a:cubicBezTo>
                    <a:pt x="43" y="193"/>
                    <a:pt x="43" y="189"/>
                    <a:pt x="42" y="184"/>
                  </a:cubicBezTo>
                  <a:cubicBezTo>
                    <a:pt x="42" y="179"/>
                    <a:pt x="42" y="176"/>
                    <a:pt x="40" y="172"/>
                  </a:cubicBezTo>
                  <a:cubicBezTo>
                    <a:pt x="36" y="165"/>
                    <a:pt x="27" y="163"/>
                    <a:pt x="28" y="155"/>
                  </a:cubicBezTo>
                  <a:cubicBezTo>
                    <a:pt x="29" y="152"/>
                    <a:pt x="29" y="149"/>
                    <a:pt x="30" y="146"/>
                  </a:cubicBezTo>
                  <a:cubicBezTo>
                    <a:pt x="31" y="137"/>
                    <a:pt x="26" y="132"/>
                    <a:pt x="20" y="126"/>
                  </a:cubicBezTo>
                  <a:cubicBezTo>
                    <a:pt x="19" y="125"/>
                    <a:pt x="18" y="124"/>
                    <a:pt x="17" y="122"/>
                  </a:cubicBezTo>
                  <a:cubicBezTo>
                    <a:pt x="11" y="114"/>
                    <a:pt x="15" y="105"/>
                    <a:pt x="9" y="97"/>
                  </a:cubicBezTo>
                  <a:cubicBezTo>
                    <a:pt x="8" y="96"/>
                    <a:pt x="8" y="95"/>
                    <a:pt x="7" y="94"/>
                  </a:cubicBezTo>
                  <a:cubicBezTo>
                    <a:pt x="7" y="94"/>
                    <a:pt x="7" y="94"/>
                    <a:pt x="7" y="94"/>
                  </a:cubicBezTo>
                  <a:cubicBezTo>
                    <a:pt x="6" y="85"/>
                    <a:pt x="0" y="81"/>
                    <a:pt x="0" y="71"/>
                  </a:cubicBezTo>
                  <a:cubicBezTo>
                    <a:pt x="0" y="66"/>
                    <a:pt x="3" y="64"/>
                    <a:pt x="5" y="60"/>
                  </a:cubicBezTo>
                  <a:cubicBezTo>
                    <a:pt x="6" y="56"/>
                    <a:pt x="6" y="54"/>
                    <a:pt x="6" y="50"/>
                  </a:cubicBezTo>
                  <a:cubicBezTo>
                    <a:pt x="6" y="39"/>
                    <a:pt x="4" y="33"/>
                    <a:pt x="4" y="23"/>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1" name="Freeform 41"/>
            <p:cNvSpPr>
              <a:spLocks/>
            </p:cNvSpPr>
            <p:nvPr/>
          </p:nvSpPr>
          <p:spPr bwMode="auto">
            <a:xfrm>
              <a:off x="4195763" y="1817688"/>
              <a:ext cx="466725" cy="484188"/>
            </a:xfrm>
            <a:custGeom>
              <a:avLst/>
              <a:gdLst/>
              <a:ahLst/>
              <a:cxnLst>
                <a:cxn ang="0">
                  <a:pos x="35" y="18"/>
                </a:cxn>
                <a:cxn ang="0">
                  <a:pos x="29" y="23"/>
                </a:cxn>
                <a:cxn ang="0">
                  <a:pos x="25" y="36"/>
                </a:cxn>
                <a:cxn ang="0">
                  <a:pos x="26" y="66"/>
                </a:cxn>
                <a:cxn ang="0">
                  <a:pos x="14" y="78"/>
                </a:cxn>
                <a:cxn ang="0">
                  <a:pos x="13" y="118"/>
                </a:cxn>
                <a:cxn ang="0">
                  <a:pos x="13" y="137"/>
                </a:cxn>
                <a:cxn ang="0">
                  <a:pos x="12" y="155"/>
                </a:cxn>
                <a:cxn ang="0">
                  <a:pos x="13" y="165"/>
                </a:cxn>
                <a:cxn ang="0">
                  <a:pos x="42" y="177"/>
                </a:cxn>
                <a:cxn ang="0">
                  <a:pos x="65" y="197"/>
                </a:cxn>
                <a:cxn ang="0">
                  <a:pos x="92" y="212"/>
                </a:cxn>
                <a:cxn ang="0">
                  <a:pos x="104" y="249"/>
                </a:cxn>
                <a:cxn ang="0">
                  <a:pos x="109" y="256"/>
                </a:cxn>
                <a:cxn ang="0">
                  <a:pos x="110" y="268"/>
                </a:cxn>
                <a:cxn ang="0">
                  <a:pos x="110" y="289"/>
                </a:cxn>
                <a:cxn ang="0">
                  <a:pos x="120" y="304"/>
                </a:cxn>
                <a:cxn ang="0">
                  <a:pos x="141" y="311"/>
                </a:cxn>
                <a:cxn ang="0">
                  <a:pos x="143" y="314"/>
                </a:cxn>
                <a:cxn ang="0">
                  <a:pos x="293" y="290"/>
                </a:cxn>
                <a:cxn ang="0">
                  <a:pos x="293" y="273"/>
                </a:cxn>
                <a:cxn ang="0">
                  <a:pos x="283" y="252"/>
                </a:cxn>
                <a:cxn ang="0">
                  <a:pos x="279" y="223"/>
                </a:cxn>
                <a:cxn ang="0">
                  <a:pos x="286" y="202"/>
                </a:cxn>
                <a:cxn ang="0">
                  <a:pos x="282" y="185"/>
                </a:cxn>
                <a:cxn ang="0">
                  <a:pos x="290" y="161"/>
                </a:cxn>
                <a:cxn ang="0">
                  <a:pos x="292" y="136"/>
                </a:cxn>
                <a:cxn ang="0">
                  <a:pos x="299" y="115"/>
                </a:cxn>
                <a:cxn ang="0">
                  <a:pos x="302" y="100"/>
                </a:cxn>
                <a:cxn ang="0">
                  <a:pos x="290" y="104"/>
                </a:cxn>
                <a:cxn ang="0">
                  <a:pos x="282" y="123"/>
                </a:cxn>
                <a:cxn ang="0">
                  <a:pos x="274" y="133"/>
                </a:cxn>
                <a:cxn ang="0">
                  <a:pos x="260" y="143"/>
                </a:cxn>
                <a:cxn ang="0">
                  <a:pos x="265" y="122"/>
                </a:cxn>
                <a:cxn ang="0">
                  <a:pos x="270" y="104"/>
                </a:cxn>
                <a:cxn ang="0">
                  <a:pos x="266" y="92"/>
                </a:cxn>
                <a:cxn ang="0">
                  <a:pos x="256" y="62"/>
                </a:cxn>
                <a:cxn ang="0">
                  <a:pos x="243" y="57"/>
                </a:cxn>
                <a:cxn ang="0">
                  <a:pos x="233" y="50"/>
                </a:cxn>
                <a:cxn ang="0">
                  <a:pos x="188" y="42"/>
                </a:cxn>
                <a:cxn ang="0">
                  <a:pos x="170" y="38"/>
                </a:cxn>
                <a:cxn ang="0">
                  <a:pos x="135" y="32"/>
                </a:cxn>
                <a:cxn ang="0">
                  <a:pos x="124" y="17"/>
                </a:cxn>
                <a:cxn ang="0">
                  <a:pos x="95" y="21"/>
                </a:cxn>
                <a:cxn ang="0">
                  <a:pos x="95" y="3"/>
                </a:cxn>
                <a:cxn ang="0">
                  <a:pos x="70" y="8"/>
                </a:cxn>
                <a:cxn ang="0">
                  <a:pos x="39" y="15"/>
                </a:cxn>
              </a:cxnLst>
              <a:rect l="0" t="0" r="r" b="b"/>
              <a:pathLst>
                <a:path w="302" h="314">
                  <a:moveTo>
                    <a:pt x="39" y="15"/>
                  </a:moveTo>
                  <a:cubicBezTo>
                    <a:pt x="37" y="16"/>
                    <a:pt x="36" y="16"/>
                    <a:pt x="35" y="18"/>
                  </a:cubicBezTo>
                  <a:cubicBezTo>
                    <a:pt x="34" y="19"/>
                    <a:pt x="34" y="20"/>
                    <a:pt x="32" y="21"/>
                  </a:cubicBezTo>
                  <a:cubicBezTo>
                    <a:pt x="31" y="22"/>
                    <a:pt x="30" y="22"/>
                    <a:pt x="29" y="23"/>
                  </a:cubicBezTo>
                  <a:cubicBezTo>
                    <a:pt x="27" y="25"/>
                    <a:pt x="27" y="27"/>
                    <a:pt x="27" y="29"/>
                  </a:cubicBezTo>
                  <a:cubicBezTo>
                    <a:pt x="26" y="32"/>
                    <a:pt x="25" y="33"/>
                    <a:pt x="25" y="36"/>
                  </a:cubicBezTo>
                  <a:cubicBezTo>
                    <a:pt x="25" y="43"/>
                    <a:pt x="28" y="47"/>
                    <a:pt x="28" y="54"/>
                  </a:cubicBezTo>
                  <a:cubicBezTo>
                    <a:pt x="28" y="59"/>
                    <a:pt x="28" y="62"/>
                    <a:pt x="26" y="66"/>
                  </a:cubicBezTo>
                  <a:cubicBezTo>
                    <a:pt x="24" y="68"/>
                    <a:pt x="22" y="69"/>
                    <a:pt x="20" y="71"/>
                  </a:cubicBezTo>
                  <a:cubicBezTo>
                    <a:pt x="17" y="73"/>
                    <a:pt x="16" y="75"/>
                    <a:pt x="14" y="78"/>
                  </a:cubicBezTo>
                  <a:cubicBezTo>
                    <a:pt x="7" y="86"/>
                    <a:pt x="7" y="93"/>
                    <a:pt x="0" y="101"/>
                  </a:cubicBezTo>
                  <a:cubicBezTo>
                    <a:pt x="6" y="107"/>
                    <a:pt x="9" y="111"/>
                    <a:pt x="13" y="118"/>
                  </a:cubicBezTo>
                  <a:cubicBezTo>
                    <a:pt x="15" y="122"/>
                    <a:pt x="17" y="125"/>
                    <a:pt x="17" y="130"/>
                  </a:cubicBezTo>
                  <a:cubicBezTo>
                    <a:pt x="17" y="133"/>
                    <a:pt x="14" y="134"/>
                    <a:pt x="13" y="137"/>
                  </a:cubicBezTo>
                  <a:cubicBezTo>
                    <a:pt x="11" y="141"/>
                    <a:pt x="11" y="143"/>
                    <a:pt x="11" y="146"/>
                  </a:cubicBezTo>
                  <a:cubicBezTo>
                    <a:pt x="11" y="150"/>
                    <a:pt x="12" y="151"/>
                    <a:pt x="12" y="155"/>
                  </a:cubicBezTo>
                  <a:cubicBezTo>
                    <a:pt x="12" y="159"/>
                    <a:pt x="12" y="161"/>
                    <a:pt x="13" y="165"/>
                  </a:cubicBezTo>
                  <a:cubicBezTo>
                    <a:pt x="13" y="165"/>
                    <a:pt x="13" y="165"/>
                    <a:pt x="13" y="165"/>
                  </a:cubicBezTo>
                  <a:cubicBezTo>
                    <a:pt x="14" y="166"/>
                    <a:pt x="14" y="167"/>
                    <a:pt x="15" y="167"/>
                  </a:cubicBezTo>
                  <a:cubicBezTo>
                    <a:pt x="25" y="170"/>
                    <a:pt x="32" y="172"/>
                    <a:pt x="42" y="177"/>
                  </a:cubicBezTo>
                  <a:cubicBezTo>
                    <a:pt x="48" y="180"/>
                    <a:pt x="53" y="180"/>
                    <a:pt x="58" y="186"/>
                  </a:cubicBezTo>
                  <a:cubicBezTo>
                    <a:pt x="61" y="190"/>
                    <a:pt x="61" y="194"/>
                    <a:pt x="65" y="197"/>
                  </a:cubicBezTo>
                  <a:cubicBezTo>
                    <a:pt x="67" y="199"/>
                    <a:pt x="68" y="199"/>
                    <a:pt x="71" y="201"/>
                  </a:cubicBezTo>
                  <a:cubicBezTo>
                    <a:pt x="79" y="206"/>
                    <a:pt x="84" y="208"/>
                    <a:pt x="92" y="212"/>
                  </a:cubicBezTo>
                  <a:cubicBezTo>
                    <a:pt x="102" y="217"/>
                    <a:pt x="107" y="226"/>
                    <a:pt x="106" y="237"/>
                  </a:cubicBezTo>
                  <a:cubicBezTo>
                    <a:pt x="105" y="241"/>
                    <a:pt x="105" y="245"/>
                    <a:pt x="104" y="249"/>
                  </a:cubicBezTo>
                  <a:cubicBezTo>
                    <a:pt x="104" y="249"/>
                    <a:pt x="104" y="249"/>
                    <a:pt x="104" y="249"/>
                  </a:cubicBezTo>
                  <a:cubicBezTo>
                    <a:pt x="104" y="252"/>
                    <a:pt x="107" y="253"/>
                    <a:pt x="109" y="256"/>
                  </a:cubicBezTo>
                  <a:cubicBezTo>
                    <a:pt x="110" y="258"/>
                    <a:pt x="111" y="259"/>
                    <a:pt x="111" y="260"/>
                  </a:cubicBezTo>
                  <a:cubicBezTo>
                    <a:pt x="111" y="263"/>
                    <a:pt x="110" y="265"/>
                    <a:pt x="110" y="268"/>
                  </a:cubicBezTo>
                  <a:cubicBezTo>
                    <a:pt x="109" y="272"/>
                    <a:pt x="109" y="275"/>
                    <a:pt x="109" y="280"/>
                  </a:cubicBezTo>
                  <a:cubicBezTo>
                    <a:pt x="108" y="283"/>
                    <a:pt x="109" y="286"/>
                    <a:pt x="110" y="289"/>
                  </a:cubicBezTo>
                  <a:cubicBezTo>
                    <a:pt x="111" y="292"/>
                    <a:pt x="113" y="293"/>
                    <a:pt x="114" y="295"/>
                  </a:cubicBezTo>
                  <a:cubicBezTo>
                    <a:pt x="116" y="299"/>
                    <a:pt x="117" y="301"/>
                    <a:pt x="120" y="304"/>
                  </a:cubicBezTo>
                  <a:cubicBezTo>
                    <a:pt x="124" y="309"/>
                    <a:pt x="129" y="308"/>
                    <a:pt x="135" y="309"/>
                  </a:cubicBezTo>
                  <a:cubicBezTo>
                    <a:pt x="138" y="309"/>
                    <a:pt x="139" y="309"/>
                    <a:pt x="141" y="311"/>
                  </a:cubicBezTo>
                  <a:cubicBezTo>
                    <a:pt x="142" y="312"/>
                    <a:pt x="143" y="313"/>
                    <a:pt x="143" y="314"/>
                  </a:cubicBezTo>
                  <a:cubicBezTo>
                    <a:pt x="143" y="314"/>
                    <a:pt x="143" y="314"/>
                    <a:pt x="143" y="314"/>
                  </a:cubicBezTo>
                  <a:cubicBezTo>
                    <a:pt x="293" y="290"/>
                    <a:pt x="293" y="290"/>
                    <a:pt x="293" y="290"/>
                  </a:cubicBezTo>
                  <a:cubicBezTo>
                    <a:pt x="293" y="290"/>
                    <a:pt x="293" y="290"/>
                    <a:pt x="293" y="290"/>
                  </a:cubicBezTo>
                  <a:cubicBezTo>
                    <a:pt x="293" y="288"/>
                    <a:pt x="293" y="288"/>
                    <a:pt x="293" y="288"/>
                  </a:cubicBezTo>
                  <a:cubicBezTo>
                    <a:pt x="293" y="282"/>
                    <a:pt x="293" y="279"/>
                    <a:pt x="293" y="273"/>
                  </a:cubicBezTo>
                  <a:cubicBezTo>
                    <a:pt x="292" y="265"/>
                    <a:pt x="287" y="262"/>
                    <a:pt x="284" y="255"/>
                  </a:cubicBezTo>
                  <a:cubicBezTo>
                    <a:pt x="283" y="254"/>
                    <a:pt x="283" y="253"/>
                    <a:pt x="283" y="252"/>
                  </a:cubicBezTo>
                  <a:cubicBezTo>
                    <a:pt x="283" y="249"/>
                    <a:pt x="282" y="247"/>
                    <a:pt x="282" y="244"/>
                  </a:cubicBezTo>
                  <a:cubicBezTo>
                    <a:pt x="281" y="236"/>
                    <a:pt x="279" y="231"/>
                    <a:pt x="279" y="223"/>
                  </a:cubicBezTo>
                  <a:cubicBezTo>
                    <a:pt x="279" y="216"/>
                    <a:pt x="281" y="213"/>
                    <a:pt x="284" y="207"/>
                  </a:cubicBezTo>
                  <a:cubicBezTo>
                    <a:pt x="285" y="205"/>
                    <a:pt x="286" y="204"/>
                    <a:pt x="286" y="202"/>
                  </a:cubicBezTo>
                  <a:cubicBezTo>
                    <a:pt x="286" y="199"/>
                    <a:pt x="285" y="198"/>
                    <a:pt x="284" y="195"/>
                  </a:cubicBezTo>
                  <a:cubicBezTo>
                    <a:pt x="283" y="192"/>
                    <a:pt x="282" y="189"/>
                    <a:pt x="282" y="185"/>
                  </a:cubicBezTo>
                  <a:cubicBezTo>
                    <a:pt x="282" y="178"/>
                    <a:pt x="284" y="175"/>
                    <a:pt x="287" y="169"/>
                  </a:cubicBezTo>
                  <a:cubicBezTo>
                    <a:pt x="288" y="166"/>
                    <a:pt x="290" y="164"/>
                    <a:pt x="290" y="161"/>
                  </a:cubicBezTo>
                  <a:cubicBezTo>
                    <a:pt x="290" y="157"/>
                    <a:pt x="288" y="155"/>
                    <a:pt x="288" y="151"/>
                  </a:cubicBezTo>
                  <a:cubicBezTo>
                    <a:pt x="288" y="145"/>
                    <a:pt x="290" y="142"/>
                    <a:pt x="292" y="136"/>
                  </a:cubicBezTo>
                  <a:cubicBezTo>
                    <a:pt x="294" y="129"/>
                    <a:pt x="295" y="125"/>
                    <a:pt x="297" y="119"/>
                  </a:cubicBezTo>
                  <a:cubicBezTo>
                    <a:pt x="298" y="117"/>
                    <a:pt x="299" y="116"/>
                    <a:pt x="299" y="115"/>
                  </a:cubicBezTo>
                  <a:cubicBezTo>
                    <a:pt x="301" y="110"/>
                    <a:pt x="299" y="107"/>
                    <a:pt x="300" y="102"/>
                  </a:cubicBezTo>
                  <a:cubicBezTo>
                    <a:pt x="300" y="101"/>
                    <a:pt x="302" y="101"/>
                    <a:pt x="302" y="100"/>
                  </a:cubicBezTo>
                  <a:cubicBezTo>
                    <a:pt x="302" y="98"/>
                    <a:pt x="302" y="97"/>
                    <a:pt x="302" y="94"/>
                  </a:cubicBezTo>
                  <a:cubicBezTo>
                    <a:pt x="297" y="97"/>
                    <a:pt x="292" y="98"/>
                    <a:pt x="290" y="104"/>
                  </a:cubicBezTo>
                  <a:cubicBezTo>
                    <a:pt x="287" y="110"/>
                    <a:pt x="288" y="114"/>
                    <a:pt x="284" y="119"/>
                  </a:cubicBezTo>
                  <a:cubicBezTo>
                    <a:pt x="284" y="120"/>
                    <a:pt x="283" y="122"/>
                    <a:pt x="282" y="123"/>
                  </a:cubicBezTo>
                  <a:cubicBezTo>
                    <a:pt x="281" y="124"/>
                    <a:pt x="279" y="124"/>
                    <a:pt x="278" y="125"/>
                  </a:cubicBezTo>
                  <a:cubicBezTo>
                    <a:pt x="276" y="128"/>
                    <a:pt x="276" y="130"/>
                    <a:pt x="274" y="133"/>
                  </a:cubicBezTo>
                  <a:cubicBezTo>
                    <a:pt x="269" y="139"/>
                    <a:pt x="267" y="144"/>
                    <a:pt x="260" y="147"/>
                  </a:cubicBezTo>
                  <a:cubicBezTo>
                    <a:pt x="260" y="143"/>
                    <a:pt x="260" y="143"/>
                    <a:pt x="260" y="143"/>
                  </a:cubicBezTo>
                  <a:cubicBezTo>
                    <a:pt x="260" y="138"/>
                    <a:pt x="261" y="135"/>
                    <a:pt x="263" y="130"/>
                  </a:cubicBezTo>
                  <a:cubicBezTo>
                    <a:pt x="264" y="127"/>
                    <a:pt x="264" y="125"/>
                    <a:pt x="265" y="122"/>
                  </a:cubicBezTo>
                  <a:cubicBezTo>
                    <a:pt x="268" y="117"/>
                    <a:pt x="270" y="115"/>
                    <a:pt x="270" y="110"/>
                  </a:cubicBezTo>
                  <a:cubicBezTo>
                    <a:pt x="270" y="104"/>
                    <a:pt x="270" y="104"/>
                    <a:pt x="270" y="104"/>
                  </a:cubicBezTo>
                  <a:cubicBezTo>
                    <a:pt x="270" y="104"/>
                    <a:pt x="270" y="104"/>
                    <a:pt x="270" y="104"/>
                  </a:cubicBezTo>
                  <a:cubicBezTo>
                    <a:pt x="269" y="100"/>
                    <a:pt x="268" y="95"/>
                    <a:pt x="266" y="92"/>
                  </a:cubicBezTo>
                  <a:cubicBezTo>
                    <a:pt x="265" y="90"/>
                    <a:pt x="264" y="89"/>
                    <a:pt x="263" y="86"/>
                  </a:cubicBezTo>
                  <a:cubicBezTo>
                    <a:pt x="259" y="77"/>
                    <a:pt x="256" y="72"/>
                    <a:pt x="256" y="62"/>
                  </a:cubicBezTo>
                  <a:cubicBezTo>
                    <a:pt x="252" y="62"/>
                    <a:pt x="250" y="62"/>
                    <a:pt x="246" y="60"/>
                  </a:cubicBezTo>
                  <a:cubicBezTo>
                    <a:pt x="245" y="59"/>
                    <a:pt x="244" y="58"/>
                    <a:pt x="243" y="57"/>
                  </a:cubicBezTo>
                  <a:cubicBezTo>
                    <a:pt x="242" y="55"/>
                    <a:pt x="242" y="53"/>
                    <a:pt x="240" y="51"/>
                  </a:cubicBezTo>
                  <a:cubicBezTo>
                    <a:pt x="238" y="50"/>
                    <a:pt x="236" y="51"/>
                    <a:pt x="233" y="50"/>
                  </a:cubicBezTo>
                  <a:cubicBezTo>
                    <a:pt x="229" y="50"/>
                    <a:pt x="227" y="49"/>
                    <a:pt x="223" y="49"/>
                  </a:cubicBezTo>
                  <a:cubicBezTo>
                    <a:pt x="209" y="47"/>
                    <a:pt x="202" y="45"/>
                    <a:pt x="188" y="42"/>
                  </a:cubicBezTo>
                  <a:cubicBezTo>
                    <a:pt x="184" y="41"/>
                    <a:pt x="182" y="40"/>
                    <a:pt x="178" y="39"/>
                  </a:cubicBezTo>
                  <a:cubicBezTo>
                    <a:pt x="175" y="39"/>
                    <a:pt x="173" y="39"/>
                    <a:pt x="170" y="38"/>
                  </a:cubicBezTo>
                  <a:cubicBezTo>
                    <a:pt x="163" y="37"/>
                    <a:pt x="159" y="36"/>
                    <a:pt x="153" y="34"/>
                  </a:cubicBezTo>
                  <a:cubicBezTo>
                    <a:pt x="146" y="33"/>
                    <a:pt x="142" y="32"/>
                    <a:pt x="135" y="32"/>
                  </a:cubicBezTo>
                  <a:cubicBezTo>
                    <a:pt x="129" y="31"/>
                    <a:pt x="126" y="24"/>
                    <a:pt x="124" y="17"/>
                  </a:cubicBezTo>
                  <a:cubicBezTo>
                    <a:pt x="124" y="17"/>
                    <a:pt x="124" y="17"/>
                    <a:pt x="124" y="17"/>
                  </a:cubicBezTo>
                  <a:cubicBezTo>
                    <a:pt x="121" y="18"/>
                    <a:pt x="118" y="19"/>
                    <a:pt x="114" y="20"/>
                  </a:cubicBezTo>
                  <a:cubicBezTo>
                    <a:pt x="107" y="21"/>
                    <a:pt x="102" y="18"/>
                    <a:pt x="95" y="21"/>
                  </a:cubicBezTo>
                  <a:cubicBezTo>
                    <a:pt x="95" y="8"/>
                    <a:pt x="95" y="8"/>
                    <a:pt x="95" y="8"/>
                  </a:cubicBezTo>
                  <a:cubicBezTo>
                    <a:pt x="95" y="6"/>
                    <a:pt x="96" y="5"/>
                    <a:pt x="95" y="3"/>
                  </a:cubicBezTo>
                  <a:cubicBezTo>
                    <a:pt x="95" y="2"/>
                    <a:pt x="94" y="1"/>
                    <a:pt x="93" y="0"/>
                  </a:cubicBezTo>
                  <a:cubicBezTo>
                    <a:pt x="84" y="4"/>
                    <a:pt x="78" y="4"/>
                    <a:pt x="70" y="8"/>
                  </a:cubicBezTo>
                  <a:cubicBezTo>
                    <a:pt x="61" y="12"/>
                    <a:pt x="55" y="15"/>
                    <a:pt x="45" y="15"/>
                  </a:cubicBezTo>
                  <a:cubicBezTo>
                    <a:pt x="43" y="15"/>
                    <a:pt x="41" y="14"/>
                    <a:pt x="39" y="15"/>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2" name="Freeform 42"/>
            <p:cNvSpPr>
              <a:spLocks noEditPoints="1"/>
            </p:cNvSpPr>
            <p:nvPr/>
          </p:nvSpPr>
          <p:spPr bwMode="auto">
            <a:xfrm>
              <a:off x="4387850" y="1658938"/>
              <a:ext cx="676275" cy="666750"/>
            </a:xfrm>
            <a:custGeom>
              <a:avLst/>
              <a:gdLst/>
              <a:ahLst/>
              <a:cxnLst>
                <a:cxn ang="0">
                  <a:pos x="54" y="16"/>
                </a:cxn>
                <a:cxn ang="0">
                  <a:pos x="55" y="7"/>
                </a:cxn>
                <a:cxn ang="0">
                  <a:pos x="0" y="119"/>
                </a:cxn>
                <a:cxn ang="0">
                  <a:pos x="54" y="141"/>
                </a:cxn>
                <a:cxn ang="0">
                  <a:pos x="116" y="153"/>
                </a:cxn>
                <a:cxn ang="0">
                  <a:pos x="139" y="188"/>
                </a:cxn>
                <a:cxn ang="0">
                  <a:pos x="146" y="203"/>
                </a:cxn>
                <a:cxn ang="0">
                  <a:pos x="169" y="156"/>
                </a:cxn>
                <a:cxn ang="0">
                  <a:pos x="181" y="153"/>
                </a:cxn>
                <a:cxn ang="0">
                  <a:pos x="190" y="153"/>
                </a:cxn>
                <a:cxn ang="0">
                  <a:pos x="214" y="134"/>
                </a:cxn>
                <a:cxn ang="0">
                  <a:pos x="241" y="115"/>
                </a:cxn>
                <a:cxn ang="0">
                  <a:pos x="265" y="115"/>
                </a:cxn>
                <a:cxn ang="0">
                  <a:pos x="285" y="113"/>
                </a:cxn>
                <a:cxn ang="0">
                  <a:pos x="310" y="107"/>
                </a:cxn>
                <a:cxn ang="0">
                  <a:pos x="293" y="88"/>
                </a:cxn>
                <a:cxn ang="0">
                  <a:pos x="265" y="93"/>
                </a:cxn>
                <a:cxn ang="0">
                  <a:pos x="254" y="65"/>
                </a:cxn>
                <a:cxn ang="0">
                  <a:pos x="214" y="83"/>
                </a:cxn>
                <a:cxn ang="0">
                  <a:pos x="178" y="106"/>
                </a:cxn>
                <a:cxn ang="0">
                  <a:pos x="130" y="89"/>
                </a:cxn>
                <a:cxn ang="0">
                  <a:pos x="91" y="88"/>
                </a:cxn>
                <a:cxn ang="0">
                  <a:pos x="110" y="55"/>
                </a:cxn>
                <a:cxn ang="0">
                  <a:pos x="111" y="41"/>
                </a:cxn>
                <a:cxn ang="0">
                  <a:pos x="71" y="63"/>
                </a:cxn>
                <a:cxn ang="0">
                  <a:pos x="43" y="90"/>
                </a:cxn>
                <a:cxn ang="0">
                  <a:pos x="15" y="112"/>
                </a:cxn>
                <a:cxn ang="0">
                  <a:pos x="0" y="119"/>
                </a:cxn>
                <a:cxn ang="0">
                  <a:pos x="224" y="431"/>
                </a:cxn>
                <a:cxn ang="0">
                  <a:pos x="236" y="408"/>
                </a:cxn>
                <a:cxn ang="0">
                  <a:pos x="243" y="372"/>
                </a:cxn>
                <a:cxn ang="0">
                  <a:pos x="236" y="316"/>
                </a:cxn>
                <a:cxn ang="0">
                  <a:pos x="221" y="249"/>
                </a:cxn>
                <a:cxn ang="0">
                  <a:pos x="221" y="221"/>
                </a:cxn>
                <a:cxn ang="0">
                  <a:pos x="238" y="193"/>
                </a:cxn>
                <a:cxn ang="0">
                  <a:pos x="253" y="198"/>
                </a:cxn>
                <a:cxn ang="0">
                  <a:pos x="266" y="168"/>
                </a:cxn>
                <a:cxn ang="0">
                  <a:pos x="280" y="137"/>
                </a:cxn>
                <a:cxn ang="0">
                  <a:pos x="312" y="140"/>
                </a:cxn>
                <a:cxn ang="0">
                  <a:pos x="352" y="153"/>
                </a:cxn>
                <a:cxn ang="0">
                  <a:pos x="360" y="176"/>
                </a:cxn>
                <a:cxn ang="0">
                  <a:pos x="366" y="223"/>
                </a:cxn>
                <a:cxn ang="0">
                  <a:pos x="349" y="257"/>
                </a:cxn>
                <a:cxn ang="0">
                  <a:pos x="361" y="267"/>
                </a:cxn>
                <a:cxn ang="0">
                  <a:pos x="375" y="253"/>
                </a:cxn>
                <a:cxn ang="0">
                  <a:pos x="390" y="236"/>
                </a:cxn>
                <a:cxn ang="0">
                  <a:pos x="412" y="245"/>
                </a:cxn>
                <a:cxn ang="0">
                  <a:pos x="439" y="300"/>
                </a:cxn>
                <a:cxn ang="0">
                  <a:pos x="421" y="327"/>
                </a:cxn>
                <a:cxn ang="0">
                  <a:pos x="415" y="355"/>
                </a:cxn>
                <a:cxn ang="0">
                  <a:pos x="412" y="378"/>
                </a:cxn>
                <a:cxn ang="0">
                  <a:pos x="333" y="418"/>
                </a:cxn>
              </a:cxnLst>
              <a:rect l="0" t="0" r="r" b="b"/>
              <a:pathLst>
                <a:path w="439" h="431">
                  <a:moveTo>
                    <a:pt x="40" y="21"/>
                  </a:moveTo>
                  <a:cubicBezTo>
                    <a:pt x="43" y="22"/>
                    <a:pt x="45" y="23"/>
                    <a:pt x="47" y="26"/>
                  </a:cubicBezTo>
                  <a:cubicBezTo>
                    <a:pt x="48" y="24"/>
                    <a:pt x="48" y="23"/>
                    <a:pt x="50" y="22"/>
                  </a:cubicBezTo>
                  <a:cubicBezTo>
                    <a:pt x="51" y="20"/>
                    <a:pt x="52" y="18"/>
                    <a:pt x="54" y="16"/>
                  </a:cubicBezTo>
                  <a:cubicBezTo>
                    <a:pt x="59" y="11"/>
                    <a:pt x="63" y="8"/>
                    <a:pt x="65" y="1"/>
                  </a:cubicBezTo>
                  <a:cubicBezTo>
                    <a:pt x="64" y="1"/>
                    <a:pt x="63" y="0"/>
                    <a:pt x="61" y="0"/>
                  </a:cubicBezTo>
                  <a:cubicBezTo>
                    <a:pt x="60" y="0"/>
                    <a:pt x="60" y="2"/>
                    <a:pt x="60" y="2"/>
                  </a:cubicBezTo>
                  <a:cubicBezTo>
                    <a:pt x="58" y="4"/>
                    <a:pt x="57" y="5"/>
                    <a:pt x="55" y="7"/>
                  </a:cubicBezTo>
                  <a:cubicBezTo>
                    <a:pt x="55" y="8"/>
                    <a:pt x="54" y="8"/>
                    <a:pt x="53" y="8"/>
                  </a:cubicBezTo>
                  <a:cubicBezTo>
                    <a:pt x="53" y="9"/>
                    <a:pt x="53" y="10"/>
                    <a:pt x="52" y="10"/>
                  </a:cubicBezTo>
                  <a:cubicBezTo>
                    <a:pt x="48" y="14"/>
                    <a:pt x="44" y="16"/>
                    <a:pt x="40" y="21"/>
                  </a:cubicBezTo>
                  <a:close/>
                  <a:moveTo>
                    <a:pt x="0" y="119"/>
                  </a:moveTo>
                  <a:cubicBezTo>
                    <a:pt x="2" y="126"/>
                    <a:pt x="5" y="133"/>
                    <a:pt x="11" y="134"/>
                  </a:cubicBezTo>
                  <a:cubicBezTo>
                    <a:pt x="18" y="134"/>
                    <a:pt x="22" y="135"/>
                    <a:pt x="29" y="136"/>
                  </a:cubicBezTo>
                  <a:cubicBezTo>
                    <a:pt x="35" y="138"/>
                    <a:pt x="39" y="139"/>
                    <a:pt x="46" y="140"/>
                  </a:cubicBezTo>
                  <a:cubicBezTo>
                    <a:pt x="49" y="141"/>
                    <a:pt x="51" y="141"/>
                    <a:pt x="54" y="141"/>
                  </a:cubicBezTo>
                  <a:cubicBezTo>
                    <a:pt x="58" y="142"/>
                    <a:pt x="60" y="143"/>
                    <a:pt x="64" y="144"/>
                  </a:cubicBezTo>
                  <a:cubicBezTo>
                    <a:pt x="78" y="147"/>
                    <a:pt x="85" y="149"/>
                    <a:pt x="99" y="151"/>
                  </a:cubicBezTo>
                  <a:cubicBezTo>
                    <a:pt x="103" y="151"/>
                    <a:pt x="105" y="152"/>
                    <a:pt x="109" y="152"/>
                  </a:cubicBezTo>
                  <a:cubicBezTo>
                    <a:pt x="112" y="153"/>
                    <a:pt x="114" y="152"/>
                    <a:pt x="116" y="153"/>
                  </a:cubicBezTo>
                  <a:cubicBezTo>
                    <a:pt x="118" y="155"/>
                    <a:pt x="118" y="157"/>
                    <a:pt x="119" y="159"/>
                  </a:cubicBezTo>
                  <a:cubicBezTo>
                    <a:pt x="120" y="160"/>
                    <a:pt x="121" y="161"/>
                    <a:pt x="122" y="162"/>
                  </a:cubicBezTo>
                  <a:cubicBezTo>
                    <a:pt x="126" y="164"/>
                    <a:pt x="128" y="164"/>
                    <a:pt x="132" y="164"/>
                  </a:cubicBezTo>
                  <a:cubicBezTo>
                    <a:pt x="132" y="174"/>
                    <a:pt x="135" y="179"/>
                    <a:pt x="139" y="188"/>
                  </a:cubicBezTo>
                  <a:cubicBezTo>
                    <a:pt x="140" y="191"/>
                    <a:pt x="141" y="192"/>
                    <a:pt x="142" y="194"/>
                  </a:cubicBezTo>
                  <a:cubicBezTo>
                    <a:pt x="144" y="197"/>
                    <a:pt x="145" y="202"/>
                    <a:pt x="146" y="206"/>
                  </a:cubicBezTo>
                  <a:cubicBezTo>
                    <a:pt x="146" y="206"/>
                    <a:pt x="146" y="206"/>
                    <a:pt x="146" y="206"/>
                  </a:cubicBezTo>
                  <a:cubicBezTo>
                    <a:pt x="146" y="203"/>
                    <a:pt x="146" y="203"/>
                    <a:pt x="146" y="203"/>
                  </a:cubicBezTo>
                  <a:cubicBezTo>
                    <a:pt x="146" y="197"/>
                    <a:pt x="149" y="194"/>
                    <a:pt x="152" y="189"/>
                  </a:cubicBezTo>
                  <a:cubicBezTo>
                    <a:pt x="155" y="183"/>
                    <a:pt x="157" y="179"/>
                    <a:pt x="160" y="173"/>
                  </a:cubicBezTo>
                  <a:cubicBezTo>
                    <a:pt x="162" y="169"/>
                    <a:pt x="163" y="166"/>
                    <a:pt x="166" y="162"/>
                  </a:cubicBezTo>
                  <a:cubicBezTo>
                    <a:pt x="167" y="160"/>
                    <a:pt x="169" y="158"/>
                    <a:pt x="169" y="156"/>
                  </a:cubicBezTo>
                  <a:cubicBezTo>
                    <a:pt x="170" y="151"/>
                    <a:pt x="168" y="148"/>
                    <a:pt x="169" y="142"/>
                  </a:cubicBezTo>
                  <a:cubicBezTo>
                    <a:pt x="171" y="143"/>
                    <a:pt x="171" y="143"/>
                    <a:pt x="171" y="143"/>
                  </a:cubicBezTo>
                  <a:cubicBezTo>
                    <a:pt x="172" y="146"/>
                    <a:pt x="172" y="149"/>
                    <a:pt x="175" y="151"/>
                  </a:cubicBezTo>
                  <a:cubicBezTo>
                    <a:pt x="177" y="152"/>
                    <a:pt x="178" y="153"/>
                    <a:pt x="181" y="153"/>
                  </a:cubicBezTo>
                  <a:cubicBezTo>
                    <a:pt x="182" y="148"/>
                    <a:pt x="186" y="145"/>
                    <a:pt x="191" y="145"/>
                  </a:cubicBezTo>
                  <a:cubicBezTo>
                    <a:pt x="192" y="145"/>
                    <a:pt x="192" y="146"/>
                    <a:pt x="193" y="146"/>
                  </a:cubicBezTo>
                  <a:cubicBezTo>
                    <a:pt x="193" y="147"/>
                    <a:pt x="193" y="148"/>
                    <a:pt x="192" y="149"/>
                  </a:cubicBezTo>
                  <a:cubicBezTo>
                    <a:pt x="192" y="151"/>
                    <a:pt x="190" y="152"/>
                    <a:pt x="190" y="153"/>
                  </a:cubicBezTo>
                  <a:cubicBezTo>
                    <a:pt x="190" y="156"/>
                    <a:pt x="192" y="158"/>
                    <a:pt x="194" y="160"/>
                  </a:cubicBezTo>
                  <a:cubicBezTo>
                    <a:pt x="197" y="155"/>
                    <a:pt x="199" y="152"/>
                    <a:pt x="201" y="148"/>
                  </a:cubicBezTo>
                  <a:cubicBezTo>
                    <a:pt x="203" y="145"/>
                    <a:pt x="205" y="144"/>
                    <a:pt x="206" y="142"/>
                  </a:cubicBezTo>
                  <a:cubicBezTo>
                    <a:pt x="208" y="138"/>
                    <a:pt x="210" y="135"/>
                    <a:pt x="214" y="134"/>
                  </a:cubicBezTo>
                  <a:cubicBezTo>
                    <a:pt x="215" y="134"/>
                    <a:pt x="217" y="134"/>
                    <a:pt x="218" y="134"/>
                  </a:cubicBezTo>
                  <a:cubicBezTo>
                    <a:pt x="220" y="133"/>
                    <a:pt x="222" y="131"/>
                    <a:pt x="224" y="130"/>
                  </a:cubicBezTo>
                  <a:cubicBezTo>
                    <a:pt x="229" y="127"/>
                    <a:pt x="231" y="125"/>
                    <a:pt x="235" y="120"/>
                  </a:cubicBezTo>
                  <a:cubicBezTo>
                    <a:pt x="237" y="118"/>
                    <a:pt x="239" y="117"/>
                    <a:pt x="241" y="115"/>
                  </a:cubicBezTo>
                  <a:cubicBezTo>
                    <a:pt x="241" y="115"/>
                    <a:pt x="241" y="114"/>
                    <a:pt x="242" y="113"/>
                  </a:cubicBezTo>
                  <a:cubicBezTo>
                    <a:pt x="243" y="112"/>
                    <a:pt x="245" y="112"/>
                    <a:pt x="247" y="112"/>
                  </a:cubicBezTo>
                  <a:cubicBezTo>
                    <a:pt x="253" y="112"/>
                    <a:pt x="257" y="113"/>
                    <a:pt x="263" y="114"/>
                  </a:cubicBezTo>
                  <a:cubicBezTo>
                    <a:pt x="264" y="114"/>
                    <a:pt x="264" y="115"/>
                    <a:pt x="265" y="115"/>
                  </a:cubicBezTo>
                  <a:cubicBezTo>
                    <a:pt x="268" y="116"/>
                    <a:pt x="270" y="116"/>
                    <a:pt x="273" y="117"/>
                  </a:cubicBezTo>
                  <a:cubicBezTo>
                    <a:pt x="276" y="118"/>
                    <a:pt x="277" y="122"/>
                    <a:pt x="280" y="122"/>
                  </a:cubicBezTo>
                  <a:cubicBezTo>
                    <a:pt x="282" y="122"/>
                    <a:pt x="282" y="120"/>
                    <a:pt x="283" y="119"/>
                  </a:cubicBezTo>
                  <a:cubicBezTo>
                    <a:pt x="284" y="117"/>
                    <a:pt x="284" y="115"/>
                    <a:pt x="285" y="113"/>
                  </a:cubicBezTo>
                  <a:cubicBezTo>
                    <a:pt x="285" y="111"/>
                    <a:pt x="286" y="109"/>
                    <a:pt x="286" y="107"/>
                  </a:cubicBezTo>
                  <a:cubicBezTo>
                    <a:pt x="291" y="107"/>
                    <a:pt x="291" y="107"/>
                    <a:pt x="291" y="107"/>
                  </a:cubicBezTo>
                  <a:cubicBezTo>
                    <a:pt x="305" y="112"/>
                    <a:pt x="305" y="112"/>
                    <a:pt x="305" y="112"/>
                  </a:cubicBezTo>
                  <a:cubicBezTo>
                    <a:pt x="307" y="110"/>
                    <a:pt x="308" y="109"/>
                    <a:pt x="310" y="107"/>
                  </a:cubicBezTo>
                  <a:cubicBezTo>
                    <a:pt x="311" y="106"/>
                    <a:pt x="312" y="105"/>
                    <a:pt x="312" y="103"/>
                  </a:cubicBezTo>
                  <a:cubicBezTo>
                    <a:pt x="312" y="101"/>
                    <a:pt x="310" y="101"/>
                    <a:pt x="308" y="100"/>
                  </a:cubicBezTo>
                  <a:cubicBezTo>
                    <a:pt x="306" y="99"/>
                    <a:pt x="305" y="98"/>
                    <a:pt x="303" y="97"/>
                  </a:cubicBezTo>
                  <a:cubicBezTo>
                    <a:pt x="298" y="95"/>
                    <a:pt x="297" y="91"/>
                    <a:pt x="293" y="88"/>
                  </a:cubicBezTo>
                  <a:cubicBezTo>
                    <a:pt x="292" y="87"/>
                    <a:pt x="292" y="86"/>
                    <a:pt x="291" y="86"/>
                  </a:cubicBezTo>
                  <a:cubicBezTo>
                    <a:pt x="290" y="86"/>
                    <a:pt x="289" y="87"/>
                    <a:pt x="288" y="87"/>
                  </a:cubicBezTo>
                  <a:cubicBezTo>
                    <a:pt x="285" y="88"/>
                    <a:pt x="284" y="88"/>
                    <a:pt x="282" y="89"/>
                  </a:cubicBezTo>
                  <a:cubicBezTo>
                    <a:pt x="276" y="91"/>
                    <a:pt x="272" y="93"/>
                    <a:pt x="265" y="93"/>
                  </a:cubicBezTo>
                  <a:cubicBezTo>
                    <a:pt x="262" y="93"/>
                    <a:pt x="260" y="91"/>
                    <a:pt x="257" y="89"/>
                  </a:cubicBezTo>
                  <a:cubicBezTo>
                    <a:pt x="255" y="87"/>
                    <a:pt x="252" y="86"/>
                    <a:pt x="252" y="83"/>
                  </a:cubicBezTo>
                  <a:cubicBezTo>
                    <a:pt x="252" y="71"/>
                    <a:pt x="252" y="71"/>
                    <a:pt x="252" y="71"/>
                  </a:cubicBezTo>
                  <a:cubicBezTo>
                    <a:pt x="252" y="69"/>
                    <a:pt x="253" y="67"/>
                    <a:pt x="254" y="65"/>
                  </a:cubicBezTo>
                  <a:cubicBezTo>
                    <a:pt x="252" y="66"/>
                    <a:pt x="252" y="66"/>
                    <a:pt x="252" y="66"/>
                  </a:cubicBezTo>
                  <a:cubicBezTo>
                    <a:pt x="245" y="69"/>
                    <a:pt x="242" y="72"/>
                    <a:pt x="236" y="75"/>
                  </a:cubicBezTo>
                  <a:cubicBezTo>
                    <a:pt x="232" y="76"/>
                    <a:pt x="230" y="76"/>
                    <a:pt x="226" y="77"/>
                  </a:cubicBezTo>
                  <a:cubicBezTo>
                    <a:pt x="221" y="79"/>
                    <a:pt x="219" y="82"/>
                    <a:pt x="214" y="83"/>
                  </a:cubicBezTo>
                  <a:cubicBezTo>
                    <a:pt x="208" y="86"/>
                    <a:pt x="203" y="86"/>
                    <a:pt x="197" y="91"/>
                  </a:cubicBezTo>
                  <a:cubicBezTo>
                    <a:pt x="195" y="93"/>
                    <a:pt x="194" y="95"/>
                    <a:pt x="193" y="97"/>
                  </a:cubicBezTo>
                  <a:cubicBezTo>
                    <a:pt x="190" y="99"/>
                    <a:pt x="188" y="100"/>
                    <a:pt x="185" y="102"/>
                  </a:cubicBezTo>
                  <a:cubicBezTo>
                    <a:pt x="182" y="103"/>
                    <a:pt x="181" y="105"/>
                    <a:pt x="178" y="106"/>
                  </a:cubicBezTo>
                  <a:cubicBezTo>
                    <a:pt x="162" y="102"/>
                    <a:pt x="162" y="102"/>
                    <a:pt x="162" y="102"/>
                  </a:cubicBezTo>
                  <a:cubicBezTo>
                    <a:pt x="152" y="104"/>
                    <a:pt x="152" y="104"/>
                    <a:pt x="152" y="104"/>
                  </a:cubicBezTo>
                  <a:cubicBezTo>
                    <a:pt x="144" y="103"/>
                    <a:pt x="140" y="99"/>
                    <a:pt x="135" y="93"/>
                  </a:cubicBezTo>
                  <a:cubicBezTo>
                    <a:pt x="133" y="91"/>
                    <a:pt x="133" y="90"/>
                    <a:pt x="130" y="89"/>
                  </a:cubicBezTo>
                  <a:cubicBezTo>
                    <a:pt x="123" y="84"/>
                    <a:pt x="118" y="83"/>
                    <a:pt x="109" y="82"/>
                  </a:cubicBezTo>
                  <a:cubicBezTo>
                    <a:pt x="107" y="82"/>
                    <a:pt x="106" y="81"/>
                    <a:pt x="104" y="81"/>
                  </a:cubicBezTo>
                  <a:cubicBezTo>
                    <a:pt x="99" y="81"/>
                    <a:pt x="98" y="86"/>
                    <a:pt x="94" y="88"/>
                  </a:cubicBezTo>
                  <a:cubicBezTo>
                    <a:pt x="93" y="88"/>
                    <a:pt x="92" y="87"/>
                    <a:pt x="91" y="88"/>
                  </a:cubicBezTo>
                  <a:cubicBezTo>
                    <a:pt x="91" y="85"/>
                    <a:pt x="91" y="84"/>
                    <a:pt x="91" y="82"/>
                  </a:cubicBezTo>
                  <a:cubicBezTo>
                    <a:pt x="91" y="76"/>
                    <a:pt x="92" y="72"/>
                    <a:pt x="95" y="66"/>
                  </a:cubicBezTo>
                  <a:cubicBezTo>
                    <a:pt x="96" y="64"/>
                    <a:pt x="98" y="64"/>
                    <a:pt x="100" y="63"/>
                  </a:cubicBezTo>
                  <a:cubicBezTo>
                    <a:pt x="105" y="61"/>
                    <a:pt x="107" y="59"/>
                    <a:pt x="110" y="55"/>
                  </a:cubicBezTo>
                  <a:cubicBezTo>
                    <a:pt x="112" y="53"/>
                    <a:pt x="112" y="50"/>
                    <a:pt x="113" y="47"/>
                  </a:cubicBezTo>
                  <a:cubicBezTo>
                    <a:pt x="115" y="45"/>
                    <a:pt x="116" y="43"/>
                    <a:pt x="116" y="40"/>
                  </a:cubicBezTo>
                  <a:cubicBezTo>
                    <a:pt x="113" y="40"/>
                    <a:pt x="113" y="40"/>
                    <a:pt x="113" y="40"/>
                  </a:cubicBezTo>
                  <a:cubicBezTo>
                    <a:pt x="112" y="40"/>
                    <a:pt x="111" y="41"/>
                    <a:pt x="111" y="41"/>
                  </a:cubicBezTo>
                  <a:cubicBezTo>
                    <a:pt x="107" y="42"/>
                    <a:pt x="105" y="43"/>
                    <a:pt x="101" y="44"/>
                  </a:cubicBezTo>
                  <a:cubicBezTo>
                    <a:pt x="98" y="45"/>
                    <a:pt x="96" y="45"/>
                    <a:pt x="93" y="46"/>
                  </a:cubicBezTo>
                  <a:cubicBezTo>
                    <a:pt x="85" y="50"/>
                    <a:pt x="82" y="55"/>
                    <a:pt x="75" y="61"/>
                  </a:cubicBezTo>
                  <a:cubicBezTo>
                    <a:pt x="74" y="61"/>
                    <a:pt x="73" y="62"/>
                    <a:pt x="71" y="63"/>
                  </a:cubicBezTo>
                  <a:cubicBezTo>
                    <a:pt x="67" y="66"/>
                    <a:pt x="66" y="70"/>
                    <a:pt x="62" y="75"/>
                  </a:cubicBezTo>
                  <a:cubicBezTo>
                    <a:pt x="62" y="75"/>
                    <a:pt x="61" y="75"/>
                    <a:pt x="60" y="76"/>
                  </a:cubicBezTo>
                  <a:cubicBezTo>
                    <a:pt x="60" y="77"/>
                    <a:pt x="60" y="77"/>
                    <a:pt x="60" y="78"/>
                  </a:cubicBezTo>
                  <a:cubicBezTo>
                    <a:pt x="55" y="85"/>
                    <a:pt x="47" y="83"/>
                    <a:pt x="43" y="90"/>
                  </a:cubicBezTo>
                  <a:cubicBezTo>
                    <a:pt x="41" y="95"/>
                    <a:pt x="40" y="99"/>
                    <a:pt x="35" y="100"/>
                  </a:cubicBezTo>
                  <a:cubicBezTo>
                    <a:pt x="32" y="101"/>
                    <a:pt x="30" y="99"/>
                    <a:pt x="27" y="100"/>
                  </a:cubicBezTo>
                  <a:cubicBezTo>
                    <a:pt x="25" y="101"/>
                    <a:pt x="25" y="102"/>
                    <a:pt x="23" y="103"/>
                  </a:cubicBezTo>
                  <a:cubicBezTo>
                    <a:pt x="20" y="106"/>
                    <a:pt x="19" y="109"/>
                    <a:pt x="15" y="112"/>
                  </a:cubicBezTo>
                  <a:cubicBezTo>
                    <a:pt x="13" y="114"/>
                    <a:pt x="12" y="116"/>
                    <a:pt x="10" y="117"/>
                  </a:cubicBezTo>
                  <a:cubicBezTo>
                    <a:pt x="9" y="117"/>
                    <a:pt x="7" y="117"/>
                    <a:pt x="6" y="118"/>
                  </a:cubicBezTo>
                  <a:cubicBezTo>
                    <a:pt x="4" y="118"/>
                    <a:pt x="2" y="119"/>
                    <a:pt x="0" y="119"/>
                  </a:cubicBezTo>
                  <a:cubicBezTo>
                    <a:pt x="0" y="119"/>
                    <a:pt x="0" y="119"/>
                    <a:pt x="0" y="119"/>
                  </a:cubicBezTo>
                  <a:close/>
                  <a:moveTo>
                    <a:pt x="333" y="418"/>
                  </a:moveTo>
                  <a:cubicBezTo>
                    <a:pt x="333" y="418"/>
                    <a:pt x="333" y="418"/>
                    <a:pt x="333" y="418"/>
                  </a:cubicBezTo>
                  <a:cubicBezTo>
                    <a:pt x="332" y="411"/>
                    <a:pt x="332" y="411"/>
                    <a:pt x="332" y="411"/>
                  </a:cubicBezTo>
                  <a:cubicBezTo>
                    <a:pt x="224" y="431"/>
                    <a:pt x="224" y="431"/>
                    <a:pt x="224" y="431"/>
                  </a:cubicBezTo>
                  <a:cubicBezTo>
                    <a:pt x="224" y="431"/>
                    <a:pt x="224" y="431"/>
                    <a:pt x="224" y="431"/>
                  </a:cubicBezTo>
                  <a:cubicBezTo>
                    <a:pt x="225" y="430"/>
                    <a:pt x="226" y="429"/>
                    <a:pt x="227" y="428"/>
                  </a:cubicBezTo>
                  <a:cubicBezTo>
                    <a:pt x="228" y="425"/>
                    <a:pt x="228" y="424"/>
                    <a:pt x="229" y="422"/>
                  </a:cubicBezTo>
                  <a:cubicBezTo>
                    <a:pt x="232" y="417"/>
                    <a:pt x="234" y="414"/>
                    <a:pt x="236" y="408"/>
                  </a:cubicBezTo>
                  <a:cubicBezTo>
                    <a:pt x="237" y="405"/>
                    <a:pt x="237" y="403"/>
                    <a:pt x="238" y="400"/>
                  </a:cubicBezTo>
                  <a:cubicBezTo>
                    <a:pt x="239" y="395"/>
                    <a:pt x="240" y="393"/>
                    <a:pt x="240" y="388"/>
                  </a:cubicBezTo>
                  <a:cubicBezTo>
                    <a:pt x="241" y="384"/>
                    <a:pt x="242" y="383"/>
                    <a:pt x="243" y="379"/>
                  </a:cubicBezTo>
                  <a:cubicBezTo>
                    <a:pt x="243" y="376"/>
                    <a:pt x="242" y="375"/>
                    <a:pt x="243" y="372"/>
                  </a:cubicBezTo>
                  <a:cubicBezTo>
                    <a:pt x="243" y="367"/>
                    <a:pt x="244" y="364"/>
                    <a:pt x="244" y="359"/>
                  </a:cubicBezTo>
                  <a:cubicBezTo>
                    <a:pt x="244" y="347"/>
                    <a:pt x="244" y="347"/>
                    <a:pt x="244" y="347"/>
                  </a:cubicBezTo>
                  <a:cubicBezTo>
                    <a:pt x="244" y="343"/>
                    <a:pt x="242" y="341"/>
                    <a:pt x="242" y="337"/>
                  </a:cubicBezTo>
                  <a:cubicBezTo>
                    <a:pt x="240" y="329"/>
                    <a:pt x="241" y="323"/>
                    <a:pt x="236" y="316"/>
                  </a:cubicBezTo>
                  <a:cubicBezTo>
                    <a:pt x="233" y="312"/>
                    <a:pt x="230" y="311"/>
                    <a:pt x="227" y="308"/>
                  </a:cubicBezTo>
                  <a:cubicBezTo>
                    <a:pt x="222" y="302"/>
                    <a:pt x="222" y="296"/>
                    <a:pt x="221" y="288"/>
                  </a:cubicBezTo>
                  <a:cubicBezTo>
                    <a:pt x="220" y="281"/>
                    <a:pt x="217" y="277"/>
                    <a:pt x="217" y="270"/>
                  </a:cubicBezTo>
                  <a:cubicBezTo>
                    <a:pt x="217" y="262"/>
                    <a:pt x="221" y="258"/>
                    <a:pt x="221" y="249"/>
                  </a:cubicBezTo>
                  <a:cubicBezTo>
                    <a:pt x="221" y="240"/>
                    <a:pt x="221" y="240"/>
                    <a:pt x="221" y="240"/>
                  </a:cubicBezTo>
                  <a:cubicBezTo>
                    <a:pt x="221" y="235"/>
                    <a:pt x="220" y="233"/>
                    <a:pt x="220" y="228"/>
                  </a:cubicBezTo>
                  <a:cubicBezTo>
                    <a:pt x="220" y="227"/>
                    <a:pt x="219" y="227"/>
                    <a:pt x="219" y="226"/>
                  </a:cubicBezTo>
                  <a:cubicBezTo>
                    <a:pt x="219" y="224"/>
                    <a:pt x="220" y="223"/>
                    <a:pt x="221" y="221"/>
                  </a:cubicBezTo>
                  <a:cubicBezTo>
                    <a:pt x="223" y="218"/>
                    <a:pt x="223" y="216"/>
                    <a:pt x="224" y="213"/>
                  </a:cubicBezTo>
                  <a:cubicBezTo>
                    <a:pt x="224" y="210"/>
                    <a:pt x="223" y="207"/>
                    <a:pt x="225" y="205"/>
                  </a:cubicBezTo>
                  <a:cubicBezTo>
                    <a:pt x="226" y="204"/>
                    <a:pt x="228" y="204"/>
                    <a:pt x="229" y="203"/>
                  </a:cubicBezTo>
                  <a:cubicBezTo>
                    <a:pt x="233" y="200"/>
                    <a:pt x="235" y="197"/>
                    <a:pt x="238" y="193"/>
                  </a:cubicBezTo>
                  <a:cubicBezTo>
                    <a:pt x="239" y="190"/>
                    <a:pt x="240" y="189"/>
                    <a:pt x="241" y="187"/>
                  </a:cubicBezTo>
                  <a:cubicBezTo>
                    <a:pt x="242" y="185"/>
                    <a:pt x="243" y="182"/>
                    <a:pt x="245" y="182"/>
                  </a:cubicBezTo>
                  <a:cubicBezTo>
                    <a:pt x="250" y="182"/>
                    <a:pt x="250" y="182"/>
                    <a:pt x="250" y="182"/>
                  </a:cubicBezTo>
                  <a:cubicBezTo>
                    <a:pt x="250" y="189"/>
                    <a:pt x="249" y="193"/>
                    <a:pt x="253" y="198"/>
                  </a:cubicBezTo>
                  <a:cubicBezTo>
                    <a:pt x="255" y="201"/>
                    <a:pt x="258" y="201"/>
                    <a:pt x="262" y="202"/>
                  </a:cubicBezTo>
                  <a:cubicBezTo>
                    <a:pt x="264" y="197"/>
                    <a:pt x="264" y="195"/>
                    <a:pt x="264" y="190"/>
                  </a:cubicBezTo>
                  <a:cubicBezTo>
                    <a:pt x="264" y="175"/>
                    <a:pt x="264" y="175"/>
                    <a:pt x="264" y="175"/>
                  </a:cubicBezTo>
                  <a:cubicBezTo>
                    <a:pt x="264" y="172"/>
                    <a:pt x="264" y="170"/>
                    <a:pt x="266" y="168"/>
                  </a:cubicBezTo>
                  <a:cubicBezTo>
                    <a:pt x="272" y="167"/>
                    <a:pt x="275" y="164"/>
                    <a:pt x="279" y="160"/>
                  </a:cubicBezTo>
                  <a:cubicBezTo>
                    <a:pt x="275" y="158"/>
                    <a:pt x="272" y="158"/>
                    <a:pt x="267" y="156"/>
                  </a:cubicBezTo>
                  <a:cubicBezTo>
                    <a:pt x="270" y="151"/>
                    <a:pt x="269" y="147"/>
                    <a:pt x="273" y="142"/>
                  </a:cubicBezTo>
                  <a:cubicBezTo>
                    <a:pt x="274" y="139"/>
                    <a:pt x="277" y="138"/>
                    <a:pt x="280" y="137"/>
                  </a:cubicBezTo>
                  <a:cubicBezTo>
                    <a:pt x="283" y="136"/>
                    <a:pt x="284" y="134"/>
                    <a:pt x="288" y="134"/>
                  </a:cubicBezTo>
                  <a:cubicBezTo>
                    <a:pt x="291" y="134"/>
                    <a:pt x="292" y="139"/>
                    <a:pt x="296" y="139"/>
                  </a:cubicBezTo>
                  <a:cubicBezTo>
                    <a:pt x="300" y="140"/>
                    <a:pt x="302" y="139"/>
                    <a:pt x="306" y="139"/>
                  </a:cubicBezTo>
                  <a:cubicBezTo>
                    <a:pt x="308" y="140"/>
                    <a:pt x="310" y="140"/>
                    <a:pt x="312" y="140"/>
                  </a:cubicBezTo>
                  <a:cubicBezTo>
                    <a:pt x="317" y="142"/>
                    <a:pt x="320" y="145"/>
                    <a:pt x="325" y="145"/>
                  </a:cubicBezTo>
                  <a:cubicBezTo>
                    <a:pt x="329" y="144"/>
                    <a:pt x="331" y="144"/>
                    <a:pt x="335" y="145"/>
                  </a:cubicBezTo>
                  <a:cubicBezTo>
                    <a:pt x="339" y="146"/>
                    <a:pt x="341" y="149"/>
                    <a:pt x="345" y="150"/>
                  </a:cubicBezTo>
                  <a:cubicBezTo>
                    <a:pt x="347" y="152"/>
                    <a:pt x="349" y="153"/>
                    <a:pt x="352" y="153"/>
                  </a:cubicBezTo>
                  <a:cubicBezTo>
                    <a:pt x="356" y="154"/>
                    <a:pt x="360" y="155"/>
                    <a:pt x="360" y="158"/>
                  </a:cubicBezTo>
                  <a:cubicBezTo>
                    <a:pt x="360" y="162"/>
                    <a:pt x="358" y="165"/>
                    <a:pt x="357" y="169"/>
                  </a:cubicBezTo>
                  <a:cubicBezTo>
                    <a:pt x="357" y="170"/>
                    <a:pt x="356" y="170"/>
                    <a:pt x="356" y="171"/>
                  </a:cubicBezTo>
                  <a:cubicBezTo>
                    <a:pt x="356" y="173"/>
                    <a:pt x="358" y="174"/>
                    <a:pt x="360" y="176"/>
                  </a:cubicBezTo>
                  <a:cubicBezTo>
                    <a:pt x="362" y="179"/>
                    <a:pt x="363" y="181"/>
                    <a:pt x="365" y="184"/>
                  </a:cubicBezTo>
                  <a:cubicBezTo>
                    <a:pt x="368" y="189"/>
                    <a:pt x="370" y="192"/>
                    <a:pt x="370" y="197"/>
                  </a:cubicBezTo>
                  <a:cubicBezTo>
                    <a:pt x="370" y="209"/>
                    <a:pt x="370" y="209"/>
                    <a:pt x="370" y="209"/>
                  </a:cubicBezTo>
                  <a:cubicBezTo>
                    <a:pt x="370" y="215"/>
                    <a:pt x="368" y="217"/>
                    <a:pt x="366" y="223"/>
                  </a:cubicBezTo>
                  <a:cubicBezTo>
                    <a:pt x="365" y="227"/>
                    <a:pt x="366" y="230"/>
                    <a:pt x="365" y="234"/>
                  </a:cubicBezTo>
                  <a:cubicBezTo>
                    <a:pt x="364" y="238"/>
                    <a:pt x="360" y="240"/>
                    <a:pt x="358" y="243"/>
                  </a:cubicBezTo>
                  <a:cubicBezTo>
                    <a:pt x="356" y="246"/>
                    <a:pt x="355" y="248"/>
                    <a:pt x="353" y="251"/>
                  </a:cubicBezTo>
                  <a:cubicBezTo>
                    <a:pt x="351" y="253"/>
                    <a:pt x="349" y="254"/>
                    <a:pt x="349" y="257"/>
                  </a:cubicBezTo>
                  <a:cubicBezTo>
                    <a:pt x="349" y="259"/>
                    <a:pt x="351" y="259"/>
                    <a:pt x="352" y="261"/>
                  </a:cubicBezTo>
                  <a:cubicBezTo>
                    <a:pt x="352" y="263"/>
                    <a:pt x="351" y="264"/>
                    <a:pt x="352" y="267"/>
                  </a:cubicBezTo>
                  <a:cubicBezTo>
                    <a:pt x="352" y="268"/>
                    <a:pt x="353" y="269"/>
                    <a:pt x="353" y="270"/>
                  </a:cubicBezTo>
                  <a:cubicBezTo>
                    <a:pt x="356" y="270"/>
                    <a:pt x="358" y="268"/>
                    <a:pt x="361" y="267"/>
                  </a:cubicBezTo>
                  <a:cubicBezTo>
                    <a:pt x="362" y="267"/>
                    <a:pt x="364" y="267"/>
                    <a:pt x="365" y="267"/>
                  </a:cubicBezTo>
                  <a:cubicBezTo>
                    <a:pt x="365" y="267"/>
                    <a:pt x="366" y="267"/>
                    <a:pt x="367" y="267"/>
                  </a:cubicBezTo>
                  <a:cubicBezTo>
                    <a:pt x="369" y="266"/>
                    <a:pt x="369" y="263"/>
                    <a:pt x="370" y="261"/>
                  </a:cubicBezTo>
                  <a:cubicBezTo>
                    <a:pt x="371" y="258"/>
                    <a:pt x="373" y="256"/>
                    <a:pt x="375" y="253"/>
                  </a:cubicBezTo>
                  <a:cubicBezTo>
                    <a:pt x="378" y="250"/>
                    <a:pt x="379" y="248"/>
                    <a:pt x="381" y="244"/>
                  </a:cubicBezTo>
                  <a:cubicBezTo>
                    <a:pt x="383" y="241"/>
                    <a:pt x="384" y="240"/>
                    <a:pt x="385" y="238"/>
                  </a:cubicBezTo>
                  <a:cubicBezTo>
                    <a:pt x="386" y="237"/>
                    <a:pt x="386" y="236"/>
                    <a:pt x="386" y="236"/>
                  </a:cubicBezTo>
                  <a:cubicBezTo>
                    <a:pt x="387" y="235"/>
                    <a:pt x="389" y="236"/>
                    <a:pt x="390" y="236"/>
                  </a:cubicBezTo>
                  <a:cubicBezTo>
                    <a:pt x="392" y="236"/>
                    <a:pt x="394" y="235"/>
                    <a:pt x="396" y="235"/>
                  </a:cubicBezTo>
                  <a:cubicBezTo>
                    <a:pt x="400" y="235"/>
                    <a:pt x="402" y="234"/>
                    <a:pt x="406" y="236"/>
                  </a:cubicBezTo>
                  <a:cubicBezTo>
                    <a:pt x="406" y="236"/>
                    <a:pt x="406" y="237"/>
                    <a:pt x="406" y="238"/>
                  </a:cubicBezTo>
                  <a:cubicBezTo>
                    <a:pt x="409" y="241"/>
                    <a:pt x="410" y="242"/>
                    <a:pt x="412" y="245"/>
                  </a:cubicBezTo>
                  <a:cubicBezTo>
                    <a:pt x="416" y="252"/>
                    <a:pt x="419" y="257"/>
                    <a:pt x="422" y="265"/>
                  </a:cubicBezTo>
                  <a:cubicBezTo>
                    <a:pt x="425" y="273"/>
                    <a:pt x="427" y="278"/>
                    <a:pt x="430" y="286"/>
                  </a:cubicBezTo>
                  <a:cubicBezTo>
                    <a:pt x="433" y="292"/>
                    <a:pt x="433" y="297"/>
                    <a:pt x="439" y="300"/>
                  </a:cubicBezTo>
                  <a:cubicBezTo>
                    <a:pt x="439" y="300"/>
                    <a:pt x="439" y="300"/>
                    <a:pt x="439" y="300"/>
                  </a:cubicBezTo>
                  <a:cubicBezTo>
                    <a:pt x="437" y="307"/>
                    <a:pt x="438" y="312"/>
                    <a:pt x="437" y="320"/>
                  </a:cubicBezTo>
                  <a:cubicBezTo>
                    <a:pt x="437" y="320"/>
                    <a:pt x="437" y="320"/>
                    <a:pt x="437" y="320"/>
                  </a:cubicBezTo>
                  <a:cubicBezTo>
                    <a:pt x="437" y="320"/>
                    <a:pt x="437" y="321"/>
                    <a:pt x="437" y="322"/>
                  </a:cubicBezTo>
                  <a:cubicBezTo>
                    <a:pt x="432" y="326"/>
                    <a:pt x="427" y="324"/>
                    <a:pt x="421" y="327"/>
                  </a:cubicBezTo>
                  <a:cubicBezTo>
                    <a:pt x="420" y="328"/>
                    <a:pt x="420" y="328"/>
                    <a:pt x="419" y="328"/>
                  </a:cubicBezTo>
                  <a:cubicBezTo>
                    <a:pt x="416" y="329"/>
                    <a:pt x="418" y="333"/>
                    <a:pt x="417" y="336"/>
                  </a:cubicBezTo>
                  <a:cubicBezTo>
                    <a:pt x="417" y="339"/>
                    <a:pt x="415" y="341"/>
                    <a:pt x="415" y="344"/>
                  </a:cubicBezTo>
                  <a:cubicBezTo>
                    <a:pt x="415" y="355"/>
                    <a:pt x="415" y="355"/>
                    <a:pt x="415" y="355"/>
                  </a:cubicBezTo>
                  <a:cubicBezTo>
                    <a:pt x="415" y="355"/>
                    <a:pt x="415" y="355"/>
                    <a:pt x="415" y="355"/>
                  </a:cubicBezTo>
                  <a:cubicBezTo>
                    <a:pt x="414" y="361"/>
                    <a:pt x="412" y="367"/>
                    <a:pt x="411" y="373"/>
                  </a:cubicBezTo>
                  <a:cubicBezTo>
                    <a:pt x="411" y="375"/>
                    <a:pt x="412" y="376"/>
                    <a:pt x="412" y="378"/>
                  </a:cubicBezTo>
                  <a:cubicBezTo>
                    <a:pt x="412" y="378"/>
                    <a:pt x="412" y="378"/>
                    <a:pt x="412" y="378"/>
                  </a:cubicBezTo>
                  <a:cubicBezTo>
                    <a:pt x="412" y="384"/>
                    <a:pt x="410" y="388"/>
                    <a:pt x="406" y="392"/>
                  </a:cubicBezTo>
                  <a:cubicBezTo>
                    <a:pt x="404" y="395"/>
                    <a:pt x="400" y="397"/>
                    <a:pt x="400" y="401"/>
                  </a:cubicBezTo>
                  <a:cubicBezTo>
                    <a:pt x="400" y="401"/>
                    <a:pt x="400" y="401"/>
                    <a:pt x="400" y="401"/>
                  </a:cubicBezTo>
                  <a:lnTo>
                    <a:pt x="333" y="418"/>
                  </a:ln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3" name="Freeform 43"/>
            <p:cNvSpPr>
              <a:spLocks/>
            </p:cNvSpPr>
            <p:nvPr/>
          </p:nvSpPr>
          <p:spPr bwMode="auto">
            <a:xfrm>
              <a:off x="2463800" y="1500188"/>
              <a:ext cx="890588" cy="566738"/>
            </a:xfrm>
            <a:custGeom>
              <a:avLst/>
              <a:gdLst/>
              <a:ahLst/>
              <a:cxnLst>
                <a:cxn ang="0">
                  <a:pos x="563" y="367"/>
                </a:cxn>
                <a:cxn ang="0">
                  <a:pos x="566" y="301"/>
                </a:cxn>
                <a:cxn ang="0">
                  <a:pos x="566" y="301"/>
                </a:cxn>
                <a:cxn ang="0">
                  <a:pos x="577" y="78"/>
                </a:cxn>
                <a:cxn ang="0">
                  <a:pos x="577" y="78"/>
                </a:cxn>
                <a:cxn ang="0">
                  <a:pos x="16" y="0"/>
                </a:cxn>
                <a:cxn ang="0">
                  <a:pos x="16" y="0"/>
                </a:cxn>
                <a:cxn ang="0">
                  <a:pos x="0" y="71"/>
                </a:cxn>
                <a:cxn ang="0">
                  <a:pos x="5" y="90"/>
                </a:cxn>
                <a:cxn ang="0">
                  <a:pos x="9" y="100"/>
                </a:cxn>
                <a:cxn ang="0">
                  <a:pos x="12" y="114"/>
                </a:cxn>
                <a:cxn ang="0">
                  <a:pos x="13" y="120"/>
                </a:cxn>
                <a:cxn ang="0">
                  <a:pos x="20" y="129"/>
                </a:cxn>
                <a:cxn ang="0">
                  <a:pos x="25" y="138"/>
                </a:cxn>
                <a:cxn ang="0">
                  <a:pos x="34" y="158"/>
                </a:cxn>
                <a:cxn ang="0">
                  <a:pos x="46" y="169"/>
                </a:cxn>
                <a:cxn ang="0">
                  <a:pos x="54" y="174"/>
                </a:cxn>
                <a:cxn ang="0">
                  <a:pos x="58" y="179"/>
                </a:cxn>
                <a:cxn ang="0">
                  <a:pos x="56" y="186"/>
                </a:cxn>
                <a:cxn ang="0">
                  <a:pos x="50" y="204"/>
                </a:cxn>
                <a:cxn ang="0">
                  <a:pos x="46" y="215"/>
                </a:cxn>
                <a:cxn ang="0">
                  <a:pos x="48" y="222"/>
                </a:cxn>
                <a:cxn ang="0">
                  <a:pos x="53" y="237"/>
                </a:cxn>
                <a:cxn ang="0">
                  <a:pos x="51" y="238"/>
                </a:cxn>
                <a:cxn ang="0">
                  <a:pos x="46" y="241"/>
                </a:cxn>
                <a:cxn ang="0">
                  <a:pos x="40" y="244"/>
                </a:cxn>
                <a:cxn ang="0">
                  <a:pos x="43" y="252"/>
                </a:cxn>
                <a:cxn ang="0">
                  <a:pos x="44" y="260"/>
                </a:cxn>
                <a:cxn ang="0">
                  <a:pos x="45" y="264"/>
                </a:cxn>
                <a:cxn ang="0">
                  <a:pos x="50" y="265"/>
                </a:cxn>
                <a:cxn ang="0">
                  <a:pos x="69" y="260"/>
                </a:cxn>
                <a:cxn ang="0">
                  <a:pos x="75" y="268"/>
                </a:cxn>
                <a:cxn ang="0">
                  <a:pos x="77" y="283"/>
                </a:cxn>
                <a:cxn ang="0">
                  <a:pos x="84" y="306"/>
                </a:cxn>
                <a:cxn ang="0">
                  <a:pos x="83" y="315"/>
                </a:cxn>
                <a:cxn ang="0">
                  <a:pos x="84" y="320"/>
                </a:cxn>
                <a:cxn ang="0">
                  <a:pos x="87" y="324"/>
                </a:cxn>
                <a:cxn ang="0">
                  <a:pos x="92" y="334"/>
                </a:cxn>
                <a:cxn ang="0">
                  <a:pos x="96" y="337"/>
                </a:cxn>
                <a:cxn ang="0">
                  <a:pos x="100" y="349"/>
                </a:cxn>
                <a:cxn ang="0">
                  <a:pos x="104" y="355"/>
                </a:cxn>
                <a:cxn ang="0">
                  <a:pos x="108" y="360"/>
                </a:cxn>
                <a:cxn ang="0">
                  <a:pos x="117" y="357"/>
                </a:cxn>
                <a:cxn ang="0">
                  <a:pos x="128" y="362"/>
                </a:cxn>
                <a:cxn ang="0">
                  <a:pos x="133" y="360"/>
                </a:cxn>
                <a:cxn ang="0">
                  <a:pos x="137" y="357"/>
                </a:cxn>
                <a:cxn ang="0">
                  <a:pos x="141" y="359"/>
                </a:cxn>
                <a:cxn ang="0">
                  <a:pos x="149" y="362"/>
                </a:cxn>
                <a:cxn ang="0">
                  <a:pos x="162" y="363"/>
                </a:cxn>
                <a:cxn ang="0">
                  <a:pos x="170" y="363"/>
                </a:cxn>
                <a:cxn ang="0">
                  <a:pos x="174" y="360"/>
                </a:cxn>
                <a:cxn ang="0">
                  <a:pos x="178" y="356"/>
                </a:cxn>
                <a:cxn ang="0">
                  <a:pos x="182" y="349"/>
                </a:cxn>
                <a:cxn ang="0">
                  <a:pos x="187" y="353"/>
                </a:cxn>
                <a:cxn ang="0">
                  <a:pos x="192" y="358"/>
                </a:cxn>
                <a:cxn ang="0">
                  <a:pos x="202" y="365"/>
                </a:cxn>
                <a:cxn ang="0">
                  <a:pos x="202" y="365"/>
                </a:cxn>
                <a:cxn ang="0">
                  <a:pos x="206" y="332"/>
                </a:cxn>
                <a:cxn ang="0">
                  <a:pos x="563" y="367"/>
                </a:cxn>
              </a:cxnLst>
              <a:rect l="0" t="0" r="r" b="b"/>
              <a:pathLst>
                <a:path w="577" h="367">
                  <a:moveTo>
                    <a:pt x="563" y="367"/>
                  </a:moveTo>
                  <a:cubicBezTo>
                    <a:pt x="566" y="301"/>
                    <a:pt x="566" y="301"/>
                    <a:pt x="566" y="301"/>
                  </a:cubicBezTo>
                  <a:cubicBezTo>
                    <a:pt x="566" y="301"/>
                    <a:pt x="566" y="301"/>
                    <a:pt x="566" y="301"/>
                  </a:cubicBezTo>
                  <a:cubicBezTo>
                    <a:pt x="577" y="78"/>
                    <a:pt x="577" y="78"/>
                    <a:pt x="577" y="78"/>
                  </a:cubicBezTo>
                  <a:cubicBezTo>
                    <a:pt x="577" y="78"/>
                    <a:pt x="577" y="78"/>
                    <a:pt x="577" y="78"/>
                  </a:cubicBezTo>
                  <a:cubicBezTo>
                    <a:pt x="389" y="69"/>
                    <a:pt x="202" y="43"/>
                    <a:pt x="16" y="0"/>
                  </a:cubicBezTo>
                  <a:cubicBezTo>
                    <a:pt x="16" y="0"/>
                    <a:pt x="16" y="0"/>
                    <a:pt x="16" y="0"/>
                  </a:cubicBezTo>
                  <a:cubicBezTo>
                    <a:pt x="0" y="71"/>
                    <a:pt x="0" y="71"/>
                    <a:pt x="0" y="71"/>
                  </a:cubicBezTo>
                  <a:cubicBezTo>
                    <a:pt x="2" y="79"/>
                    <a:pt x="4" y="83"/>
                    <a:pt x="5" y="90"/>
                  </a:cubicBezTo>
                  <a:cubicBezTo>
                    <a:pt x="6" y="94"/>
                    <a:pt x="8" y="96"/>
                    <a:pt x="9" y="100"/>
                  </a:cubicBezTo>
                  <a:cubicBezTo>
                    <a:pt x="10" y="105"/>
                    <a:pt x="11" y="108"/>
                    <a:pt x="12" y="114"/>
                  </a:cubicBezTo>
                  <a:cubicBezTo>
                    <a:pt x="13" y="116"/>
                    <a:pt x="12" y="117"/>
                    <a:pt x="13" y="120"/>
                  </a:cubicBezTo>
                  <a:cubicBezTo>
                    <a:pt x="15" y="124"/>
                    <a:pt x="17" y="126"/>
                    <a:pt x="20" y="129"/>
                  </a:cubicBezTo>
                  <a:cubicBezTo>
                    <a:pt x="22" y="132"/>
                    <a:pt x="23" y="135"/>
                    <a:pt x="25" y="138"/>
                  </a:cubicBezTo>
                  <a:cubicBezTo>
                    <a:pt x="28" y="146"/>
                    <a:pt x="30" y="151"/>
                    <a:pt x="34" y="158"/>
                  </a:cubicBezTo>
                  <a:cubicBezTo>
                    <a:pt x="37" y="163"/>
                    <a:pt x="41" y="165"/>
                    <a:pt x="46" y="169"/>
                  </a:cubicBezTo>
                  <a:cubicBezTo>
                    <a:pt x="49" y="171"/>
                    <a:pt x="51" y="172"/>
                    <a:pt x="54" y="174"/>
                  </a:cubicBezTo>
                  <a:cubicBezTo>
                    <a:pt x="56" y="175"/>
                    <a:pt x="58" y="176"/>
                    <a:pt x="58" y="179"/>
                  </a:cubicBezTo>
                  <a:cubicBezTo>
                    <a:pt x="58" y="182"/>
                    <a:pt x="57" y="183"/>
                    <a:pt x="56" y="186"/>
                  </a:cubicBezTo>
                  <a:cubicBezTo>
                    <a:pt x="55" y="193"/>
                    <a:pt x="52" y="197"/>
                    <a:pt x="50" y="204"/>
                  </a:cubicBezTo>
                  <a:cubicBezTo>
                    <a:pt x="49" y="208"/>
                    <a:pt x="46" y="210"/>
                    <a:pt x="46" y="215"/>
                  </a:cubicBezTo>
                  <a:cubicBezTo>
                    <a:pt x="46" y="218"/>
                    <a:pt x="47" y="219"/>
                    <a:pt x="48" y="222"/>
                  </a:cubicBezTo>
                  <a:cubicBezTo>
                    <a:pt x="51" y="227"/>
                    <a:pt x="53" y="231"/>
                    <a:pt x="53" y="237"/>
                  </a:cubicBezTo>
                  <a:cubicBezTo>
                    <a:pt x="53" y="238"/>
                    <a:pt x="52" y="238"/>
                    <a:pt x="51" y="238"/>
                  </a:cubicBezTo>
                  <a:cubicBezTo>
                    <a:pt x="49" y="240"/>
                    <a:pt x="48" y="240"/>
                    <a:pt x="46" y="241"/>
                  </a:cubicBezTo>
                  <a:cubicBezTo>
                    <a:pt x="43" y="243"/>
                    <a:pt x="42" y="244"/>
                    <a:pt x="40" y="244"/>
                  </a:cubicBezTo>
                  <a:cubicBezTo>
                    <a:pt x="40" y="247"/>
                    <a:pt x="42" y="249"/>
                    <a:pt x="43" y="252"/>
                  </a:cubicBezTo>
                  <a:cubicBezTo>
                    <a:pt x="43" y="255"/>
                    <a:pt x="43" y="257"/>
                    <a:pt x="44" y="260"/>
                  </a:cubicBezTo>
                  <a:cubicBezTo>
                    <a:pt x="44" y="261"/>
                    <a:pt x="44" y="263"/>
                    <a:pt x="45" y="264"/>
                  </a:cubicBezTo>
                  <a:cubicBezTo>
                    <a:pt x="46" y="265"/>
                    <a:pt x="48" y="265"/>
                    <a:pt x="50" y="265"/>
                  </a:cubicBezTo>
                  <a:cubicBezTo>
                    <a:pt x="58" y="265"/>
                    <a:pt x="61" y="260"/>
                    <a:pt x="69" y="260"/>
                  </a:cubicBezTo>
                  <a:cubicBezTo>
                    <a:pt x="73" y="260"/>
                    <a:pt x="74" y="264"/>
                    <a:pt x="75" y="268"/>
                  </a:cubicBezTo>
                  <a:cubicBezTo>
                    <a:pt x="75" y="274"/>
                    <a:pt x="75" y="278"/>
                    <a:pt x="77" y="283"/>
                  </a:cubicBezTo>
                  <a:cubicBezTo>
                    <a:pt x="80" y="292"/>
                    <a:pt x="84" y="297"/>
                    <a:pt x="84" y="306"/>
                  </a:cubicBezTo>
                  <a:cubicBezTo>
                    <a:pt x="84" y="309"/>
                    <a:pt x="83" y="311"/>
                    <a:pt x="83" y="315"/>
                  </a:cubicBezTo>
                  <a:cubicBezTo>
                    <a:pt x="83" y="317"/>
                    <a:pt x="83" y="318"/>
                    <a:pt x="84" y="320"/>
                  </a:cubicBezTo>
                  <a:cubicBezTo>
                    <a:pt x="84" y="322"/>
                    <a:pt x="86" y="322"/>
                    <a:pt x="87" y="324"/>
                  </a:cubicBezTo>
                  <a:cubicBezTo>
                    <a:pt x="89" y="328"/>
                    <a:pt x="90" y="330"/>
                    <a:pt x="92" y="334"/>
                  </a:cubicBezTo>
                  <a:cubicBezTo>
                    <a:pt x="94" y="335"/>
                    <a:pt x="95" y="336"/>
                    <a:pt x="96" y="337"/>
                  </a:cubicBezTo>
                  <a:cubicBezTo>
                    <a:pt x="98" y="341"/>
                    <a:pt x="98" y="345"/>
                    <a:pt x="100" y="349"/>
                  </a:cubicBezTo>
                  <a:cubicBezTo>
                    <a:pt x="101" y="351"/>
                    <a:pt x="102" y="352"/>
                    <a:pt x="104" y="355"/>
                  </a:cubicBezTo>
                  <a:cubicBezTo>
                    <a:pt x="105" y="357"/>
                    <a:pt x="105" y="360"/>
                    <a:pt x="108" y="360"/>
                  </a:cubicBezTo>
                  <a:cubicBezTo>
                    <a:pt x="111" y="360"/>
                    <a:pt x="113" y="357"/>
                    <a:pt x="117" y="357"/>
                  </a:cubicBezTo>
                  <a:cubicBezTo>
                    <a:pt x="122" y="357"/>
                    <a:pt x="123" y="362"/>
                    <a:pt x="128" y="362"/>
                  </a:cubicBezTo>
                  <a:cubicBezTo>
                    <a:pt x="130" y="362"/>
                    <a:pt x="132" y="361"/>
                    <a:pt x="133" y="360"/>
                  </a:cubicBezTo>
                  <a:cubicBezTo>
                    <a:pt x="134" y="359"/>
                    <a:pt x="135" y="357"/>
                    <a:pt x="137" y="357"/>
                  </a:cubicBezTo>
                  <a:cubicBezTo>
                    <a:pt x="139" y="357"/>
                    <a:pt x="139" y="358"/>
                    <a:pt x="141" y="359"/>
                  </a:cubicBezTo>
                  <a:cubicBezTo>
                    <a:pt x="144" y="360"/>
                    <a:pt x="145" y="361"/>
                    <a:pt x="149" y="362"/>
                  </a:cubicBezTo>
                  <a:cubicBezTo>
                    <a:pt x="154" y="363"/>
                    <a:pt x="157" y="363"/>
                    <a:pt x="162" y="363"/>
                  </a:cubicBezTo>
                  <a:cubicBezTo>
                    <a:pt x="165" y="363"/>
                    <a:pt x="167" y="363"/>
                    <a:pt x="170" y="363"/>
                  </a:cubicBezTo>
                  <a:cubicBezTo>
                    <a:pt x="172" y="362"/>
                    <a:pt x="172" y="361"/>
                    <a:pt x="174" y="360"/>
                  </a:cubicBezTo>
                  <a:cubicBezTo>
                    <a:pt x="175" y="359"/>
                    <a:pt x="177" y="358"/>
                    <a:pt x="178" y="356"/>
                  </a:cubicBezTo>
                  <a:cubicBezTo>
                    <a:pt x="179" y="354"/>
                    <a:pt x="179" y="349"/>
                    <a:pt x="182" y="349"/>
                  </a:cubicBezTo>
                  <a:cubicBezTo>
                    <a:pt x="184" y="349"/>
                    <a:pt x="186" y="351"/>
                    <a:pt x="187" y="353"/>
                  </a:cubicBezTo>
                  <a:cubicBezTo>
                    <a:pt x="189" y="355"/>
                    <a:pt x="190" y="357"/>
                    <a:pt x="192" y="358"/>
                  </a:cubicBezTo>
                  <a:cubicBezTo>
                    <a:pt x="195" y="361"/>
                    <a:pt x="199" y="362"/>
                    <a:pt x="202" y="365"/>
                  </a:cubicBezTo>
                  <a:cubicBezTo>
                    <a:pt x="202" y="365"/>
                    <a:pt x="202" y="365"/>
                    <a:pt x="202" y="365"/>
                  </a:cubicBezTo>
                  <a:cubicBezTo>
                    <a:pt x="206" y="332"/>
                    <a:pt x="206" y="332"/>
                    <a:pt x="206" y="332"/>
                  </a:cubicBezTo>
                  <a:cubicBezTo>
                    <a:pt x="321" y="347"/>
                    <a:pt x="441" y="359"/>
                    <a:pt x="563" y="367"/>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4" name="Freeform 44"/>
            <p:cNvSpPr>
              <a:spLocks/>
            </p:cNvSpPr>
            <p:nvPr/>
          </p:nvSpPr>
          <p:spPr bwMode="auto">
            <a:xfrm>
              <a:off x="2724150" y="2012950"/>
              <a:ext cx="608013" cy="503238"/>
            </a:xfrm>
            <a:custGeom>
              <a:avLst/>
              <a:gdLst/>
              <a:ahLst/>
              <a:cxnLst>
                <a:cxn ang="0">
                  <a:pos x="33" y="33"/>
                </a:cxn>
                <a:cxn ang="0">
                  <a:pos x="37" y="0"/>
                </a:cxn>
                <a:cxn ang="0">
                  <a:pos x="394" y="35"/>
                </a:cxn>
                <a:cxn ang="0">
                  <a:pos x="394" y="35"/>
                </a:cxn>
                <a:cxn ang="0">
                  <a:pos x="389" y="180"/>
                </a:cxn>
                <a:cxn ang="0">
                  <a:pos x="389" y="180"/>
                </a:cxn>
                <a:cxn ang="0">
                  <a:pos x="382" y="326"/>
                </a:cxn>
                <a:cxn ang="0">
                  <a:pos x="382" y="326"/>
                </a:cxn>
                <a:cxn ang="0">
                  <a:pos x="111" y="302"/>
                </a:cxn>
                <a:cxn ang="0">
                  <a:pos x="111" y="302"/>
                </a:cxn>
                <a:cxn ang="0">
                  <a:pos x="0" y="288"/>
                </a:cxn>
                <a:cxn ang="0">
                  <a:pos x="10" y="216"/>
                </a:cxn>
                <a:cxn ang="0">
                  <a:pos x="10" y="216"/>
                </a:cxn>
                <a:cxn ang="0">
                  <a:pos x="33" y="33"/>
                </a:cxn>
              </a:cxnLst>
              <a:rect l="0" t="0" r="r" b="b"/>
              <a:pathLst>
                <a:path w="394" h="326">
                  <a:moveTo>
                    <a:pt x="33" y="33"/>
                  </a:moveTo>
                  <a:cubicBezTo>
                    <a:pt x="37" y="0"/>
                    <a:pt x="37" y="0"/>
                    <a:pt x="37" y="0"/>
                  </a:cubicBezTo>
                  <a:cubicBezTo>
                    <a:pt x="152" y="15"/>
                    <a:pt x="272" y="27"/>
                    <a:pt x="394" y="35"/>
                  </a:cubicBezTo>
                  <a:cubicBezTo>
                    <a:pt x="394" y="35"/>
                    <a:pt x="394" y="35"/>
                    <a:pt x="394" y="35"/>
                  </a:cubicBezTo>
                  <a:cubicBezTo>
                    <a:pt x="389" y="180"/>
                    <a:pt x="389" y="180"/>
                    <a:pt x="389" y="180"/>
                  </a:cubicBezTo>
                  <a:cubicBezTo>
                    <a:pt x="389" y="180"/>
                    <a:pt x="389" y="180"/>
                    <a:pt x="389" y="180"/>
                  </a:cubicBezTo>
                  <a:cubicBezTo>
                    <a:pt x="382" y="326"/>
                    <a:pt x="382" y="326"/>
                    <a:pt x="382" y="326"/>
                  </a:cubicBezTo>
                  <a:cubicBezTo>
                    <a:pt x="382" y="326"/>
                    <a:pt x="382" y="326"/>
                    <a:pt x="382" y="326"/>
                  </a:cubicBezTo>
                  <a:cubicBezTo>
                    <a:pt x="299" y="321"/>
                    <a:pt x="208" y="313"/>
                    <a:pt x="111" y="302"/>
                  </a:cubicBezTo>
                  <a:cubicBezTo>
                    <a:pt x="111" y="302"/>
                    <a:pt x="111" y="302"/>
                    <a:pt x="111" y="302"/>
                  </a:cubicBezTo>
                  <a:cubicBezTo>
                    <a:pt x="0" y="288"/>
                    <a:pt x="0" y="288"/>
                    <a:pt x="0" y="288"/>
                  </a:cubicBezTo>
                  <a:cubicBezTo>
                    <a:pt x="10" y="216"/>
                    <a:pt x="10" y="216"/>
                    <a:pt x="10" y="216"/>
                  </a:cubicBezTo>
                  <a:cubicBezTo>
                    <a:pt x="10" y="216"/>
                    <a:pt x="10" y="216"/>
                    <a:pt x="10" y="216"/>
                  </a:cubicBezTo>
                  <a:cubicBezTo>
                    <a:pt x="33" y="33"/>
                    <a:pt x="33" y="33"/>
                    <a:pt x="33" y="33"/>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5" name="Freeform 45"/>
            <p:cNvSpPr>
              <a:spLocks/>
            </p:cNvSpPr>
            <p:nvPr/>
          </p:nvSpPr>
          <p:spPr bwMode="auto">
            <a:xfrm>
              <a:off x="3324225" y="1962150"/>
              <a:ext cx="615950" cy="384175"/>
            </a:xfrm>
            <a:custGeom>
              <a:avLst/>
              <a:gdLst/>
              <a:ahLst/>
              <a:cxnLst>
                <a:cxn ang="0">
                  <a:pos x="378" y="0"/>
                </a:cxn>
                <a:cxn ang="0">
                  <a:pos x="380" y="6"/>
                </a:cxn>
                <a:cxn ang="0">
                  <a:pos x="377" y="26"/>
                </a:cxn>
                <a:cxn ang="0">
                  <a:pos x="393" y="45"/>
                </a:cxn>
                <a:cxn ang="0">
                  <a:pos x="399" y="168"/>
                </a:cxn>
                <a:cxn ang="0">
                  <a:pos x="396" y="178"/>
                </a:cxn>
                <a:cxn ang="0">
                  <a:pos x="396" y="178"/>
                </a:cxn>
                <a:cxn ang="0">
                  <a:pos x="398" y="205"/>
                </a:cxn>
                <a:cxn ang="0">
                  <a:pos x="397" y="215"/>
                </a:cxn>
                <a:cxn ang="0">
                  <a:pos x="392" y="226"/>
                </a:cxn>
                <a:cxn ang="0">
                  <a:pos x="399" y="249"/>
                </a:cxn>
                <a:cxn ang="0">
                  <a:pos x="399" y="249"/>
                </a:cxn>
                <a:cxn ang="0">
                  <a:pos x="376" y="237"/>
                </a:cxn>
                <a:cxn ang="0">
                  <a:pos x="362" y="232"/>
                </a:cxn>
                <a:cxn ang="0">
                  <a:pos x="348" y="227"/>
                </a:cxn>
                <a:cxn ang="0">
                  <a:pos x="322" y="231"/>
                </a:cxn>
                <a:cxn ang="0">
                  <a:pos x="306" y="225"/>
                </a:cxn>
                <a:cxn ang="0">
                  <a:pos x="292" y="217"/>
                </a:cxn>
                <a:cxn ang="0">
                  <a:pos x="0" y="213"/>
                </a:cxn>
                <a:cxn ang="0">
                  <a:pos x="0" y="213"/>
                </a:cxn>
                <a:cxn ang="0">
                  <a:pos x="5" y="68"/>
                </a:cxn>
                <a:cxn ang="0">
                  <a:pos x="5" y="68"/>
                </a:cxn>
                <a:cxn ang="0">
                  <a:pos x="8" y="2"/>
                </a:cxn>
                <a:cxn ang="0">
                  <a:pos x="8" y="2"/>
                </a:cxn>
                <a:cxn ang="0">
                  <a:pos x="378" y="0"/>
                </a:cxn>
              </a:cxnLst>
              <a:rect l="0" t="0" r="r" b="b"/>
              <a:pathLst>
                <a:path w="399" h="249">
                  <a:moveTo>
                    <a:pt x="378" y="0"/>
                  </a:moveTo>
                  <a:cubicBezTo>
                    <a:pt x="379" y="2"/>
                    <a:pt x="380" y="4"/>
                    <a:pt x="380" y="6"/>
                  </a:cubicBezTo>
                  <a:cubicBezTo>
                    <a:pt x="380" y="14"/>
                    <a:pt x="377" y="18"/>
                    <a:pt x="377" y="26"/>
                  </a:cubicBezTo>
                  <a:cubicBezTo>
                    <a:pt x="377" y="35"/>
                    <a:pt x="386" y="40"/>
                    <a:pt x="393" y="45"/>
                  </a:cubicBezTo>
                  <a:cubicBezTo>
                    <a:pt x="399" y="168"/>
                    <a:pt x="399" y="168"/>
                    <a:pt x="399" y="168"/>
                  </a:cubicBezTo>
                  <a:cubicBezTo>
                    <a:pt x="397" y="173"/>
                    <a:pt x="396" y="173"/>
                    <a:pt x="396" y="178"/>
                  </a:cubicBezTo>
                  <a:cubicBezTo>
                    <a:pt x="396" y="178"/>
                    <a:pt x="396" y="178"/>
                    <a:pt x="396" y="178"/>
                  </a:cubicBezTo>
                  <a:cubicBezTo>
                    <a:pt x="396" y="188"/>
                    <a:pt x="398" y="194"/>
                    <a:pt x="398" y="205"/>
                  </a:cubicBezTo>
                  <a:cubicBezTo>
                    <a:pt x="398" y="209"/>
                    <a:pt x="398" y="211"/>
                    <a:pt x="397" y="215"/>
                  </a:cubicBezTo>
                  <a:cubicBezTo>
                    <a:pt x="395" y="219"/>
                    <a:pt x="392" y="221"/>
                    <a:pt x="392" y="226"/>
                  </a:cubicBezTo>
                  <a:cubicBezTo>
                    <a:pt x="392" y="236"/>
                    <a:pt x="398" y="240"/>
                    <a:pt x="399" y="249"/>
                  </a:cubicBezTo>
                  <a:cubicBezTo>
                    <a:pt x="399" y="249"/>
                    <a:pt x="399" y="249"/>
                    <a:pt x="399" y="249"/>
                  </a:cubicBezTo>
                  <a:cubicBezTo>
                    <a:pt x="393" y="242"/>
                    <a:pt x="385" y="241"/>
                    <a:pt x="376" y="237"/>
                  </a:cubicBezTo>
                  <a:cubicBezTo>
                    <a:pt x="371" y="235"/>
                    <a:pt x="368" y="234"/>
                    <a:pt x="362" y="232"/>
                  </a:cubicBezTo>
                  <a:cubicBezTo>
                    <a:pt x="357" y="231"/>
                    <a:pt x="354" y="227"/>
                    <a:pt x="348" y="227"/>
                  </a:cubicBezTo>
                  <a:cubicBezTo>
                    <a:pt x="338" y="227"/>
                    <a:pt x="332" y="231"/>
                    <a:pt x="322" y="231"/>
                  </a:cubicBezTo>
                  <a:cubicBezTo>
                    <a:pt x="315" y="231"/>
                    <a:pt x="312" y="228"/>
                    <a:pt x="306" y="225"/>
                  </a:cubicBezTo>
                  <a:cubicBezTo>
                    <a:pt x="300" y="223"/>
                    <a:pt x="296" y="221"/>
                    <a:pt x="292" y="217"/>
                  </a:cubicBezTo>
                  <a:cubicBezTo>
                    <a:pt x="204" y="219"/>
                    <a:pt x="106" y="218"/>
                    <a:pt x="0" y="213"/>
                  </a:cubicBezTo>
                  <a:cubicBezTo>
                    <a:pt x="0" y="213"/>
                    <a:pt x="0" y="213"/>
                    <a:pt x="0" y="213"/>
                  </a:cubicBezTo>
                  <a:cubicBezTo>
                    <a:pt x="5" y="68"/>
                    <a:pt x="5" y="68"/>
                    <a:pt x="5" y="68"/>
                  </a:cubicBezTo>
                  <a:cubicBezTo>
                    <a:pt x="5" y="68"/>
                    <a:pt x="5" y="68"/>
                    <a:pt x="5" y="68"/>
                  </a:cubicBezTo>
                  <a:cubicBezTo>
                    <a:pt x="8" y="2"/>
                    <a:pt x="8" y="2"/>
                    <a:pt x="8" y="2"/>
                  </a:cubicBezTo>
                  <a:cubicBezTo>
                    <a:pt x="8" y="2"/>
                    <a:pt x="8" y="2"/>
                    <a:pt x="8" y="2"/>
                  </a:cubicBezTo>
                  <a:cubicBezTo>
                    <a:pt x="131" y="6"/>
                    <a:pt x="254" y="5"/>
                    <a:pt x="378" y="0"/>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6" name="Freeform 46"/>
            <p:cNvSpPr>
              <a:spLocks/>
            </p:cNvSpPr>
            <p:nvPr/>
          </p:nvSpPr>
          <p:spPr bwMode="auto">
            <a:xfrm>
              <a:off x="3336925" y="1620838"/>
              <a:ext cx="571500" cy="350838"/>
            </a:xfrm>
            <a:custGeom>
              <a:avLst/>
              <a:gdLst/>
              <a:ahLst/>
              <a:cxnLst>
                <a:cxn ang="0">
                  <a:pos x="0" y="223"/>
                </a:cxn>
                <a:cxn ang="0">
                  <a:pos x="11" y="0"/>
                </a:cxn>
                <a:cxn ang="0">
                  <a:pos x="11" y="0"/>
                </a:cxn>
                <a:cxn ang="0">
                  <a:pos x="333" y="1"/>
                </a:cxn>
                <a:cxn ang="0">
                  <a:pos x="333" y="1"/>
                </a:cxn>
                <a:cxn ang="0">
                  <a:pos x="333" y="11"/>
                </a:cxn>
                <a:cxn ang="0">
                  <a:pos x="334" y="13"/>
                </a:cxn>
                <a:cxn ang="0">
                  <a:pos x="337" y="27"/>
                </a:cxn>
                <a:cxn ang="0">
                  <a:pos x="335" y="37"/>
                </a:cxn>
                <a:cxn ang="0">
                  <a:pos x="337" y="42"/>
                </a:cxn>
                <a:cxn ang="0">
                  <a:pos x="341" y="54"/>
                </a:cxn>
                <a:cxn ang="0">
                  <a:pos x="339" y="57"/>
                </a:cxn>
                <a:cxn ang="0">
                  <a:pos x="339" y="64"/>
                </a:cxn>
                <a:cxn ang="0">
                  <a:pos x="346" y="83"/>
                </a:cxn>
                <a:cxn ang="0">
                  <a:pos x="353" y="94"/>
                </a:cxn>
                <a:cxn ang="0">
                  <a:pos x="357" y="104"/>
                </a:cxn>
                <a:cxn ang="0">
                  <a:pos x="360" y="127"/>
                </a:cxn>
                <a:cxn ang="0">
                  <a:pos x="363" y="141"/>
                </a:cxn>
                <a:cxn ang="0">
                  <a:pos x="360" y="160"/>
                </a:cxn>
                <a:cxn ang="0">
                  <a:pos x="362" y="168"/>
                </a:cxn>
                <a:cxn ang="0">
                  <a:pos x="367" y="191"/>
                </a:cxn>
                <a:cxn ang="0">
                  <a:pos x="368" y="197"/>
                </a:cxn>
                <a:cxn ang="0">
                  <a:pos x="370" y="221"/>
                </a:cxn>
                <a:cxn ang="0">
                  <a:pos x="370" y="221"/>
                </a:cxn>
                <a:cxn ang="0">
                  <a:pos x="0" y="223"/>
                </a:cxn>
              </a:cxnLst>
              <a:rect l="0" t="0" r="r" b="b"/>
              <a:pathLst>
                <a:path w="370" h="227">
                  <a:moveTo>
                    <a:pt x="0" y="223"/>
                  </a:moveTo>
                  <a:cubicBezTo>
                    <a:pt x="11" y="0"/>
                    <a:pt x="11" y="0"/>
                    <a:pt x="11" y="0"/>
                  </a:cubicBezTo>
                  <a:cubicBezTo>
                    <a:pt x="11" y="0"/>
                    <a:pt x="11" y="0"/>
                    <a:pt x="11" y="0"/>
                  </a:cubicBezTo>
                  <a:cubicBezTo>
                    <a:pt x="118" y="6"/>
                    <a:pt x="225" y="6"/>
                    <a:pt x="333" y="1"/>
                  </a:cubicBezTo>
                  <a:cubicBezTo>
                    <a:pt x="333" y="1"/>
                    <a:pt x="333" y="1"/>
                    <a:pt x="333" y="1"/>
                  </a:cubicBezTo>
                  <a:cubicBezTo>
                    <a:pt x="332" y="5"/>
                    <a:pt x="333" y="7"/>
                    <a:pt x="333" y="11"/>
                  </a:cubicBezTo>
                  <a:cubicBezTo>
                    <a:pt x="333" y="12"/>
                    <a:pt x="333" y="12"/>
                    <a:pt x="334" y="13"/>
                  </a:cubicBezTo>
                  <a:cubicBezTo>
                    <a:pt x="335" y="18"/>
                    <a:pt x="337" y="21"/>
                    <a:pt x="337" y="27"/>
                  </a:cubicBezTo>
                  <a:cubicBezTo>
                    <a:pt x="337" y="31"/>
                    <a:pt x="335" y="33"/>
                    <a:pt x="335" y="37"/>
                  </a:cubicBezTo>
                  <a:cubicBezTo>
                    <a:pt x="335" y="39"/>
                    <a:pt x="337" y="40"/>
                    <a:pt x="337" y="42"/>
                  </a:cubicBezTo>
                  <a:cubicBezTo>
                    <a:pt x="339" y="46"/>
                    <a:pt x="341" y="49"/>
                    <a:pt x="341" y="54"/>
                  </a:cubicBezTo>
                  <a:cubicBezTo>
                    <a:pt x="341" y="55"/>
                    <a:pt x="340" y="56"/>
                    <a:pt x="339" y="57"/>
                  </a:cubicBezTo>
                  <a:cubicBezTo>
                    <a:pt x="339" y="60"/>
                    <a:pt x="339" y="62"/>
                    <a:pt x="339" y="64"/>
                  </a:cubicBezTo>
                  <a:cubicBezTo>
                    <a:pt x="339" y="72"/>
                    <a:pt x="342" y="76"/>
                    <a:pt x="346" y="83"/>
                  </a:cubicBezTo>
                  <a:cubicBezTo>
                    <a:pt x="349" y="87"/>
                    <a:pt x="350" y="90"/>
                    <a:pt x="353" y="94"/>
                  </a:cubicBezTo>
                  <a:cubicBezTo>
                    <a:pt x="355" y="98"/>
                    <a:pt x="356" y="100"/>
                    <a:pt x="357" y="104"/>
                  </a:cubicBezTo>
                  <a:cubicBezTo>
                    <a:pt x="359" y="113"/>
                    <a:pt x="359" y="118"/>
                    <a:pt x="360" y="127"/>
                  </a:cubicBezTo>
                  <a:cubicBezTo>
                    <a:pt x="361" y="132"/>
                    <a:pt x="363" y="135"/>
                    <a:pt x="363" y="141"/>
                  </a:cubicBezTo>
                  <a:cubicBezTo>
                    <a:pt x="363" y="148"/>
                    <a:pt x="360" y="152"/>
                    <a:pt x="360" y="160"/>
                  </a:cubicBezTo>
                  <a:cubicBezTo>
                    <a:pt x="360" y="163"/>
                    <a:pt x="361" y="165"/>
                    <a:pt x="362" y="168"/>
                  </a:cubicBezTo>
                  <a:cubicBezTo>
                    <a:pt x="364" y="176"/>
                    <a:pt x="365" y="182"/>
                    <a:pt x="367" y="191"/>
                  </a:cubicBezTo>
                  <a:cubicBezTo>
                    <a:pt x="367" y="193"/>
                    <a:pt x="368" y="195"/>
                    <a:pt x="368" y="197"/>
                  </a:cubicBezTo>
                  <a:cubicBezTo>
                    <a:pt x="370" y="206"/>
                    <a:pt x="370" y="212"/>
                    <a:pt x="370" y="221"/>
                  </a:cubicBezTo>
                  <a:cubicBezTo>
                    <a:pt x="370" y="221"/>
                    <a:pt x="370" y="221"/>
                    <a:pt x="370" y="221"/>
                  </a:cubicBezTo>
                  <a:cubicBezTo>
                    <a:pt x="246" y="226"/>
                    <a:pt x="123" y="227"/>
                    <a:pt x="0" y="223"/>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7" name="Freeform 47"/>
            <p:cNvSpPr>
              <a:spLocks/>
            </p:cNvSpPr>
            <p:nvPr/>
          </p:nvSpPr>
          <p:spPr bwMode="auto">
            <a:xfrm>
              <a:off x="1611313" y="2081213"/>
              <a:ext cx="747713" cy="1250950"/>
            </a:xfrm>
            <a:custGeom>
              <a:avLst/>
              <a:gdLst/>
              <a:ahLst/>
              <a:cxnLst>
                <a:cxn ang="0">
                  <a:pos x="431" y="803"/>
                </a:cxn>
                <a:cxn ang="0">
                  <a:pos x="447" y="795"/>
                </a:cxn>
                <a:cxn ang="0">
                  <a:pos x="441" y="760"/>
                </a:cxn>
                <a:cxn ang="0">
                  <a:pos x="448" y="748"/>
                </a:cxn>
                <a:cxn ang="0">
                  <a:pos x="458" y="723"/>
                </a:cxn>
                <a:cxn ang="0">
                  <a:pos x="472" y="708"/>
                </a:cxn>
                <a:cxn ang="0">
                  <a:pos x="476" y="688"/>
                </a:cxn>
                <a:cxn ang="0">
                  <a:pos x="465" y="669"/>
                </a:cxn>
                <a:cxn ang="0">
                  <a:pos x="462" y="645"/>
                </a:cxn>
                <a:cxn ang="0">
                  <a:pos x="210" y="279"/>
                </a:cxn>
                <a:cxn ang="0">
                  <a:pos x="258" y="69"/>
                </a:cxn>
                <a:cxn ang="0">
                  <a:pos x="37" y="0"/>
                </a:cxn>
                <a:cxn ang="0">
                  <a:pos x="34" y="10"/>
                </a:cxn>
                <a:cxn ang="0">
                  <a:pos x="37" y="34"/>
                </a:cxn>
                <a:cxn ang="0">
                  <a:pos x="27" y="64"/>
                </a:cxn>
                <a:cxn ang="0">
                  <a:pos x="23" y="78"/>
                </a:cxn>
                <a:cxn ang="0">
                  <a:pos x="5" y="97"/>
                </a:cxn>
                <a:cxn ang="0">
                  <a:pos x="1" y="108"/>
                </a:cxn>
                <a:cxn ang="0">
                  <a:pos x="4" y="128"/>
                </a:cxn>
                <a:cxn ang="0">
                  <a:pos x="15" y="147"/>
                </a:cxn>
                <a:cxn ang="0">
                  <a:pos x="16" y="180"/>
                </a:cxn>
                <a:cxn ang="0">
                  <a:pos x="12" y="195"/>
                </a:cxn>
                <a:cxn ang="0">
                  <a:pos x="13" y="202"/>
                </a:cxn>
                <a:cxn ang="0">
                  <a:pos x="8" y="219"/>
                </a:cxn>
                <a:cxn ang="0">
                  <a:pos x="12" y="236"/>
                </a:cxn>
                <a:cxn ang="0">
                  <a:pos x="23" y="263"/>
                </a:cxn>
                <a:cxn ang="0">
                  <a:pos x="28" y="294"/>
                </a:cxn>
                <a:cxn ang="0">
                  <a:pos x="35" y="313"/>
                </a:cxn>
                <a:cxn ang="0">
                  <a:pos x="46" y="322"/>
                </a:cxn>
                <a:cxn ang="0">
                  <a:pos x="57" y="310"/>
                </a:cxn>
                <a:cxn ang="0">
                  <a:pos x="60" y="330"/>
                </a:cxn>
                <a:cxn ang="0">
                  <a:pos x="61" y="342"/>
                </a:cxn>
                <a:cxn ang="0">
                  <a:pos x="47" y="359"/>
                </a:cxn>
                <a:cxn ang="0">
                  <a:pos x="54" y="388"/>
                </a:cxn>
                <a:cxn ang="0">
                  <a:pos x="77" y="412"/>
                </a:cxn>
                <a:cxn ang="0">
                  <a:pos x="63" y="436"/>
                </a:cxn>
                <a:cxn ang="0">
                  <a:pos x="79" y="468"/>
                </a:cxn>
                <a:cxn ang="0">
                  <a:pos x="87" y="497"/>
                </a:cxn>
                <a:cxn ang="0">
                  <a:pos x="102" y="516"/>
                </a:cxn>
                <a:cxn ang="0">
                  <a:pos x="110" y="537"/>
                </a:cxn>
                <a:cxn ang="0">
                  <a:pos x="113" y="545"/>
                </a:cxn>
                <a:cxn ang="0">
                  <a:pos x="110" y="585"/>
                </a:cxn>
                <a:cxn ang="0">
                  <a:pos x="125" y="600"/>
                </a:cxn>
                <a:cxn ang="0">
                  <a:pos x="154" y="613"/>
                </a:cxn>
                <a:cxn ang="0">
                  <a:pos x="168" y="618"/>
                </a:cxn>
                <a:cxn ang="0">
                  <a:pos x="188" y="643"/>
                </a:cxn>
                <a:cxn ang="0">
                  <a:pos x="196" y="649"/>
                </a:cxn>
                <a:cxn ang="0">
                  <a:pos x="221" y="662"/>
                </a:cxn>
                <a:cxn ang="0">
                  <a:pos x="227" y="668"/>
                </a:cxn>
                <a:cxn ang="0">
                  <a:pos x="234" y="686"/>
                </a:cxn>
                <a:cxn ang="0">
                  <a:pos x="262" y="704"/>
                </a:cxn>
                <a:cxn ang="0">
                  <a:pos x="274" y="725"/>
                </a:cxn>
                <a:cxn ang="0">
                  <a:pos x="283" y="762"/>
                </a:cxn>
                <a:cxn ang="0">
                  <a:pos x="283" y="772"/>
                </a:cxn>
                <a:cxn ang="0">
                  <a:pos x="288" y="784"/>
                </a:cxn>
                <a:cxn ang="0">
                  <a:pos x="288" y="789"/>
                </a:cxn>
                <a:cxn ang="0">
                  <a:pos x="304" y="792"/>
                </a:cxn>
                <a:cxn ang="0">
                  <a:pos x="343" y="799"/>
                </a:cxn>
                <a:cxn ang="0">
                  <a:pos x="387" y="804"/>
                </a:cxn>
                <a:cxn ang="0">
                  <a:pos x="412" y="807"/>
                </a:cxn>
              </a:cxnLst>
              <a:rect l="0" t="0" r="r" b="b"/>
              <a:pathLst>
                <a:path w="484" h="810">
                  <a:moveTo>
                    <a:pt x="427" y="810"/>
                  </a:moveTo>
                  <a:cubicBezTo>
                    <a:pt x="428" y="808"/>
                    <a:pt x="429" y="805"/>
                    <a:pt x="431" y="803"/>
                  </a:cubicBezTo>
                  <a:cubicBezTo>
                    <a:pt x="434" y="801"/>
                    <a:pt x="437" y="801"/>
                    <a:pt x="441" y="800"/>
                  </a:cubicBezTo>
                  <a:cubicBezTo>
                    <a:pt x="443" y="799"/>
                    <a:pt x="447" y="798"/>
                    <a:pt x="447" y="795"/>
                  </a:cubicBezTo>
                  <a:cubicBezTo>
                    <a:pt x="447" y="784"/>
                    <a:pt x="439" y="779"/>
                    <a:pt x="439" y="768"/>
                  </a:cubicBezTo>
                  <a:cubicBezTo>
                    <a:pt x="439" y="765"/>
                    <a:pt x="441" y="763"/>
                    <a:pt x="441" y="760"/>
                  </a:cubicBezTo>
                  <a:cubicBezTo>
                    <a:pt x="441" y="756"/>
                    <a:pt x="439" y="753"/>
                    <a:pt x="441" y="750"/>
                  </a:cubicBezTo>
                  <a:cubicBezTo>
                    <a:pt x="443" y="748"/>
                    <a:pt x="446" y="750"/>
                    <a:pt x="448" y="748"/>
                  </a:cubicBezTo>
                  <a:cubicBezTo>
                    <a:pt x="450" y="745"/>
                    <a:pt x="450" y="742"/>
                    <a:pt x="451" y="739"/>
                  </a:cubicBezTo>
                  <a:cubicBezTo>
                    <a:pt x="453" y="733"/>
                    <a:pt x="455" y="729"/>
                    <a:pt x="458" y="723"/>
                  </a:cubicBezTo>
                  <a:cubicBezTo>
                    <a:pt x="459" y="720"/>
                    <a:pt x="460" y="718"/>
                    <a:pt x="462" y="715"/>
                  </a:cubicBezTo>
                  <a:cubicBezTo>
                    <a:pt x="465" y="711"/>
                    <a:pt x="468" y="711"/>
                    <a:pt x="472" y="708"/>
                  </a:cubicBezTo>
                  <a:cubicBezTo>
                    <a:pt x="477" y="705"/>
                    <a:pt x="484" y="703"/>
                    <a:pt x="483" y="697"/>
                  </a:cubicBezTo>
                  <a:cubicBezTo>
                    <a:pt x="483" y="692"/>
                    <a:pt x="479" y="691"/>
                    <a:pt x="476" y="688"/>
                  </a:cubicBezTo>
                  <a:cubicBezTo>
                    <a:pt x="474" y="685"/>
                    <a:pt x="471" y="684"/>
                    <a:pt x="469" y="681"/>
                  </a:cubicBezTo>
                  <a:cubicBezTo>
                    <a:pt x="467" y="677"/>
                    <a:pt x="466" y="674"/>
                    <a:pt x="465" y="669"/>
                  </a:cubicBezTo>
                  <a:cubicBezTo>
                    <a:pt x="464" y="662"/>
                    <a:pt x="465" y="657"/>
                    <a:pt x="463" y="649"/>
                  </a:cubicBezTo>
                  <a:cubicBezTo>
                    <a:pt x="463" y="648"/>
                    <a:pt x="462" y="646"/>
                    <a:pt x="462" y="645"/>
                  </a:cubicBezTo>
                  <a:cubicBezTo>
                    <a:pt x="462" y="645"/>
                    <a:pt x="462" y="645"/>
                    <a:pt x="462" y="645"/>
                  </a:cubicBezTo>
                  <a:cubicBezTo>
                    <a:pt x="210" y="279"/>
                    <a:pt x="210" y="279"/>
                    <a:pt x="210" y="279"/>
                  </a:cubicBezTo>
                  <a:cubicBezTo>
                    <a:pt x="258" y="69"/>
                    <a:pt x="258" y="69"/>
                    <a:pt x="258" y="69"/>
                  </a:cubicBezTo>
                  <a:cubicBezTo>
                    <a:pt x="258" y="69"/>
                    <a:pt x="258" y="69"/>
                    <a:pt x="258" y="69"/>
                  </a:cubicBezTo>
                  <a:cubicBezTo>
                    <a:pt x="186" y="49"/>
                    <a:pt x="112" y="26"/>
                    <a:pt x="37" y="0"/>
                  </a:cubicBezTo>
                  <a:cubicBezTo>
                    <a:pt x="37" y="0"/>
                    <a:pt x="37" y="0"/>
                    <a:pt x="37" y="0"/>
                  </a:cubicBezTo>
                  <a:cubicBezTo>
                    <a:pt x="37" y="0"/>
                    <a:pt x="36" y="1"/>
                    <a:pt x="36" y="2"/>
                  </a:cubicBezTo>
                  <a:cubicBezTo>
                    <a:pt x="35" y="5"/>
                    <a:pt x="34" y="7"/>
                    <a:pt x="34" y="10"/>
                  </a:cubicBezTo>
                  <a:cubicBezTo>
                    <a:pt x="34" y="13"/>
                    <a:pt x="35" y="15"/>
                    <a:pt x="35" y="18"/>
                  </a:cubicBezTo>
                  <a:cubicBezTo>
                    <a:pt x="35" y="24"/>
                    <a:pt x="37" y="28"/>
                    <a:pt x="37" y="34"/>
                  </a:cubicBezTo>
                  <a:cubicBezTo>
                    <a:pt x="37" y="42"/>
                    <a:pt x="32" y="46"/>
                    <a:pt x="29" y="54"/>
                  </a:cubicBezTo>
                  <a:cubicBezTo>
                    <a:pt x="28" y="58"/>
                    <a:pt x="28" y="60"/>
                    <a:pt x="27" y="64"/>
                  </a:cubicBezTo>
                  <a:cubicBezTo>
                    <a:pt x="27" y="67"/>
                    <a:pt x="28" y="69"/>
                    <a:pt x="27" y="72"/>
                  </a:cubicBezTo>
                  <a:cubicBezTo>
                    <a:pt x="27" y="74"/>
                    <a:pt x="25" y="76"/>
                    <a:pt x="23" y="78"/>
                  </a:cubicBezTo>
                  <a:cubicBezTo>
                    <a:pt x="20" y="82"/>
                    <a:pt x="17" y="84"/>
                    <a:pt x="13" y="88"/>
                  </a:cubicBezTo>
                  <a:cubicBezTo>
                    <a:pt x="9" y="91"/>
                    <a:pt x="8" y="94"/>
                    <a:pt x="5" y="97"/>
                  </a:cubicBezTo>
                  <a:cubicBezTo>
                    <a:pt x="3" y="99"/>
                    <a:pt x="0" y="100"/>
                    <a:pt x="0" y="103"/>
                  </a:cubicBezTo>
                  <a:cubicBezTo>
                    <a:pt x="0" y="105"/>
                    <a:pt x="1" y="106"/>
                    <a:pt x="1" y="108"/>
                  </a:cubicBezTo>
                  <a:cubicBezTo>
                    <a:pt x="1" y="126"/>
                    <a:pt x="1" y="126"/>
                    <a:pt x="1" y="126"/>
                  </a:cubicBezTo>
                  <a:cubicBezTo>
                    <a:pt x="1" y="127"/>
                    <a:pt x="3" y="127"/>
                    <a:pt x="4" y="128"/>
                  </a:cubicBezTo>
                  <a:cubicBezTo>
                    <a:pt x="7" y="131"/>
                    <a:pt x="8" y="133"/>
                    <a:pt x="10" y="136"/>
                  </a:cubicBezTo>
                  <a:cubicBezTo>
                    <a:pt x="12" y="140"/>
                    <a:pt x="14" y="143"/>
                    <a:pt x="15" y="147"/>
                  </a:cubicBezTo>
                  <a:cubicBezTo>
                    <a:pt x="18" y="155"/>
                    <a:pt x="18" y="160"/>
                    <a:pt x="18" y="168"/>
                  </a:cubicBezTo>
                  <a:cubicBezTo>
                    <a:pt x="18" y="173"/>
                    <a:pt x="17" y="175"/>
                    <a:pt x="16" y="180"/>
                  </a:cubicBezTo>
                  <a:cubicBezTo>
                    <a:pt x="16" y="181"/>
                    <a:pt x="16" y="183"/>
                    <a:pt x="16" y="184"/>
                  </a:cubicBezTo>
                  <a:cubicBezTo>
                    <a:pt x="14" y="188"/>
                    <a:pt x="12" y="190"/>
                    <a:pt x="12" y="195"/>
                  </a:cubicBezTo>
                  <a:cubicBezTo>
                    <a:pt x="12" y="197"/>
                    <a:pt x="13" y="198"/>
                    <a:pt x="13" y="199"/>
                  </a:cubicBezTo>
                  <a:cubicBezTo>
                    <a:pt x="13" y="201"/>
                    <a:pt x="13" y="201"/>
                    <a:pt x="13" y="202"/>
                  </a:cubicBezTo>
                  <a:cubicBezTo>
                    <a:pt x="13" y="205"/>
                    <a:pt x="13" y="207"/>
                    <a:pt x="12" y="209"/>
                  </a:cubicBezTo>
                  <a:cubicBezTo>
                    <a:pt x="11" y="213"/>
                    <a:pt x="8" y="215"/>
                    <a:pt x="8" y="219"/>
                  </a:cubicBezTo>
                  <a:cubicBezTo>
                    <a:pt x="8" y="221"/>
                    <a:pt x="9" y="222"/>
                    <a:pt x="10" y="225"/>
                  </a:cubicBezTo>
                  <a:cubicBezTo>
                    <a:pt x="11" y="229"/>
                    <a:pt x="12" y="232"/>
                    <a:pt x="12" y="236"/>
                  </a:cubicBezTo>
                  <a:cubicBezTo>
                    <a:pt x="12" y="242"/>
                    <a:pt x="11" y="248"/>
                    <a:pt x="16" y="252"/>
                  </a:cubicBezTo>
                  <a:cubicBezTo>
                    <a:pt x="19" y="255"/>
                    <a:pt x="21" y="258"/>
                    <a:pt x="23" y="263"/>
                  </a:cubicBezTo>
                  <a:cubicBezTo>
                    <a:pt x="27" y="270"/>
                    <a:pt x="30" y="275"/>
                    <a:pt x="30" y="283"/>
                  </a:cubicBezTo>
                  <a:cubicBezTo>
                    <a:pt x="30" y="287"/>
                    <a:pt x="29" y="290"/>
                    <a:pt x="28" y="294"/>
                  </a:cubicBezTo>
                  <a:cubicBezTo>
                    <a:pt x="27" y="296"/>
                    <a:pt x="26" y="297"/>
                    <a:pt x="26" y="299"/>
                  </a:cubicBezTo>
                  <a:cubicBezTo>
                    <a:pt x="26" y="305"/>
                    <a:pt x="32" y="307"/>
                    <a:pt x="35" y="313"/>
                  </a:cubicBezTo>
                  <a:cubicBezTo>
                    <a:pt x="36" y="316"/>
                    <a:pt x="38" y="319"/>
                    <a:pt x="42" y="320"/>
                  </a:cubicBezTo>
                  <a:cubicBezTo>
                    <a:pt x="43" y="321"/>
                    <a:pt x="44" y="322"/>
                    <a:pt x="46" y="322"/>
                  </a:cubicBezTo>
                  <a:cubicBezTo>
                    <a:pt x="48" y="322"/>
                    <a:pt x="48" y="321"/>
                    <a:pt x="50" y="319"/>
                  </a:cubicBezTo>
                  <a:cubicBezTo>
                    <a:pt x="53" y="316"/>
                    <a:pt x="55" y="314"/>
                    <a:pt x="57" y="310"/>
                  </a:cubicBezTo>
                  <a:cubicBezTo>
                    <a:pt x="58" y="315"/>
                    <a:pt x="56" y="318"/>
                    <a:pt x="57" y="322"/>
                  </a:cubicBezTo>
                  <a:cubicBezTo>
                    <a:pt x="58" y="325"/>
                    <a:pt x="60" y="327"/>
                    <a:pt x="60" y="330"/>
                  </a:cubicBezTo>
                  <a:cubicBezTo>
                    <a:pt x="59" y="334"/>
                    <a:pt x="59" y="334"/>
                    <a:pt x="59" y="334"/>
                  </a:cubicBezTo>
                  <a:cubicBezTo>
                    <a:pt x="60" y="337"/>
                    <a:pt x="61" y="339"/>
                    <a:pt x="61" y="342"/>
                  </a:cubicBezTo>
                  <a:cubicBezTo>
                    <a:pt x="58" y="338"/>
                    <a:pt x="55" y="337"/>
                    <a:pt x="51" y="335"/>
                  </a:cubicBezTo>
                  <a:cubicBezTo>
                    <a:pt x="47" y="359"/>
                    <a:pt x="47" y="359"/>
                    <a:pt x="47" y="359"/>
                  </a:cubicBezTo>
                  <a:cubicBezTo>
                    <a:pt x="48" y="365"/>
                    <a:pt x="47" y="368"/>
                    <a:pt x="49" y="374"/>
                  </a:cubicBezTo>
                  <a:cubicBezTo>
                    <a:pt x="50" y="379"/>
                    <a:pt x="53" y="383"/>
                    <a:pt x="54" y="388"/>
                  </a:cubicBezTo>
                  <a:cubicBezTo>
                    <a:pt x="59" y="393"/>
                    <a:pt x="61" y="396"/>
                    <a:pt x="67" y="399"/>
                  </a:cubicBezTo>
                  <a:cubicBezTo>
                    <a:pt x="73" y="402"/>
                    <a:pt x="77" y="405"/>
                    <a:pt x="77" y="412"/>
                  </a:cubicBezTo>
                  <a:cubicBezTo>
                    <a:pt x="77" y="418"/>
                    <a:pt x="69" y="418"/>
                    <a:pt x="67" y="423"/>
                  </a:cubicBezTo>
                  <a:cubicBezTo>
                    <a:pt x="64" y="428"/>
                    <a:pt x="63" y="431"/>
                    <a:pt x="63" y="436"/>
                  </a:cubicBezTo>
                  <a:cubicBezTo>
                    <a:pt x="63" y="441"/>
                    <a:pt x="66" y="443"/>
                    <a:pt x="68" y="447"/>
                  </a:cubicBezTo>
                  <a:cubicBezTo>
                    <a:pt x="73" y="455"/>
                    <a:pt x="76" y="459"/>
                    <a:pt x="79" y="468"/>
                  </a:cubicBezTo>
                  <a:cubicBezTo>
                    <a:pt x="81" y="473"/>
                    <a:pt x="82" y="477"/>
                    <a:pt x="83" y="482"/>
                  </a:cubicBezTo>
                  <a:cubicBezTo>
                    <a:pt x="84" y="488"/>
                    <a:pt x="83" y="493"/>
                    <a:pt x="87" y="497"/>
                  </a:cubicBezTo>
                  <a:cubicBezTo>
                    <a:pt x="93" y="502"/>
                    <a:pt x="95" y="506"/>
                    <a:pt x="99" y="512"/>
                  </a:cubicBezTo>
                  <a:cubicBezTo>
                    <a:pt x="100" y="514"/>
                    <a:pt x="101" y="514"/>
                    <a:pt x="102" y="516"/>
                  </a:cubicBezTo>
                  <a:cubicBezTo>
                    <a:pt x="104" y="520"/>
                    <a:pt x="104" y="523"/>
                    <a:pt x="104" y="527"/>
                  </a:cubicBezTo>
                  <a:cubicBezTo>
                    <a:pt x="104" y="532"/>
                    <a:pt x="107" y="534"/>
                    <a:pt x="110" y="537"/>
                  </a:cubicBezTo>
                  <a:cubicBezTo>
                    <a:pt x="112" y="538"/>
                    <a:pt x="114" y="539"/>
                    <a:pt x="114" y="541"/>
                  </a:cubicBezTo>
                  <a:cubicBezTo>
                    <a:pt x="114" y="543"/>
                    <a:pt x="113" y="544"/>
                    <a:pt x="113" y="545"/>
                  </a:cubicBezTo>
                  <a:cubicBezTo>
                    <a:pt x="113" y="549"/>
                    <a:pt x="114" y="551"/>
                    <a:pt x="114" y="555"/>
                  </a:cubicBezTo>
                  <a:cubicBezTo>
                    <a:pt x="110" y="585"/>
                    <a:pt x="110" y="585"/>
                    <a:pt x="110" y="585"/>
                  </a:cubicBezTo>
                  <a:cubicBezTo>
                    <a:pt x="110" y="592"/>
                    <a:pt x="113" y="596"/>
                    <a:pt x="119" y="598"/>
                  </a:cubicBezTo>
                  <a:cubicBezTo>
                    <a:pt x="121" y="599"/>
                    <a:pt x="122" y="600"/>
                    <a:pt x="125" y="600"/>
                  </a:cubicBezTo>
                  <a:cubicBezTo>
                    <a:pt x="132" y="603"/>
                    <a:pt x="135" y="607"/>
                    <a:pt x="142" y="610"/>
                  </a:cubicBezTo>
                  <a:cubicBezTo>
                    <a:pt x="146" y="612"/>
                    <a:pt x="149" y="612"/>
                    <a:pt x="154" y="613"/>
                  </a:cubicBezTo>
                  <a:cubicBezTo>
                    <a:pt x="157" y="614"/>
                    <a:pt x="158" y="615"/>
                    <a:pt x="161" y="616"/>
                  </a:cubicBezTo>
                  <a:cubicBezTo>
                    <a:pt x="164" y="617"/>
                    <a:pt x="166" y="616"/>
                    <a:pt x="168" y="618"/>
                  </a:cubicBezTo>
                  <a:cubicBezTo>
                    <a:pt x="171" y="620"/>
                    <a:pt x="172" y="623"/>
                    <a:pt x="174" y="627"/>
                  </a:cubicBezTo>
                  <a:cubicBezTo>
                    <a:pt x="179" y="634"/>
                    <a:pt x="182" y="638"/>
                    <a:pt x="188" y="643"/>
                  </a:cubicBezTo>
                  <a:cubicBezTo>
                    <a:pt x="194" y="648"/>
                    <a:pt x="194" y="648"/>
                    <a:pt x="194" y="648"/>
                  </a:cubicBezTo>
                  <a:cubicBezTo>
                    <a:pt x="194" y="649"/>
                    <a:pt x="195" y="649"/>
                    <a:pt x="196" y="649"/>
                  </a:cubicBezTo>
                  <a:cubicBezTo>
                    <a:pt x="199" y="652"/>
                    <a:pt x="200" y="655"/>
                    <a:pt x="204" y="656"/>
                  </a:cubicBezTo>
                  <a:cubicBezTo>
                    <a:pt x="210" y="659"/>
                    <a:pt x="215" y="660"/>
                    <a:pt x="221" y="662"/>
                  </a:cubicBezTo>
                  <a:cubicBezTo>
                    <a:pt x="223" y="663"/>
                    <a:pt x="224" y="663"/>
                    <a:pt x="225" y="664"/>
                  </a:cubicBezTo>
                  <a:cubicBezTo>
                    <a:pt x="226" y="665"/>
                    <a:pt x="226" y="666"/>
                    <a:pt x="227" y="668"/>
                  </a:cubicBezTo>
                  <a:cubicBezTo>
                    <a:pt x="228" y="671"/>
                    <a:pt x="228" y="673"/>
                    <a:pt x="228" y="677"/>
                  </a:cubicBezTo>
                  <a:cubicBezTo>
                    <a:pt x="228" y="681"/>
                    <a:pt x="231" y="683"/>
                    <a:pt x="234" y="686"/>
                  </a:cubicBezTo>
                  <a:cubicBezTo>
                    <a:pt x="239" y="690"/>
                    <a:pt x="244" y="690"/>
                    <a:pt x="250" y="693"/>
                  </a:cubicBezTo>
                  <a:cubicBezTo>
                    <a:pt x="256" y="695"/>
                    <a:pt x="259" y="698"/>
                    <a:pt x="262" y="704"/>
                  </a:cubicBezTo>
                  <a:cubicBezTo>
                    <a:pt x="264" y="707"/>
                    <a:pt x="264" y="710"/>
                    <a:pt x="266" y="713"/>
                  </a:cubicBezTo>
                  <a:cubicBezTo>
                    <a:pt x="269" y="718"/>
                    <a:pt x="271" y="720"/>
                    <a:pt x="274" y="725"/>
                  </a:cubicBezTo>
                  <a:cubicBezTo>
                    <a:pt x="277" y="731"/>
                    <a:pt x="278" y="736"/>
                    <a:pt x="280" y="743"/>
                  </a:cubicBezTo>
                  <a:cubicBezTo>
                    <a:pt x="282" y="750"/>
                    <a:pt x="284" y="755"/>
                    <a:pt x="283" y="762"/>
                  </a:cubicBezTo>
                  <a:cubicBezTo>
                    <a:pt x="282" y="765"/>
                    <a:pt x="281" y="767"/>
                    <a:pt x="281" y="771"/>
                  </a:cubicBezTo>
                  <a:cubicBezTo>
                    <a:pt x="281" y="771"/>
                    <a:pt x="282" y="772"/>
                    <a:pt x="283" y="772"/>
                  </a:cubicBezTo>
                  <a:cubicBezTo>
                    <a:pt x="285" y="772"/>
                    <a:pt x="286" y="771"/>
                    <a:pt x="288" y="771"/>
                  </a:cubicBezTo>
                  <a:cubicBezTo>
                    <a:pt x="289" y="776"/>
                    <a:pt x="288" y="779"/>
                    <a:pt x="288" y="784"/>
                  </a:cubicBezTo>
                  <a:cubicBezTo>
                    <a:pt x="288" y="786"/>
                    <a:pt x="288" y="787"/>
                    <a:pt x="288" y="789"/>
                  </a:cubicBezTo>
                  <a:cubicBezTo>
                    <a:pt x="288" y="789"/>
                    <a:pt x="288" y="789"/>
                    <a:pt x="288" y="789"/>
                  </a:cubicBezTo>
                  <a:cubicBezTo>
                    <a:pt x="291" y="790"/>
                    <a:pt x="293" y="790"/>
                    <a:pt x="296" y="790"/>
                  </a:cubicBezTo>
                  <a:cubicBezTo>
                    <a:pt x="299" y="790"/>
                    <a:pt x="301" y="791"/>
                    <a:pt x="304" y="792"/>
                  </a:cubicBezTo>
                  <a:cubicBezTo>
                    <a:pt x="311" y="793"/>
                    <a:pt x="316" y="794"/>
                    <a:pt x="323" y="796"/>
                  </a:cubicBezTo>
                  <a:cubicBezTo>
                    <a:pt x="331" y="797"/>
                    <a:pt x="335" y="798"/>
                    <a:pt x="343" y="799"/>
                  </a:cubicBezTo>
                  <a:cubicBezTo>
                    <a:pt x="349" y="799"/>
                    <a:pt x="353" y="801"/>
                    <a:pt x="359" y="801"/>
                  </a:cubicBezTo>
                  <a:cubicBezTo>
                    <a:pt x="370" y="801"/>
                    <a:pt x="376" y="803"/>
                    <a:pt x="387" y="804"/>
                  </a:cubicBezTo>
                  <a:cubicBezTo>
                    <a:pt x="392" y="804"/>
                    <a:pt x="395" y="805"/>
                    <a:pt x="400" y="805"/>
                  </a:cubicBezTo>
                  <a:cubicBezTo>
                    <a:pt x="405" y="806"/>
                    <a:pt x="407" y="807"/>
                    <a:pt x="412" y="807"/>
                  </a:cubicBezTo>
                  <a:cubicBezTo>
                    <a:pt x="418" y="808"/>
                    <a:pt x="421" y="809"/>
                    <a:pt x="427" y="810"/>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8" name="Freeform 48"/>
            <p:cNvSpPr>
              <a:spLocks/>
            </p:cNvSpPr>
            <p:nvPr/>
          </p:nvSpPr>
          <p:spPr bwMode="auto">
            <a:xfrm>
              <a:off x="2270125" y="2857500"/>
              <a:ext cx="581025" cy="706438"/>
            </a:xfrm>
            <a:custGeom>
              <a:avLst/>
              <a:gdLst/>
              <a:ahLst/>
              <a:cxnLst>
                <a:cxn ang="0">
                  <a:pos x="91" y="0"/>
                </a:cxn>
                <a:cxn ang="0">
                  <a:pos x="83" y="58"/>
                </a:cxn>
                <a:cxn ang="0">
                  <a:pos x="77" y="62"/>
                </a:cxn>
                <a:cxn ang="0">
                  <a:pos x="73" y="64"/>
                </a:cxn>
                <a:cxn ang="0">
                  <a:pos x="68" y="60"/>
                </a:cxn>
                <a:cxn ang="0">
                  <a:pos x="60" y="58"/>
                </a:cxn>
                <a:cxn ang="0">
                  <a:pos x="48" y="58"/>
                </a:cxn>
                <a:cxn ang="0">
                  <a:pos x="37" y="64"/>
                </a:cxn>
                <a:cxn ang="0">
                  <a:pos x="37" y="76"/>
                </a:cxn>
                <a:cxn ang="0">
                  <a:pos x="35" y="82"/>
                </a:cxn>
                <a:cxn ang="0">
                  <a:pos x="35" y="93"/>
                </a:cxn>
                <a:cxn ang="0">
                  <a:pos x="36" y="97"/>
                </a:cxn>
                <a:cxn ang="0">
                  <a:pos x="36" y="110"/>
                </a:cxn>
                <a:cxn ang="0">
                  <a:pos x="37" y="112"/>
                </a:cxn>
                <a:cxn ang="0">
                  <a:pos x="37" y="124"/>
                </a:cxn>
                <a:cxn ang="0">
                  <a:pos x="34" y="135"/>
                </a:cxn>
                <a:cxn ang="0">
                  <a:pos x="35" y="142"/>
                </a:cxn>
                <a:cxn ang="0">
                  <a:pos x="35" y="142"/>
                </a:cxn>
                <a:cxn ang="0">
                  <a:pos x="36" y="146"/>
                </a:cxn>
                <a:cxn ang="0">
                  <a:pos x="38" y="166"/>
                </a:cxn>
                <a:cxn ang="0">
                  <a:pos x="42" y="178"/>
                </a:cxn>
                <a:cxn ang="0">
                  <a:pos x="49" y="185"/>
                </a:cxn>
                <a:cxn ang="0">
                  <a:pos x="56" y="194"/>
                </a:cxn>
                <a:cxn ang="0">
                  <a:pos x="45" y="205"/>
                </a:cxn>
                <a:cxn ang="0">
                  <a:pos x="35" y="212"/>
                </a:cxn>
                <a:cxn ang="0">
                  <a:pos x="31" y="220"/>
                </a:cxn>
                <a:cxn ang="0">
                  <a:pos x="24" y="236"/>
                </a:cxn>
                <a:cxn ang="0">
                  <a:pos x="21" y="245"/>
                </a:cxn>
                <a:cxn ang="0">
                  <a:pos x="14" y="247"/>
                </a:cxn>
                <a:cxn ang="0">
                  <a:pos x="14" y="257"/>
                </a:cxn>
                <a:cxn ang="0">
                  <a:pos x="12" y="265"/>
                </a:cxn>
                <a:cxn ang="0">
                  <a:pos x="20" y="292"/>
                </a:cxn>
                <a:cxn ang="0">
                  <a:pos x="14" y="297"/>
                </a:cxn>
                <a:cxn ang="0">
                  <a:pos x="4" y="300"/>
                </a:cxn>
                <a:cxn ang="0">
                  <a:pos x="0" y="307"/>
                </a:cxn>
                <a:cxn ang="0">
                  <a:pos x="0" y="307"/>
                </a:cxn>
                <a:cxn ang="0">
                  <a:pos x="2" y="317"/>
                </a:cxn>
                <a:cxn ang="0">
                  <a:pos x="216" y="444"/>
                </a:cxn>
                <a:cxn ang="0">
                  <a:pos x="338" y="457"/>
                </a:cxn>
                <a:cxn ang="0">
                  <a:pos x="338" y="457"/>
                </a:cxn>
                <a:cxn ang="0">
                  <a:pos x="376" y="44"/>
                </a:cxn>
                <a:cxn ang="0">
                  <a:pos x="376" y="44"/>
                </a:cxn>
                <a:cxn ang="0">
                  <a:pos x="91" y="0"/>
                </a:cxn>
              </a:cxnLst>
              <a:rect l="0" t="0" r="r" b="b"/>
              <a:pathLst>
                <a:path w="376" h="457">
                  <a:moveTo>
                    <a:pt x="91" y="0"/>
                  </a:moveTo>
                  <a:cubicBezTo>
                    <a:pt x="83" y="58"/>
                    <a:pt x="83" y="58"/>
                    <a:pt x="83" y="58"/>
                  </a:cubicBezTo>
                  <a:cubicBezTo>
                    <a:pt x="81" y="59"/>
                    <a:pt x="79" y="60"/>
                    <a:pt x="77" y="62"/>
                  </a:cubicBezTo>
                  <a:cubicBezTo>
                    <a:pt x="76" y="62"/>
                    <a:pt x="75" y="64"/>
                    <a:pt x="73" y="64"/>
                  </a:cubicBezTo>
                  <a:cubicBezTo>
                    <a:pt x="71" y="64"/>
                    <a:pt x="70" y="61"/>
                    <a:pt x="68" y="60"/>
                  </a:cubicBezTo>
                  <a:cubicBezTo>
                    <a:pt x="64" y="59"/>
                    <a:pt x="63" y="58"/>
                    <a:pt x="60" y="58"/>
                  </a:cubicBezTo>
                  <a:cubicBezTo>
                    <a:pt x="56" y="58"/>
                    <a:pt x="52" y="58"/>
                    <a:pt x="48" y="58"/>
                  </a:cubicBezTo>
                  <a:cubicBezTo>
                    <a:pt x="43" y="58"/>
                    <a:pt x="39" y="60"/>
                    <a:pt x="37" y="64"/>
                  </a:cubicBezTo>
                  <a:cubicBezTo>
                    <a:pt x="34" y="68"/>
                    <a:pt x="37" y="71"/>
                    <a:pt x="37" y="76"/>
                  </a:cubicBezTo>
                  <a:cubicBezTo>
                    <a:pt x="36" y="78"/>
                    <a:pt x="35" y="79"/>
                    <a:pt x="35" y="82"/>
                  </a:cubicBezTo>
                  <a:cubicBezTo>
                    <a:pt x="35" y="85"/>
                    <a:pt x="35" y="89"/>
                    <a:pt x="35" y="93"/>
                  </a:cubicBezTo>
                  <a:cubicBezTo>
                    <a:pt x="35" y="94"/>
                    <a:pt x="36" y="95"/>
                    <a:pt x="36" y="97"/>
                  </a:cubicBezTo>
                  <a:cubicBezTo>
                    <a:pt x="36" y="102"/>
                    <a:pt x="36" y="105"/>
                    <a:pt x="36" y="110"/>
                  </a:cubicBezTo>
                  <a:cubicBezTo>
                    <a:pt x="36" y="111"/>
                    <a:pt x="37" y="112"/>
                    <a:pt x="37" y="112"/>
                  </a:cubicBezTo>
                  <a:cubicBezTo>
                    <a:pt x="37" y="116"/>
                    <a:pt x="37" y="120"/>
                    <a:pt x="37" y="124"/>
                  </a:cubicBezTo>
                  <a:cubicBezTo>
                    <a:pt x="37" y="128"/>
                    <a:pt x="33" y="130"/>
                    <a:pt x="34" y="135"/>
                  </a:cubicBezTo>
                  <a:cubicBezTo>
                    <a:pt x="34" y="136"/>
                    <a:pt x="34" y="140"/>
                    <a:pt x="35" y="142"/>
                  </a:cubicBezTo>
                  <a:cubicBezTo>
                    <a:pt x="35" y="142"/>
                    <a:pt x="35" y="142"/>
                    <a:pt x="35" y="142"/>
                  </a:cubicBezTo>
                  <a:cubicBezTo>
                    <a:pt x="35" y="143"/>
                    <a:pt x="36" y="145"/>
                    <a:pt x="36" y="146"/>
                  </a:cubicBezTo>
                  <a:cubicBezTo>
                    <a:pt x="38" y="154"/>
                    <a:pt x="37" y="159"/>
                    <a:pt x="38" y="166"/>
                  </a:cubicBezTo>
                  <a:cubicBezTo>
                    <a:pt x="39" y="171"/>
                    <a:pt x="40" y="174"/>
                    <a:pt x="42" y="178"/>
                  </a:cubicBezTo>
                  <a:cubicBezTo>
                    <a:pt x="44" y="181"/>
                    <a:pt x="47" y="182"/>
                    <a:pt x="49" y="185"/>
                  </a:cubicBezTo>
                  <a:cubicBezTo>
                    <a:pt x="52" y="188"/>
                    <a:pt x="56" y="189"/>
                    <a:pt x="56" y="194"/>
                  </a:cubicBezTo>
                  <a:cubicBezTo>
                    <a:pt x="57" y="200"/>
                    <a:pt x="50" y="202"/>
                    <a:pt x="45" y="205"/>
                  </a:cubicBezTo>
                  <a:cubicBezTo>
                    <a:pt x="41" y="208"/>
                    <a:pt x="38" y="208"/>
                    <a:pt x="35" y="212"/>
                  </a:cubicBezTo>
                  <a:cubicBezTo>
                    <a:pt x="33" y="215"/>
                    <a:pt x="32" y="217"/>
                    <a:pt x="31" y="220"/>
                  </a:cubicBezTo>
                  <a:cubicBezTo>
                    <a:pt x="28" y="226"/>
                    <a:pt x="26" y="230"/>
                    <a:pt x="24" y="236"/>
                  </a:cubicBezTo>
                  <a:cubicBezTo>
                    <a:pt x="23" y="239"/>
                    <a:pt x="23" y="242"/>
                    <a:pt x="21" y="245"/>
                  </a:cubicBezTo>
                  <a:cubicBezTo>
                    <a:pt x="19" y="247"/>
                    <a:pt x="16" y="245"/>
                    <a:pt x="14" y="247"/>
                  </a:cubicBezTo>
                  <a:cubicBezTo>
                    <a:pt x="12" y="250"/>
                    <a:pt x="14" y="253"/>
                    <a:pt x="14" y="257"/>
                  </a:cubicBezTo>
                  <a:cubicBezTo>
                    <a:pt x="14" y="260"/>
                    <a:pt x="12" y="262"/>
                    <a:pt x="12" y="265"/>
                  </a:cubicBezTo>
                  <a:cubicBezTo>
                    <a:pt x="12" y="276"/>
                    <a:pt x="20" y="281"/>
                    <a:pt x="20" y="292"/>
                  </a:cubicBezTo>
                  <a:cubicBezTo>
                    <a:pt x="20" y="295"/>
                    <a:pt x="16" y="296"/>
                    <a:pt x="14" y="297"/>
                  </a:cubicBezTo>
                  <a:cubicBezTo>
                    <a:pt x="10" y="298"/>
                    <a:pt x="7" y="298"/>
                    <a:pt x="4" y="300"/>
                  </a:cubicBezTo>
                  <a:cubicBezTo>
                    <a:pt x="2" y="302"/>
                    <a:pt x="1" y="305"/>
                    <a:pt x="0" y="307"/>
                  </a:cubicBezTo>
                  <a:cubicBezTo>
                    <a:pt x="0" y="307"/>
                    <a:pt x="0" y="307"/>
                    <a:pt x="0" y="307"/>
                  </a:cubicBezTo>
                  <a:cubicBezTo>
                    <a:pt x="1" y="311"/>
                    <a:pt x="1" y="313"/>
                    <a:pt x="2" y="317"/>
                  </a:cubicBezTo>
                  <a:cubicBezTo>
                    <a:pt x="216" y="444"/>
                    <a:pt x="216" y="444"/>
                    <a:pt x="216" y="444"/>
                  </a:cubicBezTo>
                  <a:cubicBezTo>
                    <a:pt x="338" y="457"/>
                    <a:pt x="338" y="457"/>
                    <a:pt x="338" y="457"/>
                  </a:cubicBezTo>
                  <a:cubicBezTo>
                    <a:pt x="338" y="457"/>
                    <a:pt x="338" y="457"/>
                    <a:pt x="338" y="457"/>
                  </a:cubicBezTo>
                  <a:cubicBezTo>
                    <a:pt x="376" y="44"/>
                    <a:pt x="376" y="44"/>
                    <a:pt x="376" y="44"/>
                  </a:cubicBezTo>
                  <a:cubicBezTo>
                    <a:pt x="376" y="44"/>
                    <a:pt x="376" y="44"/>
                    <a:pt x="376" y="44"/>
                  </a:cubicBezTo>
                  <a:cubicBezTo>
                    <a:pt x="284" y="32"/>
                    <a:pt x="190" y="17"/>
                    <a:pt x="91" y="0"/>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9" name="Freeform 49"/>
            <p:cNvSpPr>
              <a:spLocks/>
            </p:cNvSpPr>
            <p:nvPr/>
          </p:nvSpPr>
          <p:spPr bwMode="auto">
            <a:xfrm>
              <a:off x="1935163" y="2187575"/>
              <a:ext cx="560388" cy="890588"/>
            </a:xfrm>
            <a:custGeom>
              <a:avLst/>
              <a:gdLst/>
              <a:ahLst/>
              <a:cxnLst>
                <a:cxn ang="0">
                  <a:pos x="308" y="434"/>
                </a:cxn>
                <a:cxn ang="0">
                  <a:pos x="300" y="492"/>
                </a:cxn>
                <a:cxn ang="0">
                  <a:pos x="294" y="496"/>
                </a:cxn>
                <a:cxn ang="0">
                  <a:pos x="290" y="498"/>
                </a:cxn>
                <a:cxn ang="0">
                  <a:pos x="285" y="494"/>
                </a:cxn>
                <a:cxn ang="0">
                  <a:pos x="277" y="492"/>
                </a:cxn>
                <a:cxn ang="0">
                  <a:pos x="265" y="492"/>
                </a:cxn>
                <a:cxn ang="0">
                  <a:pos x="254" y="498"/>
                </a:cxn>
                <a:cxn ang="0">
                  <a:pos x="254" y="510"/>
                </a:cxn>
                <a:cxn ang="0">
                  <a:pos x="252" y="516"/>
                </a:cxn>
                <a:cxn ang="0">
                  <a:pos x="252" y="527"/>
                </a:cxn>
                <a:cxn ang="0">
                  <a:pos x="253" y="531"/>
                </a:cxn>
                <a:cxn ang="0">
                  <a:pos x="253" y="544"/>
                </a:cxn>
                <a:cxn ang="0">
                  <a:pos x="254" y="546"/>
                </a:cxn>
                <a:cxn ang="0">
                  <a:pos x="254" y="558"/>
                </a:cxn>
                <a:cxn ang="0">
                  <a:pos x="251" y="569"/>
                </a:cxn>
                <a:cxn ang="0">
                  <a:pos x="252" y="576"/>
                </a:cxn>
                <a:cxn ang="0">
                  <a:pos x="252" y="576"/>
                </a:cxn>
                <a:cxn ang="0">
                  <a:pos x="0" y="210"/>
                </a:cxn>
                <a:cxn ang="0">
                  <a:pos x="48" y="0"/>
                </a:cxn>
                <a:cxn ang="0">
                  <a:pos x="48" y="0"/>
                </a:cxn>
                <a:cxn ang="0">
                  <a:pos x="205" y="42"/>
                </a:cxn>
                <a:cxn ang="0">
                  <a:pos x="205" y="42"/>
                </a:cxn>
                <a:cxn ang="0">
                  <a:pos x="363" y="76"/>
                </a:cxn>
                <a:cxn ang="0">
                  <a:pos x="363" y="76"/>
                </a:cxn>
                <a:cxn ang="0">
                  <a:pos x="308" y="434"/>
                </a:cxn>
              </a:cxnLst>
              <a:rect l="0" t="0" r="r" b="b"/>
              <a:pathLst>
                <a:path w="363" h="576">
                  <a:moveTo>
                    <a:pt x="308" y="434"/>
                  </a:moveTo>
                  <a:cubicBezTo>
                    <a:pt x="300" y="492"/>
                    <a:pt x="300" y="492"/>
                    <a:pt x="300" y="492"/>
                  </a:cubicBezTo>
                  <a:cubicBezTo>
                    <a:pt x="298" y="493"/>
                    <a:pt x="296" y="494"/>
                    <a:pt x="294" y="496"/>
                  </a:cubicBezTo>
                  <a:cubicBezTo>
                    <a:pt x="293" y="496"/>
                    <a:pt x="292" y="498"/>
                    <a:pt x="290" y="498"/>
                  </a:cubicBezTo>
                  <a:cubicBezTo>
                    <a:pt x="288" y="498"/>
                    <a:pt x="287" y="495"/>
                    <a:pt x="285" y="494"/>
                  </a:cubicBezTo>
                  <a:cubicBezTo>
                    <a:pt x="281" y="493"/>
                    <a:pt x="280" y="492"/>
                    <a:pt x="277" y="492"/>
                  </a:cubicBezTo>
                  <a:cubicBezTo>
                    <a:pt x="273" y="492"/>
                    <a:pt x="269" y="492"/>
                    <a:pt x="265" y="492"/>
                  </a:cubicBezTo>
                  <a:cubicBezTo>
                    <a:pt x="260" y="492"/>
                    <a:pt x="256" y="494"/>
                    <a:pt x="254" y="498"/>
                  </a:cubicBezTo>
                  <a:cubicBezTo>
                    <a:pt x="251" y="502"/>
                    <a:pt x="254" y="505"/>
                    <a:pt x="254" y="510"/>
                  </a:cubicBezTo>
                  <a:cubicBezTo>
                    <a:pt x="253" y="512"/>
                    <a:pt x="252" y="513"/>
                    <a:pt x="252" y="516"/>
                  </a:cubicBezTo>
                  <a:cubicBezTo>
                    <a:pt x="252" y="519"/>
                    <a:pt x="252" y="523"/>
                    <a:pt x="252" y="527"/>
                  </a:cubicBezTo>
                  <a:cubicBezTo>
                    <a:pt x="252" y="528"/>
                    <a:pt x="253" y="529"/>
                    <a:pt x="253" y="531"/>
                  </a:cubicBezTo>
                  <a:cubicBezTo>
                    <a:pt x="253" y="536"/>
                    <a:pt x="253" y="539"/>
                    <a:pt x="253" y="544"/>
                  </a:cubicBezTo>
                  <a:cubicBezTo>
                    <a:pt x="253" y="545"/>
                    <a:pt x="254" y="546"/>
                    <a:pt x="254" y="546"/>
                  </a:cubicBezTo>
                  <a:cubicBezTo>
                    <a:pt x="254" y="550"/>
                    <a:pt x="254" y="554"/>
                    <a:pt x="254" y="558"/>
                  </a:cubicBezTo>
                  <a:cubicBezTo>
                    <a:pt x="254" y="562"/>
                    <a:pt x="250" y="564"/>
                    <a:pt x="251" y="569"/>
                  </a:cubicBezTo>
                  <a:cubicBezTo>
                    <a:pt x="251" y="570"/>
                    <a:pt x="251" y="574"/>
                    <a:pt x="252" y="576"/>
                  </a:cubicBezTo>
                  <a:cubicBezTo>
                    <a:pt x="252" y="576"/>
                    <a:pt x="252" y="576"/>
                    <a:pt x="252" y="576"/>
                  </a:cubicBezTo>
                  <a:cubicBezTo>
                    <a:pt x="0" y="210"/>
                    <a:pt x="0" y="210"/>
                    <a:pt x="0" y="210"/>
                  </a:cubicBezTo>
                  <a:cubicBezTo>
                    <a:pt x="48" y="0"/>
                    <a:pt x="48" y="0"/>
                    <a:pt x="48" y="0"/>
                  </a:cubicBezTo>
                  <a:cubicBezTo>
                    <a:pt x="48" y="0"/>
                    <a:pt x="48" y="0"/>
                    <a:pt x="48" y="0"/>
                  </a:cubicBezTo>
                  <a:cubicBezTo>
                    <a:pt x="99" y="15"/>
                    <a:pt x="151" y="29"/>
                    <a:pt x="205" y="42"/>
                  </a:cubicBezTo>
                  <a:cubicBezTo>
                    <a:pt x="205" y="42"/>
                    <a:pt x="205" y="42"/>
                    <a:pt x="205" y="42"/>
                  </a:cubicBezTo>
                  <a:cubicBezTo>
                    <a:pt x="363" y="76"/>
                    <a:pt x="363" y="76"/>
                    <a:pt x="363" y="76"/>
                  </a:cubicBezTo>
                  <a:cubicBezTo>
                    <a:pt x="363" y="76"/>
                    <a:pt x="363" y="76"/>
                    <a:pt x="363" y="76"/>
                  </a:cubicBezTo>
                  <a:cubicBezTo>
                    <a:pt x="308" y="434"/>
                    <a:pt x="308" y="434"/>
                    <a:pt x="308" y="434"/>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0" name="Freeform 50"/>
            <p:cNvSpPr>
              <a:spLocks/>
            </p:cNvSpPr>
            <p:nvPr/>
          </p:nvSpPr>
          <p:spPr bwMode="auto">
            <a:xfrm>
              <a:off x="1830388" y="1362075"/>
              <a:ext cx="584200" cy="457200"/>
            </a:xfrm>
            <a:custGeom>
              <a:avLst/>
              <a:gdLst/>
              <a:ahLst/>
              <a:cxnLst>
                <a:cxn ang="0">
                  <a:pos x="234" y="268"/>
                </a:cxn>
                <a:cxn ang="0">
                  <a:pos x="186" y="264"/>
                </a:cxn>
                <a:cxn ang="0">
                  <a:pos x="139" y="251"/>
                </a:cxn>
                <a:cxn ang="0">
                  <a:pos x="123" y="256"/>
                </a:cxn>
                <a:cxn ang="0">
                  <a:pos x="99" y="244"/>
                </a:cxn>
                <a:cxn ang="0">
                  <a:pos x="60" y="240"/>
                </a:cxn>
                <a:cxn ang="0">
                  <a:pos x="48" y="232"/>
                </a:cxn>
                <a:cxn ang="0">
                  <a:pos x="43" y="201"/>
                </a:cxn>
                <a:cxn ang="0">
                  <a:pos x="26" y="186"/>
                </a:cxn>
                <a:cxn ang="0">
                  <a:pos x="19" y="189"/>
                </a:cxn>
                <a:cxn ang="0">
                  <a:pos x="10" y="178"/>
                </a:cxn>
                <a:cxn ang="0">
                  <a:pos x="0" y="170"/>
                </a:cxn>
                <a:cxn ang="0">
                  <a:pos x="2" y="161"/>
                </a:cxn>
                <a:cxn ang="0">
                  <a:pos x="14" y="152"/>
                </a:cxn>
                <a:cxn ang="0">
                  <a:pos x="6" y="136"/>
                </a:cxn>
                <a:cxn ang="0">
                  <a:pos x="16" y="123"/>
                </a:cxn>
                <a:cxn ang="0">
                  <a:pos x="6" y="119"/>
                </a:cxn>
                <a:cxn ang="0">
                  <a:pos x="8" y="99"/>
                </a:cxn>
                <a:cxn ang="0">
                  <a:pos x="7" y="67"/>
                </a:cxn>
                <a:cxn ang="0">
                  <a:pos x="8" y="30"/>
                </a:cxn>
                <a:cxn ang="0">
                  <a:pos x="19" y="27"/>
                </a:cxn>
                <a:cxn ang="0">
                  <a:pos x="37" y="41"/>
                </a:cxn>
                <a:cxn ang="0">
                  <a:pos x="55" y="49"/>
                </a:cxn>
                <a:cxn ang="0">
                  <a:pos x="86" y="69"/>
                </a:cxn>
                <a:cxn ang="0">
                  <a:pos x="97" y="74"/>
                </a:cxn>
                <a:cxn ang="0">
                  <a:pos x="81" y="91"/>
                </a:cxn>
                <a:cxn ang="0">
                  <a:pos x="90" y="110"/>
                </a:cxn>
                <a:cxn ang="0">
                  <a:pos x="80" y="118"/>
                </a:cxn>
                <a:cxn ang="0">
                  <a:pos x="64" y="127"/>
                </a:cxn>
                <a:cxn ang="0">
                  <a:pos x="87" y="132"/>
                </a:cxn>
                <a:cxn ang="0">
                  <a:pos x="102" y="122"/>
                </a:cxn>
                <a:cxn ang="0">
                  <a:pos x="105" y="109"/>
                </a:cxn>
                <a:cxn ang="0">
                  <a:pos x="109" y="91"/>
                </a:cxn>
                <a:cxn ang="0">
                  <a:pos x="118" y="85"/>
                </a:cxn>
                <a:cxn ang="0">
                  <a:pos x="117" y="67"/>
                </a:cxn>
                <a:cxn ang="0">
                  <a:pos x="116" y="63"/>
                </a:cxn>
                <a:cxn ang="0">
                  <a:pos x="112" y="42"/>
                </a:cxn>
                <a:cxn ang="0">
                  <a:pos x="120" y="32"/>
                </a:cxn>
                <a:cxn ang="0">
                  <a:pos x="105" y="4"/>
                </a:cxn>
                <a:cxn ang="0">
                  <a:pos x="100" y="0"/>
                </a:cxn>
                <a:cxn ang="0">
                  <a:pos x="378" y="79"/>
                </a:cxn>
              </a:cxnLst>
              <a:rect l="0" t="0" r="r" b="b"/>
              <a:pathLst>
                <a:path w="378" h="296">
                  <a:moveTo>
                    <a:pt x="331" y="296"/>
                  </a:moveTo>
                  <a:cubicBezTo>
                    <a:pt x="234" y="268"/>
                    <a:pt x="234" y="268"/>
                    <a:pt x="234" y="268"/>
                  </a:cubicBezTo>
                  <a:cubicBezTo>
                    <a:pt x="232" y="268"/>
                    <a:pt x="231" y="269"/>
                    <a:pt x="230" y="270"/>
                  </a:cubicBezTo>
                  <a:cubicBezTo>
                    <a:pt x="214" y="277"/>
                    <a:pt x="203" y="267"/>
                    <a:pt x="186" y="264"/>
                  </a:cubicBezTo>
                  <a:cubicBezTo>
                    <a:pt x="177" y="263"/>
                    <a:pt x="172" y="264"/>
                    <a:pt x="163" y="262"/>
                  </a:cubicBezTo>
                  <a:cubicBezTo>
                    <a:pt x="153" y="261"/>
                    <a:pt x="149" y="251"/>
                    <a:pt x="139" y="251"/>
                  </a:cubicBezTo>
                  <a:cubicBezTo>
                    <a:pt x="135" y="251"/>
                    <a:pt x="132" y="251"/>
                    <a:pt x="129" y="253"/>
                  </a:cubicBezTo>
                  <a:cubicBezTo>
                    <a:pt x="127" y="254"/>
                    <a:pt x="126" y="256"/>
                    <a:pt x="123" y="256"/>
                  </a:cubicBezTo>
                  <a:cubicBezTo>
                    <a:pt x="117" y="256"/>
                    <a:pt x="116" y="250"/>
                    <a:pt x="111" y="248"/>
                  </a:cubicBezTo>
                  <a:cubicBezTo>
                    <a:pt x="106" y="246"/>
                    <a:pt x="104" y="244"/>
                    <a:pt x="99" y="244"/>
                  </a:cubicBezTo>
                  <a:cubicBezTo>
                    <a:pt x="91" y="244"/>
                    <a:pt x="84" y="244"/>
                    <a:pt x="76" y="244"/>
                  </a:cubicBezTo>
                  <a:cubicBezTo>
                    <a:pt x="70" y="244"/>
                    <a:pt x="66" y="242"/>
                    <a:pt x="60" y="240"/>
                  </a:cubicBezTo>
                  <a:cubicBezTo>
                    <a:pt x="56" y="238"/>
                    <a:pt x="52" y="240"/>
                    <a:pt x="49" y="236"/>
                  </a:cubicBezTo>
                  <a:cubicBezTo>
                    <a:pt x="48" y="235"/>
                    <a:pt x="48" y="233"/>
                    <a:pt x="48" y="232"/>
                  </a:cubicBezTo>
                  <a:cubicBezTo>
                    <a:pt x="46" y="228"/>
                    <a:pt x="46" y="225"/>
                    <a:pt x="46" y="221"/>
                  </a:cubicBezTo>
                  <a:cubicBezTo>
                    <a:pt x="46" y="213"/>
                    <a:pt x="47" y="208"/>
                    <a:pt x="43" y="201"/>
                  </a:cubicBezTo>
                  <a:cubicBezTo>
                    <a:pt x="41" y="197"/>
                    <a:pt x="36" y="196"/>
                    <a:pt x="32" y="194"/>
                  </a:cubicBezTo>
                  <a:cubicBezTo>
                    <a:pt x="29" y="192"/>
                    <a:pt x="29" y="187"/>
                    <a:pt x="26" y="186"/>
                  </a:cubicBezTo>
                  <a:cubicBezTo>
                    <a:pt x="23" y="185"/>
                    <a:pt x="22" y="189"/>
                    <a:pt x="19" y="189"/>
                  </a:cubicBezTo>
                  <a:cubicBezTo>
                    <a:pt x="19" y="189"/>
                    <a:pt x="19" y="189"/>
                    <a:pt x="19" y="189"/>
                  </a:cubicBezTo>
                  <a:cubicBezTo>
                    <a:pt x="18" y="187"/>
                    <a:pt x="18" y="187"/>
                    <a:pt x="18" y="187"/>
                  </a:cubicBezTo>
                  <a:cubicBezTo>
                    <a:pt x="15" y="183"/>
                    <a:pt x="14" y="180"/>
                    <a:pt x="10" y="178"/>
                  </a:cubicBezTo>
                  <a:cubicBezTo>
                    <a:pt x="8" y="176"/>
                    <a:pt x="6" y="176"/>
                    <a:pt x="4" y="175"/>
                  </a:cubicBezTo>
                  <a:cubicBezTo>
                    <a:pt x="2" y="174"/>
                    <a:pt x="0" y="173"/>
                    <a:pt x="0" y="170"/>
                  </a:cubicBezTo>
                  <a:cubicBezTo>
                    <a:pt x="0" y="169"/>
                    <a:pt x="2" y="168"/>
                    <a:pt x="2" y="166"/>
                  </a:cubicBezTo>
                  <a:cubicBezTo>
                    <a:pt x="2" y="164"/>
                    <a:pt x="2" y="163"/>
                    <a:pt x="2" y="161"/>
                  </a:cubicBezTo>
                  <a:cubicBezTo>
                    <a:pt x="6" y="161"/>
                    <a:pt x="10" y="158"/>
                    <a:pt x="12" y="155"/>
                  </a:cubicBezTo>
                  <a:cubicBezTo>
                    <a:pt x="13" y="154"/>
                    <a:pt x="14" y="153"/>
                    <a:pt x="14" y="152"/>
                  </a:cubicBezTo>
                  <a:cubicBezTo>
                    <a:pt x="14" y="149"/>
                    <a:pt x="11" y="148"/>
                    <a:pt x="10" y="146"/>
                  </a:cubicBezTo>
                  <a:cubicBezTo>
                    <a:pt x="7" y="143"/>
                    <a:pt x="6" y="140"/>
                    <a:pt x="6" y="136"/>
                  </a:cubicBezTo>
                  <a:cubicBezTo>
                    <a:pt x="7" y="133"/>
                    <a:pt x="11" y="129"/>
                    <a:pt x="14" y="126"/>
                  </a:cubicBezTo>
                  <a:cubicBezTo>
                    <a:pt x="14" y="125"/>
                    <a:pt x="16" y="125"/>
                    <a:pt x="16" y="123"/>
                  </a:cubicBezTo>
                  <a:cubicBezTo>
                    <a:pt x="16" y="121"/>
                    <a:pt x="14" y="121"/>
                    <a:pt x="12" y="121"/>
                  </a:cubicBezTo>
                  <a:cubicBezTo>
                    <a:pt x="10" y="120"/>
                    <a:pt x="8" y="120"/>
                    <a:pt x="6" y="119"/>
                  </a:cubicBezTo>
                  <a:cubicBezTo>
                    <a:pt x="8" y="114"/>
                    <a:pt x="9" y="111"/>
                    <a:pt x="9" y="106"/>
                  </a:cubicBezTo>
                  <a:cubicBezTo>
                    <a:pt x="9" y="103"/>
                    <a:pt x="8" y="102"/>
                    <a:pt x="8" y="99"/>
                  </a:cubicBezTo>
                  <a:cubicBezTo>
                    <a:pt x="6" y="93"/>
                    <a:pt x="5" y="89"/>
                    <a:pt x="5" y="83"/>
                  </a:cubicBezTo>
                  <a:cubicBezTo>
                    <a:pt x="5" y="77"/>
                    <a:pt x="7" y="73"/>
                    <a:pt x="7" y="67"/>
                  </a:cubicBezTo>
                  <a:cubicBezTo>
                    <a:pt x="7" y="56"/>
                    <a:pt x="3" y="50"/>
                    <a:pt x="3" y="39"/>
                  </a:cubicBezTo>
                  <a:cubicBezTo>
                    <a:pt x="3" y="35"/>
                    <a:pt x="6" y="33"/>
                    <a:pt x="8" y="30"/>
                  </a:cubicBezTo>
                  <a:cubicBezTo>
                    <a:pt x="10" y="27"/>
                    <a:pt x="11" y="25"/>
                    <a:pt x="14" y="22"/>
                  </a:cubicBezTo>
                  <a:cubicBezTo>
                    <a:pt x="16" y="24"/>
                    <a:pt x="17" y="25"/>
                    <a:pt x="19" y="27"/>
                  </a:cubicBezTo>
                  <a:cubicBezTo>
                    <a:pt x="21" y="30"/>
                    <a:pt x="22" y="33"/>
                    <a:pt x="26" y="34"/>
                  </a:cubicBezTo>
                  <a:cubicBezTo>
                    <a:pt x="30" y="37"/>
                    <a:pt x="33" y="38"/>
                    <a:pt x="37" y="41"/>
                  </a:cubicBezTo>
                  <a:cubicBezTo>
                    <a:pt x="41" y="44"/>
                    <a:pt x="43" y="46"/>
                    <a:pt x="47" y="48"/>
                  </a:cubicBezTo>
                  <a:cubicBezTo>
                    <a:pt x="50" y="48"/>
                    <a:pt x="52" y="48"/>
                    <a:pt x="55" y="49"/>
                  </a:cubicBezTo>
                  <a:cubicBezTo>
                    <a:pt x="64" y="53"/>
                    <a:pt x="67" y="58"/>
                    <a:pt x="76" y="60"/>
                  </a:cubicBezTo>
                  <a:cubicBezTo>
                    <a:pt x="81" y="61"/>
                    <a:pt x="83" y="65"/>
                    <a:pt x="86" y="69"/>
                  </a:cubicBezTo>
                  <a:cubicBezTo>
                    <a:pt x="86" y="70"/>
                    <a:pt x="87" y="70"/>
                    <a:pt x="87" y="70"/>
                  </a:cubicBezTo>
                  <a:cubicBezTo>
                    <a:pt x="90" y="73"/>
                    <a:pt x="93" y="74"/>
                    <a:pt x="97" y="74"/>
                  </a:cubicBezTo>
                  <a:cubicBezTo>
                    <a:pt x="95" y="79"/>
                    <a:pt x="92" y="81"/>
                    <a:pt x="87" y="84"/>
                  </a:cubicBezTo>
                  <a:cubicBezTo>
                    <a:pt x="84" y="86"/>
                    <a:pt x="83" y="88"/>
                    <a:pt x="81" y="91"/>
                  </a:cubicBezTo>
                  <a:cubicBezTo>
                    <a:pt x="86" y="94"/>
                    <a:pt x="89" y="96"/>
                    <a:pt x="94" y="98"/>
                  </a:cubicBezTo>
                  <a:cubicBezTo>
                    <a:pt x="94" y="103"/>
                    <a:pt x="92" y="106"/>
                    <a:pt x="90" y="110"/>
                  </a:cubicBezTo>
                  <a:cubicBezTo>
                    <a:pt x="89" y="113"/>
                    <a:pt x="89" y="116"/>
                    <a:pt x="86" y="117"/>
                  </a:cubicBezTo>
                  <a:cubicBezTo>
                    <a:pt x="84" y="118"/>
                    <a:pt x="83" y="118"/>
                    <a:pt x="80" y="118"/>
                  </a:cubicBezTo>
                  <a:cubicBezTo>
                    <a:pt x="74" y="118"/>
                    <a:pt x="71" y="115"/>
                    <a:pt x="64" y="114"/>
                  </a:cubicBezTo>
                  <a:cubicBezTo>
                    <a:pt x="64" y="127"/>
                    <a:pt x="64" y="127"/>
                    <a:pt x="64" y="127"/>
                  </a:cubicBezTo>
                  <a:cubicBezTo>
                    <a:pt x="68" y="131"/>
                    <a:pt x="71" y="135"/>
                    <a:pt x="76" y="135"/>
                  </a:cubicBezTo>
                  <a:cubicBezTo>
                    <a:pt x="80" y="135"/>
                    <a:pt x="83" y="133"/>
                    <a:pt x="87" y="132"/>
                  </a:cubicBezTo>
                  <a:cubicBezTo>
                    <a:pt x="90" y="131"/>
                    <a:pt x="91" y="128"/>
                    <a:pt x="94" y="126"/>
                  </a:cubicBezTo>
                  <a:cubicBezTo>
                    <a:pt x="97" y="124"/>
                    <a:pt x="100" y="124"/>
                    <a:pt x="102" y="122"/>
                  </a:cubicBezTo>
                  <a:cubicBezTo>
                    <a:pt x="104" y="120"/>
                    <a:pt x="103" y="118"/>
                    <a:pt x="104" y="116"/>
                  </a:cubicBezTo>
                  <a:cubicBezTo>
                    <a:pt x="105" y="113"/>
                    <a:pt x="105" y="112"/>
                    <a:pt x="105" y="109"/>
                  </a:cubicBezTo>
                  <a:cubicBezTo>
                    <a:pt x="105" y="107"/>
                    <a:pt x="104" y="106"/>
                    <a:pt x="104" y="104"/>
                  </a:cubicBezTo>
                  <a:cubicBezTo>
                    <a:pt x="104" y="99"/>
                    <a:pt x="105" y="94"/>
                    <a:pt x="109" y="91"/>
                  </a:cubicBezTo>
                  <a:cubicBezTo>
                    <a:pt x="111" y="89"/>
                    <a:pt x="113" y="90"/>
                    <a:pt x="115" y="89"/>
                  </a:cubicBezTo>
                  <a:cubicBezTo>
                    <a:pt x="117" y="88"/>
                    <a:pt x="117" y="86"/>
                    <a:pt x="118" y="85"/>
                  </a:cubicBezTo>
                  <a:cubicBezTo>
                    <a:pt x="120" y="82"/>
                    <a:pt x="121" y="81"/>
                    <a:pt x="121" y="78"/>
                  </a:cubicBezTo>
                  <a:cubicBezTo>
                    <a:pt x="121" y="74"/>
                    <a:pt x="118" y="72"/>
                    <a:pt x="117" y="67"/>
                  </a:cubicBezTo>
                  <a:cubicBezTo>
                    <a:pt x="116" y="66"/>
                    <a:pt x="117" y="66"/>
                    <a:pt x="117" y="64"/>
                  </a:cubicBezTo>
                  <a:cubicBezTo>
                    <a:pt x="117" y="64"/>
                    <a:pt x="116" y="64"/>
                    <a:pt x="116" y="63"/>
                  </a:cubicBezTo>
                  <a:cubicBezTo>
                    <a:pt x="116" y="62"/>
                    <a:pt x="117" y="61"/>
                    <a:pt x="117" y="59"/>
                  </a:cubicBezTo>
                  <a:cubicBezTo>
                    <a:pt x="117" y="52"/>
                    <a:pt x="112" y="49"/>
                    <a:pt x="112" y="42"/>
                  </a:cubicBezTo>
                  <a:cubicBezTo>
                    <a:pt x="112" y="40"/>
                    <a:pt x="115" y="40"/>
                    <a:pt x="117" y="38"/>
                  </a:cubicBezTo>
                  <a:cubicBezTo>
                    <a:pt x="119" y="37"/>
                    <a:pt x="120" y="35"/>
                    <a:pt x="120" y="32"/>
                  </a:cubicBezTo>
                  <a:cubicBezTo>
                    <a:pt x="120" y="24"/>
                    <a:pt x="113" y="21"/>
                    <a:pt x="109" y="14"/>
                  </a:cubicBezTo>
                  <a:cubicBezTo>
                    <a:pt x="107" y="11"/>
                    <a:pt x="107" y="8"/>
                    <a:pt x="105" y="4"/>
                  </a:cubicBezTo>
                  <a:cubicBezTo>
                    <a:pt x="103" y="2"/>
                    <a:pt x="101" y="1"/>
                    <a:pt x="100" y="0"/>
                  </a:cubicBezTo>
                  <a:cubicBezTo>
                    <a:pt x="100" y="0"/>
                    <a:pt x="100" y="0"/>
                    <a:pt x="100" y="0"/>
                  </a:cubicBezTo>
                  <a:cubicBezTo>
                    <a:pt x="192" y="30"/>
                    <a:pt x="285" y="57"/>
                    <a:pt x="378" y="79"/>
                  </a:cubicBezTo>
                  <a:cubicBezTo>
                    <a:pt x="378" y="79"/>
                    <a:pt x="378" y="79"/>
                    <a:pt x="378" y="79"/>
                  </a:cubicBezTo>
                  <a:cubicBezTo>
                    <a:pt x="331" y="296"/>
                    <a:pt x="331" y="296"/>
                    <a:pt x="331" y="296"/>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1" name="Freeform 51"/>
            <p:cNvSpPr>
              <a:spLocks/>
            </p:cNvSpPr>
            <p:nvPr/>
          </p:nvSpPr>
          <p:spPr bwMode="auto">
            <a:xfrm>
              <a:off x="2252663" y="1482725"/>
              <a:ext cx="522288" cy="863600"/>
            </a:xfrm>
            <a:custGeom>
              <a:avLst/>
              <a:gdLst/>
              <a:ahLst/>
              <a:cxnLst>
                <a:cxn ang="0">
                  <a:pos x="153" y="11"/>
                </a:cxn>
                <a:cxn ang="0">
                  <a:pos x="137" y="82"/>
                </a:cxn>
                <a:cxn ang="0">
                  <a:pos x="146" y="111"/>
                </a:cxn>
                <a:cxn ang="0">
                  <a:pos x="150" y="131"/>
                </a:cxn>
                <a:cxn ang="0">
                  <a:pos x="162" y="149"/>
                </a:cxn>
                <a:cxn ang="0">
                  <a:pos x="183" y="180"/>
                </a:cxn>
                <a:cxn ang="0">
                  <a:pos x="195" y="190"/>
                </a:cxn>
                <a:cxn ang="0">
                  <a:pos x="187" y="215"/>
                </a:cxn>
                <a:cxn ang="0">
                  <a:pos x="185" y="233"/>
                </a:cxn>
                <a:cxn ang="0">
                  <a:pos x="188" y="249"/>
                </a:cxn>
                <a:cxn ang="0">
                  <a:pos x="177" y="255"/>
                </a:cxn>
                <a:cxn ang="0">
                  <a:pos x="181" y="271"/>
                </a:cxn>
                <a:cxn ang="0">
                  <a:pos x="187" y="276"/>
                </a:cxn>
                <a:cxn ang="0">
                  <a:pos x="212" y="279"/>
                </a:cxn>
                <a:cxn ang="0">
                  <a:pos x="221" y="317"/>
                </a:cxn>
                <a:cxn ang="0">
                  <a:pos x="221" y="331"/>
                </a:cxn>
                <a:cxn ang="0">
                  <a:pos x="229" y="345"/>
                </a:cxn>
                <a:cxn ang="0">
                  <a:pos x="237" y="360"/>
                </a:cxn>
                <a:cxn ang="0">
                  <a:pos x="245" y="371"/>
                </a:cxn>
                <a:cxn ang="0">
                  <a:pos x="265" y="373"/>
                </a:cxn>
                <a:cxn ang="0">
                  <a:pos x="274" y="368"/>
                </a:cxn>
                <a:cxn ang="0">
                  <a:pos x="286" y="373"/>
                </a:cxn>
                <a:cxn ang="0">
                  <a:pos x="307" y="374"/>
                </a:cxn>
                <a:cxn ang="0">
                  <a:pos x="315" y="367"/>
                </a:cxn>
                <a:cxn ang="0">
                  <a:pos x="324" y="364"/>
                </a:cxn>
                <a:cxn ang="0">
                  <a:pos x="339" y="376"/>
                </a:cxn>
                <a:cxn ang="0">
                  <a:pos x="316" y="559"/>
                </a:cxn>
                <a:cxn ang="0">
                  <a:pos x="158" y="532"/>
                </a:cxn>
                <a:cxn ang="0">
                  <a:pos x="0" y="498"/>
                </a:cxn>
                <a:cxn ang="0">
                  <a:pos x="24" y="378"/>
                </a:cxn>
                <a:cxn ang="0">
                  <a:pos x="32" y="352"/>
                </a:cxn>
                <a:cxn ang="0">
                  <a:pos x="32" y="341"/>
                </a:cxn>
                <a:cxn ang="0">
                  <a:pos x="31" y="313"/>
                </a:cxn>
                <a:cxn ang="0">
                  <a:pos x="45" y="300"/>
                </a:cxn>
                <a:cxn ang="0">
                  <a:pos x="55" y="284"/>
                </a:cxn>
                <a:cxn ang="0">
                  <a:pos x="61" y="266"/>
                </a:cxn>
                <a:cxn ang="0">
                  <a:pos x="73" y="238"/>
                </a:cxn>
                <a:cxn ang="0">
                  <a:pos x="66" y="218"/>
                </a:cxn>
                <a:cxn ang="0">
                  <a:pos x="58" y="217"/>
                </a:cxn>
              </a:cxnLst>
              <a:rect l="0" t="0" r="r" b="b"/>
              <a:pathLst>
                <a:path w="339" h="559">
                  <a:moveTo>
                    <a:pt x="105" y="0"/>
                  </a:moveTo>
                  <a:cubicBezTo>
                    <a:pt x="121" y="4"/>
                    <a:pt x="137" y="8"/>
                    <a:pt x="153" y="11"/>
                  </a:cubicBezTo>
                  <a:cubicBezTo>
                    <a:pt x="153" y="11"/>
                    <a:pt x="153" y="11"/>
                    <a:pt x="153" y="11"/>
                  </a:cubicBezTo>
                  <a:cubicBezTo>
                    <a:pt x="137" y="82"/>
                    <a:pt x="137" y="82"/>
                    <a:pt x="137" y="82"/>
                  </a:cubicBezTo>
                  <a:cubicBezTo>
                    <a:pt x="139" y="90"/>
                    <a:pt x="141" y="94"/>
                    <a:pt x="142" y="101"/>
                  </a:cubicBezTo>
                  <a:cubicBezTo>
                    <a:pt x="143" y="105"/>
                    <a:pt x="145" y="107"/>
                    <a:pt x="146" y="111"/>
                  </a:cubicBezTo>
                  <a:cubicBezTo>
                    <a:pt x="147" y="116"/>
                    <a:pt x="148" y="119"/>
                    <a:pt x="149" y="125"/>
                  </a:cubicBezTo>
                  <a:cubicBezTo>
                    <a:pt x="150" y="127"/>
                    <a:pt x="149" y="128"/>
                    <a:pt x="150" y="131"/>
                  </a:cubicBezTo>
                  <a:cubicBezTo>
                    <a:pt x="152" y="135"/>
                    <a:pt x="154" y="137"/>
                    <a:pt x="157" y="140"/>
                  </a:cubicBezTo>
                  <a:cubicBezTo>
                    <a:pt x="159" y="143"/>
                    <a:pt x="160" y="146"/>
                    <a:pt x="162" y="149"/>
                  </a:cubicBezTo>
                  <a:cubicBezTo>
                    <a:pt x="165" y="157"/>
                    <a:pt x="167" y="162"/>
                    <a:pt x="171" y="169"/>
                  </a:cubicBezTo>
                  <a:cubicBezTo>
                    <a:pt x="174" y="174"/>
                    <a:pt x="178" y="176"/>
                    <a:pt x="183" y="180"/>
                  </a:cubicBezTo>
                  <a:cubicBezTo>
                    <a:pt x="186" y="182"/>
                    <a:pt x="188" y="183"/>
                    <a:pt x="191" y="185"/>
                  </a:cubicBezTo>
                  <a:cubicBezTo>
                    <a:pt x="193" y="186"/>
                    <a:pt x="195" y="187"/>
                    <a:pt x="195" y="190"/>
                  </a:cubicBezTo>
                  <a:cubicBezTo>
                    <a:pt x="195" y="193"/>
                    <a:pt x="194" y="194"/>
                    <a:pt x="193" y="197"/>
                  </a:cubicBezTo>
                  <a:cubicBezTo>
                    <a:pt x="192" y="204"/>
                    <a:pt x="189" y="208"/>
                    <a:pt x="187" y="215"/>
                  </a:cubicBezTo>
                  <a:cubicBezTo>
                    <a:pt x="186" y="219"/>
                    <a:pt x="183" y="221"/>
                    <a:pt x="183" y="226"/>
                  </a:cubicBezTo>
                  <a:cubicBezTo>
                    <a:pt x="183" y="229"/>
                    <a:pt x="184" y="230"/>
                    <a:pt x="185" y="233"/>
                  </a:cubicBezTo>
                  <a:cubicBezTo>
                    <a:pt x="188" y="238"/>
                    <a:pt x="190" y="242"/>
                    <a:pt x="190" y="248"/>
                  </a:cubicBezTo>
                  <a:cubicBezTo>
                    <a:pt x="190" y="249"/>
                    <a:pt x="189" y="249"/>
                    <a:pt x="188" y="249"/>
                  </a:cubicBezTo>
                  <a:cubicBezTo>
                    <a:pt x="186" y="251"/>
                    <a:pt x="185" y="251"/>
                    <a:pt x="183" y="252"/>
                  </a:cubicBezTo>
                  <a:cubicBezTo>
                    <a:pt x="180" y="254"/>
                    <a:pt x="179" y="255"/>
                    <a:pt x="177" y="255"/>
                  </a:cubicBezTo>
                  <a:cubicBezTo>
                    <a:pt x="177" y="258"/>
                    <a:pt x="179" y="260"/>
                    <a:pt x="180" y="263"/>
                  </a:cubicBezTo>
                  <a:cubicBezTo>
                    <a:pt x="180" y="266"/>
                    <a:pt x="180" y="268"/>
                    <a:pt x="181" y="271"/>
                  </a:cubicBezTo>
                  <a:cubicBezTo>
                    <a:pt x="181" y="272"/>
                    <a:pt x="181" y="274"/>
                    <a:pt x="182" y="275"/>
                  </a:cubicBezTo>
                  <a:cubicBezTo>
                    <a:pt x="183" y="276"/>
                    <a:pt x="185" y="276"/>
                    <a:pt x="187" y="276"/>
                  </a:cubicBezTo>
                  <a:cubicBezTo>
                    <a:pt x="195" y="276"/>
                    <a:pt x="198" y="271"/>
                    <a:pt x="206" y="271"/>
                  </a:cubicBezTo>
                  <a:cubicBezTo>
                    <a:pt x="210" y="271"/>
                    <a:pt x="211" y="275"/>
                    <a:pt x="212" y="279"/>
                  </a:cubicBezTo>
                  <a:cubicBezTo>
                    <a:pt x="212" y="285"/>
                    <a:pt x="212" y="289"/>
                    <a:pt x="214" y="294"/>
                  </a:cubicBezTo>
                  <a:cubicBezTo>
                    <a:pt x="217" y="303"/>
                    <a:pt x="221" y="308"/>
                    <a:pt x="221" y="317"/>
                  </a:cubicBezTo>
                  <a:cubicBezTo>
                    <a:pt x="221" y="320"/>
                    <a:pt x="220" y="322"/>
                    <a:pt x="220" y="326"/>
                  </a:cubicBezTo>
                  <a:cubicBezTo>
                    <a:pt x="220" y="328"/>
                    <a:pt x="220" y="329"/>
                    <a:pt x="221" y="331"/>
                  </a:cubicBezTo>
                  <a:cubicBezTo>
                    <a:pt x="221" y="333"/>
                    <a:pt x="223" y="333"/>
                    <a:pt x="224" y="335"/>
                  </a:cubicBezTo>
                  <a:cubicBezTo>
                    <a:pt x="226" y="339"/>
                    <a:pt x="227" y="341"/>
                    <a:pt x="229" y="345"/>
                  </a:cubicBezTo>
                  <a:cubicBezTo>
                    <a:pt x="231" y="346"/>
                    <a:pt x="232" y="347"/>
                    <a:pt x="233" y="348"/>
                  </a:cubicBezTo>
                  <a:cubicBezTo>
                    <a:pt x="235" y="352"/>
                    <a:pt x="235" y="356"/>
                    <a:pt x="237" y="360"/>
                  </a:cubicBezTo>
                  <a:cubicBezTo>
                    <a:pt x="238" y="362"/>
                    <a:pt x="239" y="363"/>
                    <a:pt x="241" y="366"/>
                  </a:cubicBezTo>
                  <a:cubicBezTo>
                    <a:pt x="242" y="368"/>
                    <a:pt x="242" y="371"/>
                    <a:pt x="245" y="371"/>
                  </a:cubicBezTo>
                  <a:cubicBezTo>
                    <a:pt x="248" y="371"/>
                    <a:pt x="250" y="368"/>
                    <a:pt x="254" y="368"/>
                  </a:cubicBezTo>
                  <a:cubicBezTo>
                    <a:pt x="259" y="368"/>
                    <a:pt x="260" y="373"/>
                    <a:pt x="265" y="373"/>
                  </a:cubicBezTo>
                  <a:cubicBezTo>
                    <a:pt x="267" y="373"/>
                    <a:pt x="269" y="372"/>
                    <a:pt x="270" y="371"/>
                  </a:cubicBezTo>
                  <a:cubicBezTo>
                    <a:pt x="271" y="370"/>
                    <a:pt x="272" y="368"/>
                    <a:pt x="274" y="368"/>
                  </a:cubicBezTo>
                  <a:cubicBezTo>
                    <a:pt x="276" y="368"/>
                    <a:pt x="276" y="369"/>
                    <a:pt x="278" y="370"/>
                  </a:cubicBezTo>
                  <a:cubicBezTo>
                    <a:pt x="281" y="371"/>
                    <a:pt x="282" y="372"/>
                    <a:pt x="286" y="373"/>
                  </a:cubicBezTo>
                  <a:cubicBezTo>
                    <a:pt x="291" y="374"/>
                    <a:pt x="294" y="374"/>
                    <a:pt x="299" y="374"/>
                  </a:cubicBezTo>
                  <a:cubicBezTo>
                    <a:pt x="302" y="374"/>
                    <a:pt x="304" y="374"/>
                    <a:pt x="307" y="374"/>
                  </a:cubicBezTo>
                  <a:cubicBezTo>
                    <a:pt x="309" y="373"/>
                    <a:pt x="309" y="372"/>
                    <a:pt x="311" y="371"/>
                  </a:cubicBezTo>
                  <a:cubicBezTo>
                    <a:pt x="312" y="370"/>
                    <a:pt x="314" y="369"/>
                    <a:pt x="315" y="367"/>
                  </a:cubicBezTo>
                  <a:cubicBezTo>
                    <a:pt x="316" y="365"/>
                    <a:pt x="316" y="360"/>
                    <a:pt x="319" y="360"/>
                  </a:cubicBezTo>
                  <a:cubicBezTo>
                    <a:pt x="321" y="360"/>
                    <a:pt x="323" y="362"/>
                    <a:pt x="324" y="364"/>
                  </a:cubicBezTo>
                  <a:cubicBezTo>
                    <a:pt x="326" y="366"/>
                    <a:pt x="327" y="368"/>
                    <a:pt x="329" y="369"/>
                  </a:cubicBezTo>
                  <a:cubicBezTo>
                    <a:pt x="332" y="372"/>
                    <a:pt x="336" y="373"/>
                    <a:pt x="339" y="376"/>
                  </a:cubicBezTo>
                  <a:cubicBezTo>
                    <a:pt x="339" y="376"/>
                    <a:pt x="339" y="376"/>
                    <a:pt x="339" y="376"/>
                  </a:cubicBezTo>
                  <a:cubicBezTo>
                    <a:pt x="316" y="559"/>
                    <a:pt x="316" y="559"/>
                    <a:pt x="316" y="559"/>
                  </a:cubicBezTo>
                  <a:cubicBezTo>
                    <a:pt x="316" y="559"/>
                    <a:pt x="316" y="559"/>
                    <a:pt x="316" y="559"/>
                  </a:cubicBezTo>
                  <a:cubicBezTo>
                    <a:pt x="158" y="532"/>
                    <a:pt x="158" y="532"/>
                    <a:pt x="158" y="532"/>
                  </a:cubicBezTo>
                  <a:cubicBezTo>
                    <a:pt x="158" y="532"/>
                    <a:pt x="158" y="532"/>
                    <a:pt x="158" y="532"/>
                  </a:cubicBezTo>
                  <a:cubicBezTo>
                    <a:pt x="0" y="498"/>
                    <a:pt x="0" y="498"/>
                    <a:pt x="0" y="498"/>
                  </a:cubicBezTo>
                  <a:cubicBezTo>
                    <a:pt x="0" y="498"/>
                    <a:pt x="0" y="498"/>
                    <a:pt x="0" y="498"/>
                  </a:cubicBezTo>
                  <a:cubicBezTo>
                    <a:pt x="24" y="378"/>
                    <a:pt x="24" y="378"/>
                    <a:pt x="24" y="378"/>
                  </a:cubicBezTo>
                  <a:cubicBezTo>
                    <a:pt x="24" y="372"/>
                    <a:pt x="26" y="369"/>
                    <a:pt x="29" y="364"/>
                  </a:cubicBezTo>
                  <a:cubicBezTo>
                    <a:pt x="31" y="360"/>
                    <a:pt x="31" y="357"/>
                    <a:pt x="32" y="352"/>
                  </a:cubicBezTo>
                  <a:cubicBezTo>
                    <a:pt x="32" y="349"/>
                    <a:pt x="34" y="347"/>
                    <a:pt x="34" y="344"/>
                  </a:cubicBezTo>
                  <a:cubicBezTo>
                    <a:pt x="34" y="343"/>
                    <a:pt x="33" y="342"/>
                    <a:pt x="32" y="341"/>
                  </a:cubicBezTo>
                  <a:cubicBezTo>
                    <a:pt x="30" y="340"/>
                    <a:pt x="25" y="342"/>
                    <a:pt x="24" y="339"/>
                  </a:cubicBezTo>
                  <a:cubicBezTo>
                    <a:pt x="22" y="329"/>
                    <a:pt x="27" y="323"/>
                    <a:pt x="31" y="313"/>
                  </a:cubicBezTo>
                  <a:cubicBezTo>
                    <a:pt x="33" y="308"/>
                    <a:pt x="38" y="307"/>
                    <a:pt x="42" y="304"/>
                  </a:cubicBezTo>
                  <a:cubicBezTo>
                    <a:pt x="44" y="303"/>
                    <a:pt x="44" y="301"/>
                    <a:pt x="45" y="300"/>
                  </a:cubicBezTo>
                  <a:cubicBezTo>
                    <a:pt x="47" y="297"/>
                    <a:pt x="49" y="295"/>
                    <a:pt x="51" y="292"/>
                  </a:cubicBezTo>
                  <a:cubicBezTo>
                    <a:pt x="53" y="289"/>
                    <a:pt x="55" y="287"/>
                    <a:pt x="55" y="284"/>
                  </a:cubicBezTo>
                  <a:cubicBezTo>
                    <a:pt x="56" y="279"/>
                    <a:pt x="55" y="276"/>
                    <a:pt x="57" y="272"/>
                  </a:cubicBezTo>
                  <a:cubicBezTo>
                    <a:pt x="58" y="270"/>
                    <a:pt x="59" y="268"/>
                    <a:pt x="61" y="266"/>
                  </a:cubicBezTo>
                  <a:cubicBezTo>
                    <a:pt x="64" y="262"/>
                    <a:pt x="67" y="261"/>
                    <a:pt x="70" y="257"/>
                  </a:cubicBezTo>
                  <a:cubicBezTo>
                    <a:pt x="74" y="251"/>
                    <a:pt x="73" y="246"/>
                    <a:pt x="73" y="238"/>
                  </a:cubicBezTo>
                  <a:cubicBezTo>
                    <a:pt x="73" y="234"/>
                    <a:pt x="74" y="232"/>
                    <a:pt x="73" y="228"/>
                  </a:cubicBezTo>
                  <a:cubicBezTo>
                    <a:pt x="71" y="223"/>
                    <a:pt x="68" y="222"/>
                    <a:pt x="66" y="218"/>
                  </a:cubicBezTo>
                  <a:cubicBezTo>
                    <a:pt x="64" y="217"/>
                    <a:pt x="61" y="218"/>
                    <a:pt x="58" y="217"/>
                  </a:cubicBezTo>
                  <a:cubicBezTo>
                    <a:pt x="58" y="217"/>
                    <a:pt x="58" y="217"/>
                    <a:pt x="58" y="217"/>
                  </a:cubicBezTo>
                  <a:cubicBezTo>
                    <a:pt x="105" y="0"/>
                    <a:pt x="105" y="0"/>
                    <a:pt x="105" y="0"/>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2" name="Freeform 52"/>
            <p:cNvSpPr>
              <a:spLocks/>
            </p:cNvSpPr>
            <p:nvPr/>
          </p:nvSpPr>
          <p:spPr bwMode="auto">
            <a:xfrm>
              <a:off x="1666875" y="1644650"/>
              <a:ext cx="700088" cy="608013"/>
            </a:xfrm>
            <a:custGeom>
              <a:avLst/>
              <a:gdLst/>
              <a:ahLst/>
              <a:cxnLst>
                <a:cxn ang="0">
                  <a:pos x="403" y="274"/>
                </a:cxn>
                <a:cxn ang="0">
                  <a:pos x="411" y="248"/>
                </a:cxn>
                <a:cxn ang="0">
                  <a:pos x="411" y="237"/>
                </a:cxn>
                <a:cxn ang="0">
                  <a:pos x="410" y="209"/>
                </a:cxn>
                <a:cxn ang="0">
                  <a:pos x="424" y="196"/>
                </a:cxn>
                <a:cxn ang="0">
                  <a:pos x="434" y="180"/>
                </a:cxn>
                <a:cxn ang="0">
                  <a:pos x="440" y="162"/>
                </a:cxn>
                <a:cxn ang="0">
                  <a:pos x="452" y="134"/>
                </a:cxn>
                <a:cxn ang="0">
                  <a:pos x="445" y="114"/>
                </a:cxn>
                <a:cxn ang="0">
                  <a:pos x="437" y="113"/>
                </a:cxn>
                <a:cxn ang="0">
                  <a:pos x="336" y="87"/>
                </a:cxn>
                <a:cxn ang="0">
                  <a:pos x="269" y="79"/>
                </a:cxn>
                <a:cxn ang="0">
                  <a:pos x="235" y="70"/>
                </a:cxn>
                <a:cxn ang="0">
                  <a:pos x="217" y="65"/>
                </a:cxn>
                <a:cxn ang="0">
                  <a:pos x="182" y="61"/>
                </a:cxn>
                <a:cxn ang="0">
                  <a:pos x="155" y="53"/>
                </a:cxn>
                <a:cxn ang="0">
                  <a:pos x="152" y="38"/>
                </a:cxn>
                <a:cxn ang="0">
                  <a:pos x="138" y="11"/>
                </a:cxn>
                <a:cxn ang="0">
                  <a:pos x="125" y="6"/>
                </a:cxn>
                <a:cxn ang="0">
                  <a:pos x="105" y="0"/>
                </a:cxn>
                <a:cxn ang="0">
                  <a:pos x="96" y="26"/>
                </a:cxn>
                <a:cxn ang="0">
                  <a:pos x="93" y="41"/>
                </a:cxn>
                <a:cxn ang="0">
                  <a:pos x="90" y="51"/>
                </a:cxn>
                <a:cxn ang="0">
                  <a:pos x="82" y="67"/>
                </a:cxn>
                <a:cxn ang="0">
                  <a:pos x="69" y="94"/>
                </a:cxn>
                <a:cxn ang="0">
                  <a:pos x="49" y="141"/>
                </a:cxn>
                <a:cxn ang="0">
                  <a:pos x="44" y="152"/>
                </a:cxn>
                <a:cxn ang="0">
                  <a:pos x="30" y="175"/>
                </a:cxn>
                <a:cxn ang="0">
                  <a:pos x="21" y="184"/>
                </a:cxn>
                <a:cxn ang="0">
                  <a:pos x="18" y="198"/>
                </a:cxn>
                <a:cxn ang="0">
                  <a:pos x="6" y="219"/>
                </a:cxn>
                <a:cxn ang="0">
                  <a:pos x="4" y="243"/>
                </a:cxn>
                <a:cxn ang="0">
                  <a:pos x="0" y="269"/>
                </a:cxn>
                <a:cxn ang="0">
                  <a:pos x="1" y="283"/>
                </a:cxn>
                <a:cxn ang="0">
                  <a:pos x="222" y="352"/>
                </a:cxn>
                <a:cxn ang="0">
                  <a:pos x="379" y="394"/>
                </a:cxn>
              </a:cxnLst>
              <a:rect l="0" t="0" r="r" b="b"/>
              <a:pathLst>
                <a:path w="453" h="394">
                  <a:moveTo>
                    <a:pt x="379" y="394"/>
                  </a:moveTo>
                  <a:cubicBezTo>
                    <a:pt x="403" y="274"/>
                    <a:pt x="403" y="274"/>
                    <a:pt x="403" y="274"/>
                  </a:cubicBezTo>
                  <a:cubicBezTo>
                    <a:pt x="403" y="268"/>
                    <a:pt x="405" y="265"/>
                    <a:pt x="408" y="260"/>
                  </a:cubicBezTo>
                  <a:cubicBezTo>
                    <a:pt x="410" y="256"/>
                    <a:pt x="410" y="253"/>
                    <a:pt x="411" y="248"/>
                  </a:cubicBezTo>
                  <a:cubicBezTo>
                    <a:pt x="411" y="245"/>
                    <a:pt x="413" y="243"/>
                    <a:pt x="413" y="240"/>
                  </a:cubicBezTo>
                  <a:cubicBezTo>
                    <a:pt x="413" y="239"/>
                    <a:pt x="412" y="238"/>
                    <a:pt x="411" y="237"/>
                  </a:cubicBezTo>
                  <a:cubicBezTo>
                    <a:pt x="409" y="236"/>
                    <a:pt x="404" y="238"/>
                    <a:pt x="403" y="235"/>
                  </a:cubicBezTo>
                  <a:cubicBezTo>
                    <a:pt x="401" y="225"/>
                    <a:pt x="406" y="219"/>
                    <a:pt x="410" y="209"/>
                  </a:cubicBezTo>
                  <a:cubicBezTo>
                    <a:pt x="412" y="204"/>
                    <a:pt x="417" y="203"/>
                    <a:pt x="421" y="200"/>
                  </a:cubicBezTo>
                  <a:cubicBezTo>
                    <a:pt x="423" y="199"/>
                    <a:pt x="423" y="197"/>
                    <a:pt x="424" y="196"/>
                  </a:cubicBezTo>
                  <a:cubicBezTo>
                    <a:pt x="426" y="193"/>
                    <a:pt x="428" y="191"/>
                    <a:pt x="430" y="188"/>
                  </a:cubicBezTo>
                  <a:cubicBezTo>
                    <a:pt x="432" y="185"/>
                    <a:pt x="434" y="183"/>
                    <a:pt x="434" y="180"/>
                  </a:cubicBezTo>
                  <a:cubicBezTo>
                    <a:pt x="435" y="175"/>
                    <a:pt x="434" y="172"/>
                    <a:pt x="436" y="168"/>
                  </a:cubicBezTo>
                  <a:cubicBezTo>
                    <a:pt x="437" y="166"/>
                    <a:pt x="438" y="164"/>
                    <a:pt x="440" y="162"/>
                  </a:cubicBezTo>
                  <a:cubicBezTo>
                    <a:pt x="443" y="158"/>
                    <a:pt x="446" y="157"/>
                    <a:pt x="449" y="153"/>
                  </a:cubicBezTo>
                  <a:cubicBezTo>
                    <a:pt x="453" y="147"/>
                    <a:pt x="452" y="142"/>
                    <a:pt x="452" y="134"/>
                  </a:cubicBezTo>
                  <a:cubicBezTo>
                    <a:pt x="452" y="130"/>
                    <a:pt x="453" y="128"/>
                    <a:pt x="452" y="124"/>
                  </a:cubicBezTo>
                  <a:cubicBezTo>
                    <a:pt x="450" y="119"/>
                    <a:pt x="447" y="118"/>
                    <a:pt x="445" y="114"/>
                  </a:cubicBezTo>
                  <a:cubicBezTo>
                    <a:pt x="443" y="113"/>
                    <a:pt x="440" y="114"/>
                    <a:pt x="437" y="113"/>
                  </a:cubicBezTo>
                  <a:cubicBezTo>
                    <a:pt x="437" y="113"/>
                    <a:pt x="437" y="113"/>
                    <a:pt x="437" y="113"/>
                  </a:cubicBezTo>
                  <a:cubicBezTo>
                    <a:pt x="340" y="85"/>
                    <a:pt x="340" y="85"/>
                    <a:pt x="340" y="85"/>
                  </a:cubicBezTo>
                  <a:cubicBezTo>
                    <a:pt x="338" y="85"/>
                    <a:pt x="337" y="86"/>
                    <a:pt x="336" y="87"/>
                  </a:cubicBezTo>
                  <a:cubicBezTo>
                    <a:pt x="320" y="94"/>
                    <a:pt x="309" y="84"/>
                    <a:pt x="292" y="81"/>
                  </a:cubicBezTo>
                  <a:cubicBezTo>
                    <a:pt x="283" y="80"/>
                    <a:pt x="278" y="81"/>
                    <a:pt x="269" y="79"/>
                  </a:cubicBezTo>
                  <a:cubicBezTo>
                    <a:pt x="259" y="78"/>
                    <a:pt x="255" y="68"/>
                    <a:pt x="245" y="68"/>
                  </a:cubicBezTo>
                  <a:cubicBezTo>
                    <a:pt x="241" y="68"/>
                    <a:pt x="238" y="68"/>
                    <a:pt x="235" y="70"/>
                  </a:cubicBezTo>
                  <a:cubicBezTo>
                    <a:pt x="233" y="71"/>
                    <a:pt x="232" y="73"/>
                    <a:pt x="229" y="73"/>
                  </a:cubicBezTo>
                  <a:cubicBezTo>
                    <a:pt x="223" y="73"/>
                    <a:pt x="222" y="67"/>
                    <a:pt x="217" y="65"/>
                  </a:cubicBezTo>
                  <a:cubicBezTo>
                    <a:pt x="212" y="63"/>
                    <a:pt x="210" y="61"/>
                    <a:pt x="205" y="61"/>
                  </a:cubicBezTo>
                  <a:cubicBezTo>
                    <a:pt x="197" y="61"/>
                    <a:pt x="190" y="61"/>
                    <a:pt x="182" y="61"/>
                  </a:cubicBezTo>
                  <a:cubicBezTo>
                    <a:pt x="176" y="61"/>
                    <a:pt x="172" y="59"/>
                    <a:pt x="166" y="57"/>
                  </a:cubicBezTo>
                  <a:cubicBezTo>
                    <a:pt x="162" y="55"/>
                    <a:pt x="158" y="57"/>
                    <a:pt x="155" y="53"/>
                  </a:cubicBezTo>
                  <a:cubicBezTo>
                    <a:pt x="154" y="52"/>
                    <a:pt x="154" y="50"/>
                    <a:pt x="154" y="49"/>
                  </a:cubicBezTo>
                  <a:cubicBezTo>
                    <a:pt x="152" y="45"/>
                    <a:pt x="152" y="42"/>
                    <a:pt x="152" y="38"/>
                  </a:cubicBezTo>
                  <a:cubicBezTo>
                    <a:pt x="152" y="30"/>
                    <a:pt x="153" y="25"/>
                    <a:pt x="149" y="18"/>
                  </a:cubicBezTo>
                  <a:cubicBezTo>
                    <a:pt x="147" y="14"/>
                    <a:pt x="142" y="13"/>
                    <a:pt x="138" y="11"/>
                  </a:cubicBezTo>
                  <a:cubicBezTo>
                    <a:pt x="135" y="9"/>
                    <a:pt x="135" y="4"/>
                    <a:pt x="132" y="3"/>
                  </a:cubicBezTo>
                  <a:cubicBezTo>
                    <a:pt x="129" y="2"/>
                    <a:pt x="128" y="6"/>
                    <a:pt x="125" y="6"/>
                  </a:cubicBezTo>
                  <a:cubicBezTo>
                    <a:pt x="125" y="6"/>
                    <a:pt x="125" y="6"/>
                    <a:pt x="125" y="6"/>
                  </a:cubicBezTo>
                  <a:cubicBezTo>
                    <a:pt x="118" y="2"/>
                    <a:pt x="112" y="3"/>
                    <a:pt x="105" y="0"/>
                  </a:cubicBezTo>
                  <a:cubicBezTo>
                    <a:pt x="103" y="4"/>
                    <a:pt x="103" y="7"/>
                    <a:pt x="101" y="12"/>
                  </a:cubicBezTo>
                  <a:cubicBezTo>
                    <a:pt x="99" y="17"/>
                    <a:pt x="97" y="20"/>
                    <a:pt x="96" y="26"/>
                  </a:cubicBezTo>
                  <a:cubicBezTo>
                    <a:pt x="96" y="28"/>
                    <a:pt x="97" y="29"/>
                    <a:pt x="97" y="31"/>
                  </a:cubicBezTo>
                  <a:cubicBezTo>
                    <a:pt x="96" y="35"/>
                    <a:pt x="94" y="37"/>
                    <a:pt x="93" y="41"/>
                  </a:cubicBezTo>
                  <a:cubicBezTo>
                    <a:pt x="93" y="43"/>
                    <a:pt x="94" y="45"/>
                    <a:pt x="93" y="47"/>
                  </a:cubicBezTo>
                  <a:cubicBezTo>
                    <a:pt x="92" y="49"/>
                    <a:pt x="90" y="49"/>
                    <a:pt x="90" y="51"/>
                  </a:cubicBezTo>
                  <a:cubicBezTo>
                    <a:pt x="90" y="53"/>
                    <a:pt x="90" y="55"/>
                    <a:pt x="89" y="57"/>
                  </a:cubicBezTo>
                  <a:cubicBezTo>
                    <a:pt x="88" y="61"/>
                    <a:pt x="85" y="63"/>
                    <a:pt x="82" y="67"/>
                  </a:cubicBezTo>
                  <a:cubicBezTo>
                    <a:pt x="77" y="74"/>
                    <a:pt x="75" y="79"/>
                    <a:pt x="72" y="88"/>
                  </a:cubicBezTo>
                  <a:cubicBezTo>
                    <a:pt x="71" y="90"/>
                    <a:pt x="70" y="91"/>
                    <a:pt x="69" y="94"/>
                  </a:cubicBezTo>
                  <a:cubicBezTo>
                    <a:pt x="65" y="103"/>
                    <a:pt x="66" y="108"/>
                    <a:pt x="62" y="117"/>
                  </a:cubicBezTo>
                  <a:cubicBezTo>
                    <a:pt x="58" y="127"/>
                    <a:pt x="54" y="131"/>
                    <a:pt x="49" y="141"/>
                  </a:cubicBezTo>
                  <a:cubicBezTo>
                    <a:pt x="47" y="144"/>
                    <a:pt x="45" y="145"/>
                    <a:pt x="44" y="148"/>
                  </a:cubicBezTo>
                  <a:cubicBezTo>
                    <a:pt x="44" y="149"/>
                    <a:pt x="44" y="150"/>
                    <a:pt x="44" y="152"/>
                  </a:cubicBezTo>
                  <a:cubicBezTo>
                    <a:pt x="42" y="156"/>
                    <a:pt x="40" y="159"/>
                    <a:pt x="38" y="163"/>
                  </a:cubicBezTo>
                  <a:cubicBezTo>
                    <a:pt x="35" y="168"/>
                    <a:pt x="34" y="171"/>
                    <a:pt x="30" y="175"/>
                  </a:cubicBezTo>
                  <a:cubicBezTo>
                    <a:pt x="27" y="178"/>
                    <a:pt x="24" y="179"/>
                    <a:pt x="23" y="182"/>
                  </a:cubicBezTo>
                  <a:cubicBezTo>
                    <a:pt x="22" y="183"/>
                    <a:pt x="21" y="183"/>
                    <a:pt x="21" y="184"/>
                  </a:cubicBezTo>
                  <a:cubicBezTo>
                    <a:pt x="21" y="186"/>
                    <a:pt x="22" y="187"/>
                    <a:pt x="22" y="189"/>
                  </a:cubicBezTo>
                  <a:cubicBezTo>
                    <a:pt x="22" y="193"/>
                    <a:pt x="20" y="195"/>
                    <a:pt x="18" y="198"/>
                  </a:cubicBezTo>
                  <a:cubicBezTo>
                    <a:pt x="14" y="203"/>
                    <a:pt x="11" y="205"/>
                    <a:pt x="9" y="211"/>
                  </a:cubicBezTo>
                  <a:cubicBezTo>
                    <a:pt x="7" y="214"/>
                    <a:pt x="6" y="216"/>
                    <a:pt x="6" y="219"/>
                  </a:cubicBezTo>
                  <a:cubicBezTo>
                    <a:pt x="6" y="223"/>
                    <a:pt x="7" y="225"/>
                    <a:pt x="7" y="229"/>
                  </a:cubicBezTo>
                  <a:cubicBezTo>
                    <a:pt x="7" y="234"/>
                    <a:pt x="6" y="237"/>
                    <a:pt x="4" y="243"/>
                  </a:cubicBezTo>
                  <a:cubicBezTo>
                    <a:pt x="4" y="245"/>
                    <a:pt x="2" y="246"/>
                    <a:pt x="2" y="248"/>
                  </a:cubicBezTo>
                  <a:cubicBezTo>
                    <a:pt x="0" y="256"/>
                    <a:pt x="0" y="261"/>
                    <a:pt x="0" y="269"/>
                  </a:cubicBezTo>
                  <a:cubicBezTo>
                    <a:pt x="0" y="273"/>
                    <a:pt x="2" y="276"/>
                    <a:pt x="2" y="280"/>
                  </a:cubicBezTo>
                  <a:cubicBezTo>
                    <a:pt x="2" y="281"/>
                    <a:pt x="2" y="282"/>
                    <a:pt x="1" y="283"/>
                  </a:cubicBezTo>
                  <a:cubicBezTo>
                    <a:pt x="1" y="283"/>
                    <a:pt x="1" y="283"/>
                    <a:pt x="1" y="283"/>
                  </a:cubicBezTo>
                  <a:cubicBezTo>
                    <a:pt x="76" y="309"/>
                    <a:pt x="150" y="332"/>
                    <a:pt x="222" y="352"/>
                  </a:cubicBezTo>
                  <a:cubicBezTo>
                    <a:pt x="222" y="352"/>
                    <a:pt x="222" y="352"/>
                    <a:pt x="222" y="352"/>
                  </a:cubicBezTo>
                  <a:cubicBezTo>
                    <a:pt x="273" y="367"/>
                    <a:pt x="325" y="381"/>
                    <a:pt x="379" y="394"/>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3" name="Freeform 53"/>
            <p:cNvSpPr>
              <a:spLocks noEditPoints="1"/>
            </p:cNvSpPr>
            <p:nvPr/>
          </p:nvSpPr>
          <p:spPr bwMode="auto">
            <a:xfrm>
              <a:off x="1446212" y="3357563"/>
              <a:ext cx="977900" cy="850900"/>
            </a:xfrm>
            <a:custGeom>
              <a:avLst/>
              <a:gdLst/>
              <a:ahLst/>
              <a:cxnLst>
                <a:cxn ang="0">
                  <a:pos x="484" y="395"/>
                </a:cxn>
                <a:cxn ang="0">
                  <a:pos x="522" y="395"/>
                </a:cxn>
                <a:cxn ang="0">
                  <a:pos x="579" y="456"/>
                </a:cxn>
                <a:cxn ang="0">
                  <a:pos x="632" y="517"/>
                </a:cxn>
                <a:cxn ang="0">
                  <a:pos x="615" y="526"/>
                </a:cxn>
                <a:cxn ang="0">
                  <a:pos x="590" y="493"/>
                </a:cxn>
                <a:cxn ang="0">
                  <a:pos x="556" y="445"/>
                </a:cxn>
                <a:cxn ang="0">
                  <a:pos x="533" y="438"/>
                </a:cxn>
                <a:cxn ang="0">
                  <a:pos x="518" y="430"/>
                </a:cxn>
                <a:cxn ang="0">
                  <a:pos x="488" y="416"/>
                </a:cxn>
                <a:cxn ang="0">
                  <a:pos x="462" y="392"/>
                </a:cxn>
                <a:cxn ang="0">
                  <a:pos x="429" y="383"/>
                </a:cxn>
                <a:cxn ang="0">
                  <a:pos x="374" y="361"/>
                </a:cxn>
                <a:cxn ang="0">
                  <a:pos x="337" y="338"/>
                </a:cxn>
                <a:cxn ang="0">
                  <a:pos x="270" y="384"/>
                </a:cxn>
                <a:cxn ang="0">
                  <a:pos x="279" y="352"/>
                </a:cxn>
                <a:cxn ang="0">
                  <a:pos x="306" y="327"/>
                </a:cxn>
                <a:cxn ang="0">
                  <a:pos x="243" y="363"/>
                </a:cxn>
                <a:cxn ang="0">
                  <a:pos x="215" y="409"/>
                </a:cxn>
                <a:cxn ang="0">
                  <a:pos x="143" y="442"/>
                </a:cxn>
                <a:cxn ang="0">
                  <a:pos x="70" y="446"/>
                </a:cxn>
                <a:cxn ang="0">
                  <a:pos x="48" y="451"/>
                </a:cxn>
                <a:cxn ang="0">
                  <a:pos x="123" y="425"/>
                </a:cxn>
                <a:cxn ang="0">
                  <a:pos x="177" y="373"/>
                </a:cxn>
                <a:cxn ang="0">
                  <a:pos x="150" y="366"/>
                </a:cxn>
                <a:cxn ang="0">
                  <a:pos x="106" y="357"/>
                </a:cxn>
                <a:cxn ang="0">
                  <a:pos x="109" y="309"/>
                </a:cxn>
                <a:cxn ang="0">
                  <a:pos x="78" y="279"/>
                </a:cxn>
                <a:cxn ang="0">
                  <a:pos x="92" y="274"/>
                </a:cxn>
                <a:cxn ang="0">
                  <a:pos x="118" y="211"/>
                </a:cxn>
                <a:cxn ang="0">
                  <a:pos x="167" y="213"/>
                </a:cxn>
                <a:cxn ang="0">
                  <a:pos x="170" y="178"/>
                </a:cxn>
                <a:cxn ang="0">
                  <a:pos x="121" y="151"/>
                </a:cxn>
                <a:cxn ang="0">
                  <a:pos x="121" y="122"/>
                </a:cxn>
                <a:cxn ang="0">
                  <a:pos x="173" y="112"/>
                </a:cxn>
                <a:cxn ang="0">
                  <a:pos x="208" y="129"/>
                </a:cxn>
                <a:cxn ang="0">
                  <a:pos x="228" y="137"/>
                </a:cxn>
                <a:cxn ang="0">
                  <a:pos x="190" y="97"/>
                </a:cxn>
                <a:cxn ang="0">
                  <a:pos x="194" y="38"/>
                </a:cxn>
                <a:cxn ang="0">
                  <a:pos x="277" y="13"/>
                </a:cxn>
                <a:cxn ang="0">
                  <a:pos x="319" y="4"/>
                </a:cxn>
                <a:cxn ang="0">
                  <a:pos x="361" y="18"/>
                </a:cxn>
                <a:cxn ang="0">
                  <a:pos x="420" y="52"/>
                </a:cxn>
                <a:cxn ang="0">
                  <a:pos x="584" y="504"/>
                </a:cxn>
                <a:cxn ang="0">
                  <a:pos x="607" y="533"/>
                </a:cxn>
                <a:cxn ang="0">
                  <a:pos x="572" y="513"/>
                </a:cxn>
                <a:cxn ang="0">
                  <a:pos x="584" y="540"/>
                </a:cxn>
                <a:cxn ang="0">
                  <a:pos x="587" y="522"/>
                </a:cxn>
                <a:cxn ang="0">
                  <a:pos x="556" y="506"/>
                </a:cxn>
                <a:cxn ang="0">
                  <a:pos x="560" y="479"/>
                </a:cxn>
                <a:cxn ang="0">
                  <a:pos x="547" y="486"/>
                </a:cxn>
                <a:cxn ang="0">
                  <a:pos x="551" y="468"/>
                </a:cxn>
                <a:cxn ang="0">
                  <a:pos x="517" y="452"/>
                </a:cxn>
                <a:cxn ang="0">
                  <a:pos x="538" y="451"/>
                </a:cxn>
                <a:cxn ang="0">
                  <a:pos x="237" y="414"/>
                </a:cxn>
                <a:cxn ang="0">
                  <a:pos x="220" y="431"/>
                </a:cxn>
                <a:cxn ang="0">
                  <a:pos x="214" y="440"/>
                </a:cxn>
                <a:cxn ang="0">
                  <a:pos x="243" y="427"/>
                </a:cxn>
                <a:cxn ang="0">
                  <a:pos x="5" y="461"/>
                </a:cxn>
                <a:cxn ang="0">
                  <a:pos x="44" y="282"/>
                </a:cxn>
                <a:cxn ang="0">
                  <a:pos x="42" y="148"/>
                </a:cxn>
                <a:cxn ang="0">
                  <a:pos x="67" y="178"/>
                </a:cxn>
              </a:cxnLst>
              <a:rect l="0" t="0" r="r" b="b"/>
              <a:pathLst>
                <a:path w="633" h="551">
                  <a:moveTo>
                    <a:pt x="480" y="71"/>
                  </a:moveTo>
                  <a:cubicBezTo>
                    <a:pt x="444" y="369"/>
                    <a:pt x="444" y="369"/>
                    <a:pt x="444" y="369"/>
                  </a:cubicBezTo>
                  <a:cubicBezTo>
                    <a:pt x="449" y="372"/>
                    <a:pt x="452" y="374"/>
                    <a:pt x="458" y="375"/>
                  </a:cubicBezTo>
                  <a:cubicBezTo>
                    <a:pt x="459" y="376"/>
                    <a:pt x="460" y="377"/>
                    <a:pt x="462" y="377"/>
                  </a:cubicBezTo>
                  <a:cubicBezTo>
                    <a:pt x="464" y="377"/>
                    <a:pt x="465" y="373"/>
                    <a:pt x="467" y="373"/>
                  </a:cubicBezTo>
                  <a:cubicBezTo>
                    <a:pt x="469" y="373"/>
                    <a:pt x="471" y="373"/>
                    <a:pt x="473" y="374"/>
                  </a:cubicBezTo>
                  <a:cubicBezTo>
                    <a:pt x="475" y="376"/>
                    <a:pt x="473" y="379"/>
                    <a:pt x="475" y="382"/>
                  </a:cubicBezTo>
                  <a:cubicBezTo>
                    <a:pt x="475" y="383"/>
                    <a:pt x="476" y="382"/>
                    <a:pt x="477" y="383"/>
                  </a:cubicBezTo>
                  <a:cubicBezTo>
                    <a:pt x="480" y="387"/>
                    <a:pt x="481" y="391"/>
                    <a:pt x="484" y="395"/>
                  </a:cubicBezTo>
                  <a:cubicBezTo>
                    <a:pt x="487" y="398"/>
                    <a:pt x="491" y="398"/>
                    <a:pt x="494" y="401"/>
                  </a:cubicBezTo>
                  <a:cubicBezTo>
                    <a:pt x="495" y="402"/>
                    <a:pt x="495" y="403"/>
                    <a:pt x="496" y="404"/>
                  </a:cubicBezTo>
                  <a:cubicBezTo>
                    <a:pt x="498" y="409"/>
                    <a:pt x="499" y="411"/>
                    <a:pt x="500" y="416"/>
                  </a:cubicBezTo>
                  <a:cubicBezTo>
                    <a:pt x="504" y="413"/>
                    <a:pt x="507" y="412"/>
                    <a:pt x="512" y="410"/>
                  </a:cubicBezTo>
                  <a:cubicBezTo>
                    <a:pt x="514" y="409"/>
                    <a:pt x="515" y="407"/>
                    <a:pt x="516" y="404"/>
                  </a:cubicBezTo>
                  <a:cubicBezTo>
                    <a:pt x="516" y="403"/>
                    <a:pt x="516" y="402"/>
                    <a:pt x="516" y="401"/>
                  </a:cubicBezTo>
                  <a:cubicBezTo>
                    <a:pt x="517" y="400"/>
                    <a:pt x="518" y="401"/>
                    <a:pt x="518" y="401"/>
                  </a:cubicBezTo>
                  <a:cubicBezTo>
                    <a:pt x="520" y="400"/>
                    <a:pt x="520" y="398"/>
                    <a:pt x="521" y="397"/>
                  </a:cubicBezTo>
                  <a:cubicBezTo>
                    <a:pt x="521" y="396"/>
                    <a:pt x="521" y="395"/>
                    <a:pt x="522" y="395"/>
                  </a:cubicBezTo>
                  <a:cubicBezTo>
                    <a:pt x="523" y="393"/>
                    <a:pt x="525" y="394"/>
                    <a:pt x="528" y="394"/>
                  </a:cubicBezTo>
                  <a:cubicBezTo>
                    <a:pt x="531" y="394"/>
                    <a:pt x="534" y="392"/>
                    <a:pt x="536" y="395"/>
                  </a:cubicBezTo>
                  <a:cubicBezTo>
                    <a:pt x="538" y="398"/>
                    <a:pt x="539" y="399"/>
                    <a:pt x="540" y="402"/>
                  </a:cubicBezTo>
                  <a:cubicBezTo>
                    <a:pt x="541" y="404"/>
                    <a:pt x="541" y="405"/>
                    <a:pt x="543" y="406"/>
                  </a:cubicBezTo>
                  <a:cubicBezTo>
                    <a:pt x="543" y="407"/>
                    <a:pt x="544" y="406"/>
                    <a:pt x="545" y="407"/>
                  </a:cubicBezTo>
                  <a:cubicBezTo>
                    <a:pt x="550" y="411"/>
                    <a:pt x="553" y="414"/>
                    <a:pt x="556" y="419"/>
                  </a:cubicBezTo>
                  <a:cubicBezTo>
                    <a:pt x="560" y="426"/>
                    <a:pt x="564" y="430"/>
                    <a:pt x="568" y="437"/>
                  </a:cubicBezTo>
                  <a:cubicBezTo>
                    <a:pt x="570" y="441"/>
                    <a:pt x="573" y="444"/>
                    <a:pt x="575" y="448"/>
                  </a:cubicBezTo>
                  <a:cubicBezTo>
                    <a:pt x="577" y="451"/>
                    <a:pt x="578" y="453"/>
                    <a:pt x="579" y="456"/>
                  </a:cubicBezTo>
                  <a:cubicBezTo>
                    <a:pt x="581" y="460"/>
                    <a:pt x="583" y="462"/>
                    <a:pt x="586" y="466"/>
                  </a:cubicBezTo>
                  <a:cubicBezTo>
                    <a:pt x="587" y="469"/>
                    <a:pt x="587" y="472"/>
                    <a:pt x="589" y="475"/>
                  </a:cubicBezTo>
                  <a:cubicBezTo>
                    <a:pt x="590" y="476"/>
                    <a:pt x="591" y="476"/>
                    <a:pt x="591" y="476"/>
                  </a:cubicBezTo>
                  <a:cubicBezTo>
                    <a:pt x="592" y="478"/>
                    <a:pt x="593" y="479"/>
                    <a:pt x="593" y="480"/>
                  </a:cubicBezTo>
                  <a:cubicBezTo>
                    <a:pt x="595" y="484"/>
                    <a:pt x="597" y="487"/>
                    <a:pt x="602" y="489"/>
                  </a:cubicBezTo>
                  <a:cubicBezTo>
                    <a:pt x="607" y="492"/>
                    <a:pt x="610" y="492"/>
                    <a:pt x="615" y="496"/>
                  </a:cubicBezTo>
                  <a:cubicBezTo>
                    <a:pt x="619" y="500"/>
                    <a:pt x="621" y="502"/>
                    <a:pt x="626" y="505"/>
                  </a:cubicBezTo>
                  <a:cubicBezTo>
                    <a:pt x="629" y="508"/>
                    <a:pt x="633" y="509"/>
                    <a:pt x="633" y="513"/>
                  </a:cubicBezTo>
                  <a:cubicBezTo>
                    <a:pt x="633" y="514"/>
                    <a:pt x="633" y="515"/>
                    <a:pt x="632" y="517"/>
                  </a:cubicBezTo>
                  <a:cubicBezTo>
                    <a:pt x="632" y="521"/>
                    <a:pt x="631" y="524"/>
                    <a:pt x="631" y="528"/>
                  </a:cubicBezTo>
                  <a:cubicBezTo>
                    <a:pt x="631" y="528"/>
                    <a:pt x="631" y="528"/>
                    <a:pt x="631" y="528"/>
                  </a:cubicBezTo>
                  <a:cubicBezTo>
                    <a:pt x="628" y="532"/>
                    <a:pt x="626" y="534"/>
                    <a:pt x="623" y="538"/>
                  </a:cubicBezTo>
                  <a:cubicBezTo>
                    <a:pt x="621" y="541"/>
                    <a:pt x="621" y="543"/>
                    <a:pt x="618" y="543"/>
                  </a:cubicBezTo>
                  <a:cubicBezTo>
                    <a:pt x="617" y="543"/>
                    <a:pt x="617" y="542"/>
                    <a:pt x="616" y="542"/>
                  </a:cubicBezTo>
                  <a:cubicBezTo>
                    <a:pt x="616" y="539"/>
                    <a:pt x="618" y="537"/>
                    <a:pt x="620" y="535"/>
                  </a:cubicBezTo>
                  <a:cubicBezTo>
                    <a:pt x="619" y="534"/>
                    <a:pt x="620" y="533"/>
                    <a:pt x="619" y="533"/>
                  </a:cubicBezTo>
                  <a:cubicBezTo>
                    <a:pt x="618" y="532"/>
                    <a:pt x="616" y="533"/>
                    <a:pt x="615" y="532"/>
                  </a:cubicBezTo>
                  <a:cubicBezTo>
                    <a:pt x="614" y="530"/>
                    <a:pt x="615" y="529"/>
                    <a:pt x="615" y="526"/>
                  </a:cubicBezTo>
                  <a:cubicBezTo>
                    <a:pt x="615" y="524"/>
                    <a:pt x="614" y="523"/>
                    <a:pt x="614" y="520"/>
                  </a:cubicBezTo>
                  <a:cubicBezTo>
                    <a:pt x="612" y="516"/>
                    <a:pt x="610" y="514"/>
                    <a:pt x="608" y="509"/>
                  </a:cubicBezTo>
                  <a:cubicBezTo>
                    <a:pt x="608" y="509"/>
                    <a:pt x="607" y="509"/>
                    <a:pt x="606" y="509"/>
                  </a:cubicBezTo>
                  <a:cubicBezTo>
                    <a:pt x="605" y="509"/>
                    <a:pt x="604" y="511"/>
                    <a:pt x="602" y="511"/>
                  </a:cubicBezTo>
                  <a:cubicBezTo>
                    <a:pt x="602" y="511"/>
                    <a:pt x="601" y="510"/>
                    <a:pt x="601" y="510"/>
                  </a:cubicBezTo>
                  <a:cubicBezTo>
                    <a:pt x="601" y="508"/>
                    <a:pt x="601" y="506"/>
                    <a:pt x="601" y="504"/>
                  </a:cubicBezTo>
                  <a:cubicBezTo>
                    <a:pt x="598" y="504"/>
                    <a:pt x="597" y="504"/>
                    <a:pt x="595" y="503"/>
                  </a:cubicBezTo>
                  <a:cubicBezTo>
                    <a:pt x="594" y="502"/>
                    <a:pt x="594" y="501"/>
                    <a:pt x="594" y="499"/>
                  </a:cubicBezTo>
                  <a:cubicBezTo>
                    <a:pt x="593" y="497"/>
                    <a:pt x="591" y="496"/>
                    <a:pt x="590" y="493"/>
                  </a:cubicBezTo>
                  <a:cubicBezTo>
                    <a:pt x="589" y="490"/>
                    <a:pt x="589" y="487"/>
                    <a:pt x="588" y="484"/>
                  </a:cubicBezTo>
                  <a:cubicBezTo>
                    <a:pt x="582" y="484"/>
                    <a:pt x="582" y="484"/>
                    <a:pt x="582" y="484"/>
                  </a:cubicBezTo>
                  <a:cubicBezTo>
                    <a:pt x="582" y="481"/>
                    <a:pt x="583" y="479"/>
                    <a:pt x="581" y="477"/>
                  </a:cubicBezTo>
                  <a:cubicBezTo>
                    <a:pt x="578" y="475"/>
                    <a:pt x="574" y="477"/>
                    <a:pt x="572" y="474"/>
                  </a:cubicBezTo>
                  <a:cubicBezTo>
                    <a:pt x="569" y="472"/>
                    <a:pt x="570" y="469"/>
                    <a:pt x="568" y="466"/>
                  </a:cubicBezTo>
                  <a:cubicBezTo>
                    <a:pt x="567" y="464"/>
                    <a:pt x="565" y="463"/>
                    <a:pt x="565" y="460"/>
                  </a:cubicBezTo>
                  <a:cubicBezTo>
                    <a:pt x="565" y="458"/>
                    <a:pt x="568" y="457"/>
                    <a:pt x="568" y="455"/>
                  </a:cubicBezTo>
                  <a:cubicBezTo>
                    <a:pt x="568" y="452"/>
                    <a:pt x="565" y="452"/>
                    <a:pt x="563" y="450"/>
                  </a:cubicBezTo>
                  <a:cubicBezTo>
                    <a:pt x="560" y="448"/>
                    <a:pt x="557" y="448"/>
                    <a:pt x="556" y="445"/>
                  </a:cubicBezTo>
                  <a:cubicBezTo>
                    <a:pt x="554" y="442"/>
                    <a:pt x="555" y="440"/>
                    <a:pt x="553" y="439"/>
                  </a:cubicBezTo>
                  <a:cubicBezTo>
                    <a:pt x="550" y="436"/>
                    <a:pt x="547" y="438"/>
                    <a:pt x="543" y="435"/>
                  </a:cubicBezTo>
                  <a:cubicBezTo>
                    <a:pt x="539" y="432"/>
                    <a:pt x="540" y="427"/>
                    <a:pt x="539" y="422"/>
                  </a:cubicBezTo>
                  <a:cubicBezTo>
                    <a:pt x="536" y="415"/>
                    <a:pt x="534" y="412"/>
                    <a:pt x="530" y="405"/>
                  </a:cubicBezTo>
                  <a:cubicBezTo>
                    <a:pt x="530" y="412"/>
                    <a:pt x="530" y="412"/>
                    <a:pt x="530" y="412"/>
                  </a:cubicBezTo>
                  <a:cubicBezTo>
                    <a:pt x="530" y="417"/>
                    <a:pt x="532" y="420"/>
                    <a:pt x="534" y="426"/>
                  </a:cubicBezTo>
                  <a:cubicBezTo>
                    <a:pt x="537" y="431"/>
                    <a:pt x="539" y="433"/>
                    <a:pt x="542" y="438"/>
                  </a:cubicBezTo>
                  <a:cubicBezTo>
                    <a:pt x="541" y="439"/>
                    <a:pt x="540" y="441"/>
                    <a:pt x="538" y="441"/>
                  </a:cubicBezTo>
                  <a:cubicBezTo>
                    <a:pt x="536" y="441"/>
                    <a:pt x="535" y="439"/>
                    <a:pt x="533" y="438"/>
                  </a:cubicBezTo>
                  <a:cubicBezTo>
                    <a:pt x="531" y="436"/>
                    <a:pt x="530" y="434"/>
                    <a:pt x="528" y="433"/>
                  </a:cubicBezTo>
                  <a:cubicBezTo>
                    <a:pt x="527" y="433"/>
                    <a:pt x="526" y="433"/>
                    <a:pt x="526" y="433"/>
                  </a:cubicBezTo>
                  <a:cubicBezTo>
                    <a:pt x="523" y="431"/>
                    <a:pt x="522" y="429"/>
                    <a:pt x="521" y="426"/>
                  </a:cubicBezTo>
                  <a:cubicBezTo>
                    <a:pt x="521" y="424"/>
                    <a:pt x="521" y="420"/>
                    <a:pt x="519" y="420"/>
                  </a:cubicBezTo>
                  <a:cubicBezTo>
                    <a:pt x="517" y="420"/>
                    <a:pt x="517" y="422"/>
                    <a:pt x="515" y="422"/>
                  </a:cubicBezTo>
                  <a:cubicBezTo>
                    <a:pt x="511" y="422"/>
                    <a:pt x="510" y="420"/>
                    <a:pt x="507" y="417"/>
                  </a:cubicBezTo>
                  <a:cubicBezTo>
                    <a:pt x="507" y="417"/>
                    <a:pt x="506" y="418"/>
                    <a:pt x="505" y="417"/>
                  </a:cubicBezTo>
                  <a:cubicBezTo>
                    <a:pt x="507" y="422"/>
                    <a:pt x="508" y="424"/>
                    <a:pt x="512" y="427"/>
                  </a:cubicBezTo>
                  <a:cubicBezTo>
                    <a:pt x="514" y="428"/>
                    <a:pt x="516" y="428"/>
                    <a:pt x="518" y="430"/>
                  </a:cubicBezTo>
                  <a:cubicBezTo>
                    <a:pt x="519" y="431"/>
                    <a:pt x="521" y="431"/>
                    <a:pt x="521" y="433"/>
                  </a:cubicBezTo>
                  <a:cubicBezTo>
                    <a:pt x="521" y="434"/>
                    <a:pt x="521" y="435"/>
                    <a:pt x="520" y="435"/>
                  </a:cubicBezTo>
                  <a:cubicBezTo>
                    <a:pt x="518" y="435"/>
                    <a:pt x="516" y="435"/>
                    <a:pt x="514" y="436"/>
                  </a:cubicBezTo>
                  <a:cubicBezTo>
                    <a:pt x="513" y="438"/>
                    <a:pt x="512" y="439"/>
                    <a:pt x="510" y="439"/>
                  </a:cubicBezTo>
                  <a:cubicBezTo>
                    <a:pt x="508" y="439"/>
                    <a:pt x="507" y="438"/>
                    <a:pt x="505" y="437"/>
                  </a:cubicBezTo>
                  <a:cubicBezTo>
                    <a:pt x="502" y="436"/>
                    <a:pt x="499" y="436"/>
                    <a:pt x="498" y="433"/>
                  </a:cubicBezTo>
                  <a:cubicBezTo>
                    <a:pt x="496" y="431"/>
                    <a:pt x="496" y="429"/>
                    <a:pt x="495" y="426"/>
                  </a:cubicBezTo>
                  <a:cubicBezTo>
                    <a:pt x="493" y="423"/>
                    <a:pt x="491" y="423"/>
                    <a:pt x="490" y="420"/>
                  </a:cubicBezTo>
                  <a:cubicBezTo>
                    <a:pt x="489" y="419"/>
                    <a:pt x="489" y="418"/>
                    <a:pt x="488" y="416"/>
                  </a:cubicBezTo>
                  <a:cubicBezTo>
                    <a:pt x="487" y="415"/>
                    <a:pt x="486" y="415"/>
                    <a:pt x="485" y="413"/>
                  </a:cubicBezTo>
                  <a:cubicBezTo>
                    <a:pt x="483" y="410"/>
                    <a:pt x="485" y="407"/>
                    <a:pt x="484" y="403"/>
                  </a:cubicBezTo>
                  <a:cubicBezTo>
                    <a:pt x="484" y="404"/>
                    <a:pt x="483" y="404"/>
                    <a:pt x="483" y="404"/>
                  </a:cubicBezTo>
                  <a:cubicBezTo>
                    <a:pt x="481" y="405"/>
                    <a:pt x="480" y="407"/>
                    <a:pt x="478" y="407"/>
                  </a:cubicBezTo>
                  <a:cubicBezTo>
                    <a:pt x="475" y="407"/>
                    <a:pt x="472" y="406"/>
                    <a:pt x="470" y="404"/>
                  </a:cubicBezTo>
                  <a:cubicBezTo>
                    <a:pt x="472" y="403"/>
                    <a:pt x="472" y="403"/>
                    <a:pt x="472" y="403"/>
                  </a:cubicBezTo>
                  <a:cubicBezTo>
                    <a:pt x="469" y="402"/>
                    <a:pt x="467" y="402"/>
                    <a:pt x="465" y="399"/>
                  </a:cubicBezTo>
                  <a:cubicBezTo>
                    <a:pt x="464" y="398"/>
                    <a:pt x="463" y="398"/>
                    <a:pt x="463" y="398"/>
                  </a:cubicBezTo>
                  <a:cubicBezTo>
                    <a:pt x="462" y="396"/>
                    <a:pt x="462" y="394"/>
                    <a:pt x="462" y="392"/>
                  </a:cubicBezTo>
                  <a:cubicBezTo>
                    <a:pt x="465" y="392"/>
                    <a:pt x="467" y="392"/>
                    <a:pt x="470" y="392"/>
                  </a:cubicBezTo>
                  <a:cubicBezTo>
                    <a:pt x="470" y="388"/>
                    <a:pt x="470" y="388"/>
                    <a:pt x="470" y="388"/>
                  </a:cubicBezTo>
                  <a:cubicBezTo>
                    <a:pt x="469" y="387"/>
                    <a:pt x="469" y="385"/>
                    <a:pt x="467" y="385"/>
                  </a:cubicBezTo>
                  <a:cubicBezTo>
                    <a:pt x="465" y="385"/>
                    <a:pt x="463" y="387"/>
                    <a:pt x="461" y="387"/>
                  </a:cubicBezTo>
                  <a:cubicBezTo>
                    <a:pt x="457" y="389"/>
                    <a:pt x="454" y="390"/>
                    <a:pt x="450" y="390"/>
                  </a:cubicBezTo>
                  <a:cubicBezTo>
                    <a:pt x="447" y="390"/>
                    <a:pt x="445" y="389"/>
                    <a:pt x="442" y="388"/>
                  </a:cubicBezTo>
                  <a:cubicBezTo>
                    <a:pt x="440" y="388"/>
                    <a:pt x="439" y="388"/>
                    <a:pt x="438" y="387"/>
                  </a:cubicBezTo>
                  <a:cubicBezTo>
                    <a:pt x="436" y="385"/>
                    <a:pt x="437" y="381"/>
                    <a:pt x="434" y="381"/>
                  </a:cubicBezTo>
                  <a:cubicBezTo>
                    <a:pt x="432" y="381"/>
                    <a:pt x="431" y="383"/>
                    <a:pt x="429" y="383"/>
                  </a:cubicBezTo>
                  <a:cubicBezTo>
                    <a:pt x="427" y="383"/>
                    <a:pt x="426" y="381"/>
                    <a:pt x="424" y="380"/>
                  </a:cubicBezTo>
                  <a:cubicBezTo>
                    <a:pt x="421" y="379"/>
                    <a:pt x="420" y="379"/>
                    <a:pt x="418" y="379"/>
                  </a:cubicBezTo>
                  <a:cubicBezTo>
                    <a:pt x="415" y="378"/>
                    <a:pt x="413" y="377"/>
                    <a:pt x="410" y="377"/>
                  </a:cubicBezTo>
                  <a:cubicBezTo>
                    <a:pt x="399" y="377"/>
                    <a:pt x="399" y="377"/>
                    <a:pt x="399" y="377"/>
                  </a:cubicBezTo>
                  <a:cubicBezTo>
                    <a:pt x="396" y="377"/>
                    <a:pt x="395" y="374"/>
                    <a:pt x="394" y="373"/>
                  </a:cubicBezTo>
                  <a:cubicBezTo>
                    <a:pt x="392" y="372"/>
                    <a:pt x="389" y="372"/>
                    <a:pt x="388" y="370"/>
                  </a:cubicBezTo>
                  <a:cubicBezTo>
                    <a:pt x="385" y="367"/>
                    <a:pt x="385" y="364"/>
                    <a:pt x="384" y="359"/>
                  </a:cubicBezTo>
                  <a:cubicBezTo>
                    <a:pt x="381" y="359"/>
                    <a:pt x="381" y="359"/>
                    <a:pt x="381" y="359"/>
                  </a:cubicBezTo>
                  <a:cubicBezTo>
                    <a:pt x="378" y="359"/>
                    <a:pt x="377" y="361"/>
                    <a:pt x="374" y="361"/>
                  </a:cubicBezTo>
                  <a:cubicBezTo>
                    <a:pt x="372" y="361"/>
                    <a:pt x="372" y="359"/>
                    <a:pt x="371" y="358"/>
                  </a:cubicBezTo>
                  <a:cubicBezTo>
                    <a:pt x="370" y="356"/>
                    <a:pt x="369" y="355"/>
                    <a:pt x="367" y="354"/>
                  </a:cubicBezTo>
                  <a:cubicBezTo>
                    <a:pt x="365" y="353"/>
                    <a:pt x="364" y="352"/>
                    <a:pt x="362" y="351"/>
                  </a:cubicBezTo>
                  <a:cubicBezTo>
                    <a:pt x="360" y="350"/>
                    <a:pt x="358" y="349"/>
                    <a:pt x="358" y="347"/>
                  </a:cubicBezTo>
                  <a:cubicBezTo>
                    <a:pt x="358" y="343"/>
                    <a:pt x="359" y="341"/>
                    <a:pt x="360" y="338"/>
                  </a:cubicBezTo>
                  <a:cubicBezTo>
                    <a:pt x="357" y="339"/>
                    <a:pt x="355" y="339"/>
                    <a:pt x="352" y="340"/>
                  </a:cubicBezTo>
                  <a:cubicBezTo>
                    <a:pt x="350" y="341"/>
                    <a:pt x="349" y="342"/>
                    <a:pt x="347" y="342"/>
                  </a:cubicBezTo>
                  <a:cubicBezTo>
                    <a:pt x="344" y="342"/>
                    <a:pt x="343" y="342"/>
                    <a:pt x="341" y="342"/>
                  </a:cubicBezTo>
                  <a:cubicBezTo>
                    <a:pt x="340" y="340"/>
                    <a:pt x="340" y="338"/>
                    <a:pt x="337" y="338"/>
                  </a:cubicBezTo>
                  <a:cubicBezTo>
                    <a:pt x="334" y="338"/>
                    <a:pt x="333" y="342"/>
                    <a:pt x="331" y="345"/>
                  </a:cubicBezTo>
                  <a:cubicBezTo>
                    <a:pt x="329" y="349"/>
                    <a:pt x="331" y="352"/>
                    <a:pt x="329" y="357"/>
                  </a:cubicBezTo>
                  <a:cubicBezTo>
                    <a:pt x="329" y="358"/>
                    <a:pt x="326" y="359"/>
                    <a:pt x="326" y="360"/>
                  </a:cubicBezTo>
                  <a:cubicBezTo>
                    <a:pt x="325" y="363"/>
                    <a:pt x="326" y="365"/>
                    <a:pt x="324" y="366"/>
                  </a:cubicBezTo>
                  <a:cubicBezTo>
                    <a:pt x="322" y="368"/>
                    <a:pt x="320" y="367"/>
                    <a:pt x="318" y="368"/>
                  </a:cubicBezTo>
                  <a:cubicBezTo>
                    <a:pt x="316" y="368"/>
                    <a:pt x="314" y="369"/>
                    <a:pt x="312" y="370"/>
                  </a:cubicBezTo>
                  <a:cubicBezTo>
                    <a:pt x="305" y="374"/>
                    <a:pt x="300" y="374"/>
                    <a:pt x="292" y="376"/>
                  </a:cubicBezTo>
                  <a:cubicBezTo>
                    <a:pt x="286" y="377"/>
                    <a:pt x="283" y="378"/>
                    <a:pt x="278" y="380"/>
                  </a:cubicBezTo>
                  <a:cubicBezTo>
                    <a:pt x="275" y="382"/>
                    <a:pt x="274" y="384"/>
                    <a:pt x="270" y="384"/>
                  </a:cubicBezTo>
                  <a:cubicBezTo>
                    <a:pt x="268" y="384"/>
                    <a:pt x="266" y="383"/>
                    <a:pt x="264" y="382"/>
                  </a:cubicBezTo>
                  <a:cubicBezTo>
                    <a:pt x="265" y="380"/>
                    <a:pt x="265" y="378"/>
                    <a:pt x="267" y="378"/>
                  </a:cubicBezTo>
                  <a:cubicBezTo>
                    <a:pt x="270" y="377"/>
                    <a:pt x="272" y="377"/>
                    <a:pt x="275" y="376"/>
                  </a:cubicBezTo>
                  <a:cubicBezTo>
                    <a:pt x="279" y="374"/>
                    <a:pt x="281" y="371"/>
                    <a:pt x="283" y="366"/>
                  </a:cubicBezTo>
                  <a:cubicBezTo>
                    <a:pt x="282" y="366"/>
                    <a:pt x="281" y="366"/>
                    <a:pt x="279" y="367"/>
                  </a:cubicBezTo>
                  <a:cubicBezTo>
                    <a:pt x="276" y="368"/>
                    <a:pt x="275" y="370"/>
                    <a:pt x="272" y="370"/>
                  </a:cubicBezTo>
                  <a:cubicBezTo>
                    <a:pt x="271" y="370"/>
                    <a:pt x="270" y="369"/>
                    <a:pt x="270" y="368"/>
                  </a:cubicBezTo>
                  <a:cubicBezTo>
                    <a:pt x="270" y="364"/>
                    <a:pt x="273" y="363"/>
                    <a:pt x="275" y="360"/>
                  </a:cubicBezTo>
                  <a:cubicBezTo>
                    <a:pt x="276" y="357"/>
                    <a:pt x="277" y="355"/>
                    <a:pt x="279" y="352"/>
                  </a:cubicBezTo>
                  <a:cubicBezTo>
                    <a:pt x="279" y="351"/>
                    <a:pt x="281" y="351"/>
                    <a:pt x="281" y="351"/>
                  </a:cubicBezTo>
                  <a:cubicBezTo>
                    <a:pt x="282" y="348"/>
                    <a:pt x="282" y="346"/>
                    <a:pt x="283" y="343"/>
                  </a:cubicBezTo>
                  <a:cubicBezTo>
                    <a:pt x="285" y="340"/>
                    <a:pt x="288" y="339"/>
                    <a:pt x="291" y="337"/>
                  </a:cubicBezTo>
                  <a:cubicBezTo>
                    <a:pt x="292" y="336"/>
                    <a:pt x="293" y="334"/>
                    <a:pt x="295" y="334"/>
                  </a:cubicBezTo>
                  <a:cubicBezTo>
                    <a:pt x="299" y="334"/>
                    <a:pt x="301" y="339"/>
                    <a:pt x="306" y="339"/>
                  </a:cubicBezTo>
                  <a:cubicBezTo>
                    <a:pt x="308" y="339"/>
                    <a:pt x="309" y="337"/>
                    <a:pt x="311" y="337"/>
                  </a:cubicBezTo>
                  <a:cubicBezTo>
                    <a:pt x="314" y="337"/>
                    <a:pt x="315" y="338"/>
                    <a:pt x="317" y="338"/>
                  </a:cubicBezTo>
                  <a:cubicBezTo>
                    <a:pt x="318" y="338"/>
                    <a:pt x="318" y="336"/>
                    <a:pt x="319" y="336"/>
                  </a:cubicBezTo>
                  <a:cubicBezTo>
                    <a:pt x="315" y="332"/>
                    <a:pt x="311" y="330"/>
                    <a:pt x="306" y="327"/>
                  </a:cubicBezTo>
                  <a:cubicBezTo>
                    <a:pt x="303" y="325"/>
                    <a:pt x="302" y="323"/>
                    <a:pt x="299" y="321"/>
                  </a:cubicBezTo>
                  <a:cubicBezTo>
                    <a:pt x="294" y="328"/>
                    <a:pt x="288" y="330"/>
                    <a:pt x="280" y="334"/>
                  </a:cubicBezTo>
                  <a:cubicBezTo>
                    <a:pt x="278" y="336"/>
                    <a:pt x="277" y="336"/>
                    <a:pt x="275" y="337"/>
                  </a:cubicBezTo>
                  <a:cubicBezTo>
                    <a:pt x="270" y="339"/>
                    <a:pt x="270" y="344"/>
                    <a:pt x="265" y="345"/>
                  </a:cubicBezTo>
                  <a:cubicBezTo>
                    <a:pt x="263" y="346"/>
                    <a:pt x="261" y="346"/>
                    <a:pt x="259" y="346"/>
                  </a:cubicBezTo>
                  <a:cubicBezTo>
                    <a:pt x="261" y="353"/>
                    <a:pt x="261" y="353"/>
                    <a:pt x="261" y="353"/>
                  </a:cubicBezTo>
                  <a:cubicBezTo>
                    <a:pt x="259" y="356"/>
                    <a:pt x="256" y="357"/>
                    <a:pt x="252" y="358"/>
                  </a:cubicBezTo>
                  <a:cubicBezTo>
                    <a:pt x="251" y="359"/>
                    <a:pt x="251" y="361"/>
                    <a:pt x="249" y="362"/>
                  </a:cubicBezTo>
                  <a:cubicBezTo>
                    <a:pt x="247" y="364"/>
                    <a:pt x="245" y="363"/>
                    <a:pt x="243" y="363"/>
                  </a:cubicBezTo>
                  <a:cubicBezTo>
                    <a:pt x="242" y="363"/>
                    <a:pt x="240" y="363"/>
                    <a:pt x="239" y="364"/>
                  </a:cubicBezTo>
                  <a:cubicBezTo>
                    <a:pt x="238" y="365"/>
                    <a:pt x="239" y="367"/>
                    <a:pt x="237" y="368"/>
                  </a:cubicBezTo>
                  <a:cubicBezTo>
                    <a:pt x="237" y="368"/>
                    <a:pt x="236" y="368"/>
                    <a:pt x="235" y="368"/>
                  </a:cubicBezTo>
                  <a:cubicBezTo>
                    <a:pt x="232" y="369"/>
                    <a:pt x="228" y="371"/>
                    <a:pt x="228" y="375"/>
                  </a:cubicBezTo>
                  <a:cubicBezTo>
                    <a:pt x="228" y="377"/>
                    <a:pt x="230" y="378"/>
                    <a:pt x="232" y="380"/>
                  </a:cubicBezTo>
                  <a:cubicBezTo>
                    <a:pt x="234" y="384"/>
                    <a:pt x="237" y="385"/>
                    <a:pt x="239" y="389"/>
                  </a:cubicBezTo>
                  <a:cubicBezTo>
                    <a:pt x="236" y="391"/>
                    <a:pt x="234" y="390"/>
                    <a:pt x="231" y="392"/>
                  </a:cubicBezTo>
                  <a:cubicBezTo>
                    <a:pt x="229" y="393"/>
                    <a:pt x="228" y="395"/>
                    <a:pt x="226" y="397"/>
                  </a:cubicBezTo>
                  <a:cubicBezTo>
                    <a:pt x="222" y="402"/>
                    <a:pt x="221" y="407"/>
                    <a:pt x="215" y="409"/>
                  </a:cubicBezTo>
                  <a:cubicBezTo>
                    <a:pt x="212" y="410"/>
                    <a:pt x="210" y="409"/>
                    <a:pt x="207" y="410"/>
                  </a:cubicBezTo>
                  <a:cubicBezTo>
                    <a:pt x="200" y="413"/>
                    <a:pt x="196" y="416"/>
                    <a:pt x="188" y="418"/>
                  </a:cubicBezTo>
                  <a:cubicBezTo>
                    <a:pt x="186" y="419"/>
                    <a:pt x="184" y="419"/>
                    <a:pt x="182" y="420"/>
                  </a:cubicBezTo>
                  <a:cubicBezTo>
                    <a:pt x="180" y="421"/>
                    <a:pt x="179" y="423"/>
                    <a:pt x="176" y="423"/>
                  </a:cubicBezTo>
                  <a:cubicBezTo>
                    <a:pt x="176" y="423"/>
                    <a:pt x="175" y="422"/>
                    <a:pt x="174" y="422"/>
                  </a:cubicBezTo>
                  <a:cubicBezTo>
                    <a:pt x="172" y="423"/>
                    <a:pt x="172" y="425"/>
                    <a:pt x="171" y="427"/>
                  </a:cubicBezTo>
                  <a:cubicBezTo>
                    <a:pt x="169" y="430"/>
                    <a:pt x="167" y="432"/>
                    <a:pt x="164" y="432"/>
                  </a:cubicBezTo>
                  <a:cubicBezTo>
                    <a:pt x="159" y="434"/>
                    <a:pt x="156" y="434"/>
                    <a:pt x="152" y="436"/>
                  </a:cubicBezTo>
                  <a:cubicBezTo>
                    <a:pt x="148" y="438"/>
                    <a:pt x="147" y="441"/>
                    <a:pt x="143" y="442"/>
                  </a:cubicBezTo>
                  <a:cubicBezTo>
                    <a:pt x="140" y="443"/>
                    <a:pt x="138" y="442"/>
                    <a:pt x="135" y="442"/>
                  </a:cubicBezTo>
                  <a:cubicBezTo>
                    <a:pt x="135" y="445"/>
                    <a:pt x="135" y="447"/>
                    <a:pt x="135" y="450"/>
                  </a:cubicBezTo>
                  <a:cubicBezTo>
                    <a:pt x="124" y="450"/>
                    <a:pt x="124" y="450"/>
                    <a:pt x="124" y="450"/>
                  </a:cubicBezTo>
                  <a:cubicBezTo>
                    <a:pt x="118" y="450"/>
                    <a:pt x="116" y="455"/>
                    <a:pt x="110" y="455"/>
                  </a:cubicBezTo>
                  <a:cubicBezTo>
                    <a:pt x="108" y="455"/>
                    <a:pt x="107" y="455"/>
                    <a:pt x="105" y="454"/>
                  </a:cubicBezTo>
                  <a:cubicBezTo>
                    <a:pt x="104" y="453"/>
                    <a:pt x="104" y="452"/>
                    <a:pt x="103" y="452"/>
                  </a:cubicBezTo>
                  <a:cubicBezTo>
                    <a:pt x="100" y="452"/>
                    <a:pt x="99" y="453"/>
                    <a:pt x="96" y="453"/>
                  </a:cubicBezTo>
                  <a:cubicBezTo>
                    <a:pt x="88" y="456"/>
                    <a:pt x="83" y="458"/>
                    <a:pt x="75" y="458"/>
                  </a:cubicBezTo>
                  <a:cubicBezTo>
                    <a:pt x="70" y="458"/>
                    <a:pt x="70" y="451"/>
                    <a:pt x="70" y="446"/>
                  </a:cubicBezTo>
                  <a:cubicBezTo>
                    <a:pt x="65" y="447"/>
                    <a:pt x="62" y="448"/>
                    <a:pt x="60" y="452"/>
                  </a:cubicBezTo>
                  <a:cubicBezTo>
                    <a:pt x="58" y="455"/>
                    <a:pt x="55" y="457"/>
                    <a:pt x="52" y="457"/>
                  </a:cubicBezTo>
                  <a:cubicBezTo>
                    <a:pt x="49" y="457"/>
                    <a:pt x="49" y="455"/>
                    <a:pt x="48" y="453"/>
                  </a:cubicBezTo>
                  <a:cubicBezTo>
                    <a:pt x="44" y="455"/>
                    <a:pt x="42" y="458"/>
                    <a:pt x="37" y="458"/>
                  </a:cubicBezTo>
                  <a:cubicBezTo>
                    <a:pt x="34" y="458"/>
                    <a:pt x="33" y="457"/>
                    <a:pt x="31" y="457"/>
                  </a:cubicBezTo>
                  <a:cubicBezTo>
                    <a:pt x="31" y="454"/>
                    <a:pt x="31" y="454"/>
                    <a:pt x="31" y="454"/>
                  </a:cubicBezTo>
                  <a:cubicBezTo>
                    <a:pt x="34" y="452"/>
                    <a:pt x="36" y="452"/>
                    <a:pt x="39" y="451"/>
                  </a:cubicBezTo>
                  <a:cubicBezTo>
                    <a:pt x="41" y="450"/>
                    <a:pt x="42" y="449"/>
                    <a:pt x="44" y="449"/>
                  </a:cubicBezTo>
                  <a:cubicBezTo>
                    <a:pt x="46" y="449"/>
                    <a:pt x="47" y="450"/>
                    <a:pt x="48" y="451"/>
                  </a:cubicBezTo>
                  <a:cubicBezTo>
                    <a:pt x="52" y="446"/>
                    <a:pt x="56" y="443"/>
                    <a:pt x="62" y="440"/>
                  </a:cubicBezTo>
                  <a:cubicBezTo>
                    <a:pt x="67" y="437"/>
                    <a:pt x="71" y="436"/>
                    <a:pt x="76" y="436"/>
                  </a:cubicBezTo>
                  <a:cubicBezTo>
                    <a:pt x="80" y="436"/>
                    <a:pt x="81" y="440"/>
                    <a:pt x="83" y="443"/>
                  </a:cubicBezTo>
                  <a:cubicBezTo>
                    <a:pt x="83" y="444"/>
                    <a:pt x="83" y="445"/>
                    <a:pt x="83" y="445"/>
                  </a:cubicBezTo>
                  <a:cubicBezTo>
                    <a:pt x="85" y="446"/>
                    <a:pt x="87" y="445"/>
                    <a:pt x="89" y="445"/>
                  </a:cubicBezTo>
                  <a:cubicBezTo>
                    <a:pt x="89" y="443"/>
                    <a:pt x="88" y="441"/>
                    <a:pt x="89" y="439"/>
                  </a:cubicBezTo>
                  <a:cubicBezTo>
                    <a:pt x="94" y="435"/>
                    <a:pt x="97" y="434"/>
                    <a:pt x="103" y="432"/>
                  </a:cubicBezTo>
                  <a:cubicBezTo>
                    <a:pt x="108" y="431"/>
                    <a:pt x="111" y="429"/>
                    <a:pt x="116" y="427"/>
                  </a:cubicBezTo>
                  <a:cubicBezTo>
                    <a:pt x="119" y="426"/>
                    <a:pt x="120" y="425"/>
                    <a:pt x="123" y="425"/>
                  </a:cubicBezTo>
                  <a:cubicBezTo>
                    <a:pt x="126" y="425"/>
                    <a:pt x="127" y="428"/>
                    <a:pt x="130" y="428"/>
                  </a:cubicBezTo>
                  <a:cubicBezTo>
                    <a:pt x="131" y="428"/>
                    <a:pt x="132" y="427"/>
                    <a:pt x="133" y="427"/>
                  </a:cubicBezTo>
                  <a:cubicBezTo>
                    <a:pt x="133" y="422"/>
                    <a:pt x="136" y="417"/>
                    <a:pt x="141" y="415"/>
                  </a:cubicBezTo>
                  <a:cubicBezTo>
                    <a:pt x="145" y="413"/>
                    <a:pt x="148" y="413"/>
                    <a:pt x="153" y="412"/>
                  </a:cubicBezTo>
                  <a:cubicBezTo>
                    <a:pt x="162" y="408"/>
                    <a:pt x="158" y="393"/>
                    <a:pt x="168" y="391"/>
                  </a:cubicBezTo>
                  <a:cubicBezTo>
                    <a:pt x="167" y="390"/>
                    <a:pt x="165" y="389"/>
                    <a:pt x="165" y="387"/>
                  </a:cubicBezTo>
                  <a:cubicBezTo>
                    <a:pt x="165" y="386"/>
                    <a:pt x="167" y="385"/>
                    <a:pt x="168" y="385"/>
                  </a:cubicBezTo>
                  <a:cubicBezTo>
                    <a:pt x="170" y="383"/>
                    <a:pt x="171" y="382"/>
                    <a:pt x="172" y="381"/>
                  </a:cubicBezTo>
                  <a:cubicBezTo>
                    <a:pt x="175" y="378"/>
                    <a:pt x="177" y="377"/>
                    <a:pt x="177" y="373"/>
                  </a:cubicBezTo>
                  <a:cubicBezTo>
                    <a:pt x="177" y="373"/>
                    <a:pt x="177" y="372"/>
                    <a:pt x="176" y="372"/>
                  </a:cubicBezTo>
                  <a:cubicBezTo>
                    <a:pt x="173" y="372"/>
                    <a:pt x="173" y="372"/>
                    <a:pt x="173" y="372"/>
                  </a:cubicBezTo>
                  <a:cubicBezTo>
                    <a:pt x="170" y="372"/>
                    <a:pt x="169" y="373"/>
                    <a:pt x="166" y="373"/>
                  </a:cubicBezTo>
                  <a:cubicBezTo>
                    <a:pt x="163" y="373"/>
                    <a:pt x="160" y="371"/>
                    <a:pt x="160" y="368"/>
                  </a:cubicBezTo>
                  <a:cubicBezTo>
                    <a:pt x="160" y="366"/>
                    <a:pt x="162" y="365"/>
                    <a:pt x="164" y="365"/>
                  </a:cubicBezTo>
                  <a:cubicBezTo>
                    <a:pt x="164" y="365"/>
                    <a:pt x="163" y="364"/>
                    <a:pt x="162" y="364"/>
                  </a:cubicBezTo>
                  <a:cubicBezTo>
                    <a:pt x="162" y="363"/>
                    <a:pt x="162" y="362"/>
                    <a:pt x="161" y="362"/>
                  </a:cubicBezTo>
                  <a:cubicBezTo>
                    <a:pt x="159" y="362"/>
                    <a:pt x="157" y="363"/>
                    <a:pt x="155" y="363"/>
                  </a:cubicBezTo>
                  <a:cubicBezTo>
                    <a:pt x="153" y="364"/>
                    <a:pt x="151" y="364"/>
                    <a:pt x="150" y="366"/>
                  </a:cubicBezTo>
                  <a:cubicBezTo>
                    <a:pt x="148" y="370"/>
                    <a:pt x="150" y="373"/>
                    <a:pt x="149" y="378"/>
                  </a:cubicBezTo>
                  <a:cubicBezTo>
                    <a:pt x="147" y="375"/>
                    <a:pt x="145" y="374"/>
                    <a:pt x="143" y="371"/>
                  </a:cubicBezTo>
                  <a:cubicBezTo>
                    <a:pt x="142" y="368"/>
                    <a:pt x="141" y="367"/>
                    <a:pt x="140" y="365"/>
                  </a:cubicBezTo>
                  <a:cubicBezTo>
                    <a:pt x="140" y="364"/>
                    <a:pt x="140" y="363"/>
                    <a:pt x="140" y="363"/>
                  </a:cubicBezTo>
                  <a:cubicBezTo>
                    <a:pt x="139" y="362"/>
                    <a:pt x="137" y="362"/>
                    <a:pt x="136" y="362"/>
                  </a:cubicBezTo>
                  <a:cubicBezTo>
                    <a:pt x="131" y="361"/>
                    <a:pt x="131" y="355"/>
                    <a:pt x="127" y="352"/>
                  </a:cubicBezTo>
                  <a:cubicBezTo>
                    <a:pt x="125" y="350"/>
                    <a:pt x="122" y="351"/>
                    <a:pt x="119" y="351"/>
                  </a:cubicBezTo>
                  <a:cubicBezTo>
                    <a:pt x="114" y="351"/>
                    <a:pt x="112" y="352"/>
                    <a:pt x="108" y="356"/>
                  </a:cubicBezTo>
                  <a:cubicBezTo>
                    <a:pt x="107" y="356"/>
                    <a:pt x="107" y="357"/>
                    <a:pt x="106" y="357"/>
                  </a:cubicBezTo>
                  <a:cubicBezTo>
                    <a:pt x="105" y="357"/>
                    <a:pt x="105" y="359"/>
                    <a:pt x="104" y="359"/>
                  </a:cubicBezTo>
                  <a:cubicBezTo>
                    <a:pt x="103" y="359"/>
                    <a:pt x="102" y="358"/>
                    <a:pt x="101" y="358"/>
                  </a:cubicBezTo>
                  <a:cubicBezTo>
                    <a:pt x="102" y="353"/>
                    <a:pt x="104" y="350"/>
                    <a:pt x="106" y="346"/>
                  </a:cubicBezTo>
                  <a:cubicBezTo>
                    <a:pt x="107" y="344"/>
                    <a:pt x="108" y="343"/>
                    <a:pt x="108" y="341"/>
                  </a:cubicBezTo>
                  <a:cubicBezTo>
                    <a:pt x="108" y="339"/>
                    <a:pt x="106" y="339"/>
                    <a:pt x="105" y="337"/>
                  </a:cubicBezTo>
                  <a:cubicBezTo>
                    <a:pt x="105" y="336"/>
                    <a:pt x="105" y="334"/>
                    <a:pt x="106" y="333"/>
                  </a:cubicBezTo>
                  <a:cubicBezTo>
                    <a:pt x="108" y="330"/>
                    <a:pt x="113" y="330"/>
                    <a:pt x="113" y="327"/>
                  </a:cubicBezTo>
                  <a:cubicBezTo>
                    <a:pt x="113" y="323"/>
                    <a:pt x="111" y="321"/>
                    <a:pt x="110" y="318"/>
                  </a:cubicBezTo>
                  <a:cubicBezTo>
                    <a:pt x="109" y="315"/>
                    <a:pt x="109" y="313"/>
                    <a:pt x="109" y="309"/>
                  </a:cubicBezTo>
                  <a:cubicBezTo>
                    <a:pt x="109" y="306"/>
                    <a:pt x="111" y="303"/>
                    <a:pt x="113" y="300"/>
                  </a:cubicBezTo>
                  <a:cubicBezTo>
                    <a:pt x="111" y="301"/>
                    <a:pt x="111" y="301"/>
                    <a:pt x="111" y="301"/>
                  </a:cubicBezTo>
                  <a:cubicBezTo>
                    <a:pt x="108" y="302"/>
                    <a:pt x="107" y="303"/>
                    <a:pt x="105" y="305"/>
                  </a:cubicBezTo>
                  <a:cubicBezTo>
                    <a:pt x="103" y="306"/>
                    <a:pt x="103" y="309"/>
                    <a:pt x="100" y="311"/>
                  </a:cubicBezTo>
                  <a:cubicBezTo>
                    <a:pt x="98" y="312"/>
                    <a:pt x="96" y="313"/>
                    <a:pt x="93" y="313"/>
                  </a:cubicBezTo>
                  <a:cubicBezTo>
                    <a:pt x="90" y="313"/>
                    <a:pt x="88" y="309"/>
                    <a:pt x="86" y="307"/>
                  </a:cubicBezTo>
                  <a:cubicBezTo>
                    <a:pt x="83" y="305"/>
                    <a:pt x="81" y="303"/>
                    <a:pt x="81" y="300"/>
                  </a:cubicBezTo>
                  <a:cubicBezTo>
                    <a:pt x="81" y="286"/>
                    <a:pt x="81" y="286"/>
                    <a:pt x="81" y="286"/>
                  </a:cubicBezTo>
                  <a:cubicBezTo>
                    <a:pt x="81" y="283"/>
                    <a:pt x="79" y="282"/>
                    <a:pt x="78" y="279"/>
                  </a:cubicBezTo>
                  <a:cubicBezTo>
                    <a:pt x="78" y="278"/>
                    <a:pt x="77" y="278"/>
                    <a:pt x="77" y="277"/>
                  </a:cubicBezTo>
                  <a:cubicBezTo>
                    <a:pt x="77" y="275"/>
                    <a:pt x="78" y="275"/>
                    <a:pt x="78" y="273"/>
                  </a:cubicBezTo>
                  <a:cubicBezTo>
                    <a:pt x="79" y="273"/>
                    <a:pt x="80" y="272"/>
                    <a:pt x="82" y="272"/>
                  </a:cubicBezTo>
                  <a:cubicBezTo>
                    <a:pt x="85" y="272"/>
                    <a:pt x="86" y="277"/>
                    <a:pt x="89" y="279"/>
                  </a:cubicBezTo>
                  <a:cubicBezTo>
                    <a:pt x="90" y="280"/>
                    <a:pt x="92" y="280"/>
                    <a:pt x="93" y="281"/>
                  </a:cubicBezTo>
                  <a:cubicBezTo>
                    <a:pt x="95" y="283"/>
                    <a:pt x="96" y="285"/>
                    <a:pt x="99" y="285"/>
                  </a:cubicBezTo>
                  <a:cubicBezTo>
                    <a:pt x="100" y="285"/>
                    <a:pt x="101" y="285"/>
                    <a:pt x="102" y="284"/>
                  </a:cubicBezTo>
                  <a:cubicBezTo>
                    <a:pt x="101" y="282"/>
                    <a:pt x="100" y="280"/>
                    <a:pt x="98" y="279"/>
                  </a:cubicBezTo>
                  <a:cubicBezTo>
                    <a:pt x="96" y="277"/>
                    <a:pt x="94" y="277"/>
                    <a:pt x="92" y="274"/>
                  </a:cubicBezTo>
                  <a:cubicBezTo>
                    <a:pt x="91" y="273"/>
                    <a:pt x="91" y="272"/>
                    <a:pt x="90" y="270"/>
                  </a:cubicBezTo>
                  <a:cubicBezTo>
                    <a:pt x="87" y="268"/>
                    <a:pt x="85" y="268"/>
                    <a:pt x="83" y="266"/>
                  </a:cubicBezTo>
                  <a:cubicBezTo>
                    <a:pt x="80" y="263"/>
                    <a:pt x="80" y="260"/>
                    <a:pt x="79" y="256"/>
                  </a:cubicBezTo>
                  <a:cubicBezTo>
                    <a:pt x="79" y="252"/>
                    <a:pt x="76" y="250"/>
                    <a:pt x="76" y="246"/>
                  </a:cubicBezTo>
                  <a:cubicBezTo>
                    <a:pt x="76" y="245"/>
                    <a:pt x="77" y="245"/>
                    <a:pt x="77" y="244"/>
                  </a:cubicBezTo>
                  <a:cubicBezTo>
                    <a:pt x="79" y="240"/>
                    <a:pt x="83" y="238"/>
                    <a:pt x="87" y="236"/>
                  </a:cubicBezTo>
                  <a:cubicBezTo>
                    <a:pt x="90" y="234"/>
                    <a:pt x="91" y="232"/>
                    <a:pt x="94" y="229"/>
                  </a:cubicBezTo>
                  <a:cubicBezTo>
                    <a:pt x="100" y="223"/>
                    <a:pt x="106" y="223"/>
                    <a:pt x="115" y="223"/>
                  </a:cubicBezTo>
                  <a:cubicBezTo>
                    <a:pt x="115" y="218"/>
                    <a:pt x="115" y="214"/>
                    <a:pt x="118" y="211"/>
                  </a:cubicBezTo>
                  <a:cubicBezTo>
                    <a:pt x="120" y="209"/>
                    <a:pt x="121" y="209"/>
                    <a:pt x="124" y="208"/>
                  </a:cubicBezTo>
                  <a:cubicBezTo>
                    <a:pt x="125" y="207"/>
                    <a:pt x="126" y="206"/>
                    <a:pt x="128" y="206"/>
                  </a:cubicBezTo>
                  <a:cubicBezTo>
                    <a:pt x="131" y="206"/>
                    <a:pt x="132" y="210"/>
                    <a:pt x="133" y="214"/>
                  </a:cubicBezTo>
                  <a:cubicBezTo>
                    <a:pt x="133" y="214"/>
                    <a:pt x="133" y="215"/>
                    <a:pt x="133" y="216"/>
                  </a:cubicBezTo>
                  <a:cubicBezTo>
                    <a:pt x="135" y="218"/>
                    <a:pt x="138" y="218"/>
                    <a:pt x="141" y="218"/>
                  </a:cubicBezTo>
                  <a:cubicBezTo>
                    <a:pt x="146" y="218"/>
                    <a:pt x="149" y="216"/>
                    <a:pt x="154" y="212"/>
                  </a:cubicBezTo>
                  <a:cubicBezTo>
                    <a:pt x="155" y="212"/>
                    <a:pt x="156" y="212"/>
                    <a:pt x="156" y="211"/>
                  </a:cubicBezTo>
                  <a:cubicBezTo>
                    <a:pt x="157" y="211"/>
                    <a:pt x="156" y="210"/>
                    <a:pt x="157" y="210"/>
                  </a:cubicBezTo>
                  <a:cubicBezTo>
                    <a:pt x="161" y="210"/>
                    <a:pt x="163" y="213"/>
                    <a:pt x="167" y="213"/>
                  </a:cubicBezTo>
                  <a:cubicBezTo>
                    <a:pt x="168" y="213"/>
                    <a:pt x="169" y="212"/>
                    <a:pt x="171" y="212"/>
                  </a:cubicBezTo>
                  <a:cubicBezTo>
                    <a:pt x="174" y="211"/>
                    <a:pt x="176" y="212"/>
                    <a:pt x="178" y="210"/>
                  </a:cubicBezTo>
                  <a:cubicBezTo>
                    <a:pt x="182" y="207"/>
                    <a:pt x="181" y="203"/>
                    <a:pt x="182" y="198"/>
                  </a:cubicBezTo>
                  <a:cubicBezTo>
                    <a:pt x="182" y="196"/>
                    <a:pt x="183" y="196"/>
                    <a:pt x="183" y="194"/>
                  </a:cubicBezTo>
                  <a:cubicBezTo>
                    <a:pt x="183" y="191"/>
                    <a:pt x="181" y="189"/>
                    <a:pt x="179" y="186"/>
                  </a:cubicBezTo>
                  <a:cubicBezTo>
                    <a:pt x="184" y="185"/>
                    <a:pt x="188" y="185"/>
                    <a:pt x="192" y="182"/>
                  </a:cubicBezTo>
                  <a:cubicBezTo>
                    <a:pt x="191" y="179"/>
                    <a:pt x="191" y="174"/>
                    <a:pt x="188" y="174"/>
                  </a:cubicBezTo>
                  <a:cubicBezTo>
                    <a:pt x="183" y="174"/>
                    <a:pt x="181" y="177"/>
                    <a:pt x="176" y="177"/>
                  </a:cubicBezTo>
                  <a:cubicBezTo>
                    <a:pt x="174" y="177"/>
                    <a:pt x="172" y="177"/>
                    <a:pt x="170" y="178"/>
                  </a:cubicBezTo>
                  <a:cubicBezTo>
                    <a:pt x="168" y="178"/>
                    <a:pt x="167" y="180"/>
                    <a:pt x="164" y="180"/>
                  </a:cubicBezTo>
                  <a:cubicBezTo>
                    <a:pt x="162" y="180"/>
                    <a:pt x="162" y="177"/>
                    <a:pt x="162" y="175"/>
                  </a:cubicBezTo>
                  <a:cubicBezTo>
                    <a:pt x="162" y="174"/>
                    <a:pt x="161" y="174"/>
                    <a:pt x="160" y="173"/>
                  </a:cubicBezTo>
                  <a:cubicBezTo>
                    <a:pt x="159" y="175"/>
                    <a:pt x="158" y="177"/>
                    <a:pt x="157" y="179"/>
                  </a:cubicBezTo>
                  <a:cubicBezTo>
                    <a:pt x="154" y="176"/>
                    <a:pt x="152" y="175"/>
                    <a:pt x="149" y="173"/>
                  </a:cubicBezTo>
                  <a:cubicBezTo>
                    <a:pt x="146" y="171"/>
                    <a:pt x="144" y="169"/>
                    <a:pt x="141" y="168"/>
                  </a:cubicBezTo>
                  <a:cubicBezTo>
                    <a:pt x="140" y="168"/>
                    <a:pt x="139" y="168"/>
                    <a:pt x="137" y="168"/>
                  </a:cubicBezTo>
                  <a:cubicBezTo>
                    <a:pt x="133" y="167"/>
                    <a:pt x="132" y="163"/>
                    <a:pt x="130" y="160"/>
                  </a:cubicBezTo>
                  <a:cubicBezTo>
                    <a:pt x="127" y="156"/>
                    <a:pt x="121" y="156"/>
                    <a:pt x="121" y="151"/>
                  </a:cubicBezTo>
                  <a:cubicBezTo>
                    <a:pt x="121" y="150"/>
                    <a:pt x="122" y="150"/>
                    <a:pt x="122" y="149"/>
                  </a:cubicBezTo>
                  <a:cubicBezTo>
                    <a:pt x="123" y="146"/>
                    <a:pt x="123" y="144"/>
                    <a:pt x="123" y="141"/>
                  </a:cubicBezTo>
                  <a:cubicBezTo>
                    <a:pt x="123" y="139"/>
                    <a:pt x="123" y="137"/>
                    <a:pt x="123" y="136"/>
                  </a:cubicBezTo>
                  <a:cubicBezTo>
                    <a:pt x="124" y="136"/>
                    <a:pt x="125" y="137"/>
                    <a:pt x="127" y="138"/>
                  </a:cubicBezTo>
                  <a:cubicBezTo>
                    <a:pt x="128" y="139"/>
                    <a:pt x="129" y="140"/>
                    <a:pt x="130" y="140"/>
                  </a:cubicBezTo>
                  <a:cubicBezTo>
                    <a:pt x="131" y="140"/>
                    <a:pt x="132" y="139"/>
                    <a:pt x="132" y="139"/>
                  </a:cubicBezTo>
                  <a:cubicBezTo>
                    <a:pt x="130" y="135"/>
                    <a:pt x="129" y="132"/>
                    <a:pt x="126" y="129"/>
                  </a:cubicBezTo>
                  <a:cubicBezTo>
                    <a:pt x="124" y="127"/>
                    <a:pt x="122" y="126"/>
                    <a:pt x="120" y="123"/>
                  </a:cubicBezTo>
                  <a:cubicBezTo>
                    <a:pt x="121" y="123"/>
                    <a:pt x="120" y="122"/>
                    <a:pt x="121" y="122"/>
                  </a:cubicBezTo>
                  <a:cubicBezTo>
                    <a:pt x="123" y="120"/>
                    <a:pt x="125" y="120"/>
                    <a:pt x="127" y="120"/>
                  </a:cubicBezTo>
                  <a:cubicBezTo>
                    <a:pt x="131" y="118"/>
                    <a:pt x="133" y="117"/>
                    <a:pt x="137" y="116"/>
                  </a:cubicBezTo>
                  <a:cubicBezTo>
                    <a:pt x="140" y="115"/>
                    <a:pt x="141" y="114"/>
                    <a:pt x="145" y="114"/>
                  </a:cubicBezTo>
                  <a:cubicBezTo>
                    <a:pt x="146" y="114"/>
                    <a:pt x="147" y="115"/>
                    <a:pt x="148" y="116"/>
                  </a:cubicBezTo>
                  <a:cubicBezTo>
                    <a:pt x="150" y="118"/>
                    <a:pt x="152" y="119"/>
                    <a:pt x="154" y="119"/>
                  </a:cubicBezTo>
                  <a:cubicBezTo>
                    <a:pt x="155" y="118"/>
                    <a:pt x="156" y="117"/>
                    <a:pt x="156" y="116"/>
                  </a:cubicBezTo>
                  <a:cubicBezTo>
                    <a:pt x="156" y="115"/>
                    <a:pt x="155" y="114"/>
                    <a:pt x="155" y="113"/>
                  </a:cubicBezTo>
                  <a:cubicBezTo>
                    <a:pt x="155" y="112"/>
                    <a:pt x="156" y="112"/>
                    <a:pt x="156" y="112"/>
                  </a:cubicBezTo>
                  <a:cubicBezTo>
                    <a:pt x="163" y="111"/>
                    <a:pt x="167" y="112"/>
                    <a:pt x="173" y="112"/>
                  </a:cubicBezTo>
                  <a:cubicBezTo>
                    <a:pt x="177" y="112"/>
                    <a:pt x="178" y="111"/>
                    <a:pt x="181" y="110"/>
                  </a:cubicBezTo>
                  <a:cubicBezTo>
                    <a:pt x="180" y="114"/>
                    <a:pt x="180" y="116"/>
                    <a:pt x="178" y="120"/>
                  </a:cubicBezTo>
                  <a:cubicBezTo>
                    <a:pt x="178" y="121"/>
                    <a:pt x="176" y="121"/>
                    <a:pt x="176" y="123"/>
                  </a:cubicBezTo>
                  <a:cubicBezTo>
                    <a:pt x="176" y="126"/>
                    <a:pt x="177" y="129"/>
                    <a:pt x="180" y="130"/>
                  </a:cubicBezTo>
                  <a:cubicBezTo>
                    <a:pt x="183" y="130"/>
                    <a:pt x="185" y="130"/>
                    <a:pt x="188" y="130"/>
                  </a:cubicBezTo>
                  <a:cubicBezTo>
                    <a:pt x="192" y="130"/>
                    <a:pt x="196" y="130"/>
                    <a:pt x="198" y="134"/>
                  </a:cubicBezTo>
                  <a:cubicBezTo>
                    <a:pt x="199" y="135"/>
                    <a:pt x="199" y="137"/>
                    <a:pt x="202" y="137"/>
                  </a:cubicBezTo>
                  <a:cubicBezTo>
                    <a:pt x="205" y="137"/>
                    <a:pt x="210" y="136"/>
                    <a:pt x="210" y="132"/>
                  </a:cubicBezTo>
                  <a:cubicBezTo>
                    <a:pt x="210" y="130"/>
                    <a:pt x="209" y="130"/>
                    <a:pt x="208" y="129"/>
                  </a:cubicBezTo>
                  <a:cubicBezTo>
                    <a:pt x="205" y="127"/>
                    <a:pt x="204" y="126"/>
                    <a:pt x="201" y="124"/>
                  </a:cubicBezTo>
                  <a:cubicBezTo>
                    <a:pt x="201" y="123"/>
                    <a:pt x="203" y="122"/>
                    <a:pt x="203" y="120"/>
                  </a:cubicBezTo>
                  <a:cubicBezTo>
                    <a:pt x="203" y="118"/>
                    <a:pt x="201" y="117"/>
                    <a:pt x="201" y="114"/>
                  </a:cubicBezTo>
                  <a:cubicBezTo>
                    <a:pt x="201" y="112"/>
                    <a:pt x="201" y="111"/>
                    <a:pt x="202" y="111"/>
                  </a:cubicBezTo>
                  <a:cubicBezTo>
                    <a:pt x="203" y="112"/>
                    <a:pt x="203" y="111"/>
                    <a:pt x="204" y="111"/>
                  </a:cubicBezTo>
                  <a:cubicBezTo>
                    <a:pt x="204" y="119"/>
                    <a:pt x="207" y="123"/>
                    <a:pt x="212" y="129"/>
                  </a:cubicBezTo>
                  <a:cubicBezTo>
                    <a:pt x="213" y="130"/>
                    <a:pt x="213" y="131"/>
                    <a:pt x="215" y="132"/>
                  </a:cubicBezTo>
                  <a:cubicBezTo>
                    <a:pt x="218" y="134"/>
                    <a:pt x="221" y="133"/>
                    <a:pt x="224" y="135"/>
                  </a:cubicBezTo>
                  <a:cubicBezTo>
                    <a:pt x="226" y="135"/>
                    <a:pt x="227" y="136"/>
                    <a:pt x="228" y="137"/>
                  </a:cubicBezTo>
                  <a:cubicBezTo>
                    <a:pt x="230" y="137"/>
                    <a:pt x="230" y="137"/>
                    <a:pt x="230" y="137"/>
                  </a:cubicBezTo>
                  <a:cubicBezTo>
                    <a:pt x="230" y="136"/>
                    <a:pt x="231" y="135"/>
                    <a:pt x="231" y="135"/>
                  </a:cubicBezTo>
                  <a:cubicBezTo>
                    <a:pt x="231" y="133"/>
                    <a:pt x="230" y="132"/>
                    <a:pt x="230" y="130"/>
                  </a:cubicBezTo>
                  <a:cubicBezTo>
                    <a:pt x="230" y="128"/>
                    <a:pt x="231" y="127"/>
                    <a:pt x="231" y="125"/>
                  </a:cubicBezTo>
                  <a:cubicBezTo>
                    <a:pt x="224" y="123"/>
                    <a:pt x="219" y="123"/>
                    <a:pt x="212" y="122"/>
                  </a:cubicBezTo>
                  <a:cubicBezTo>
                    <a:pt x="211" y="119"/>
                    <a:pt x="211" y="119"/>
                    <a:pt x="211" y="119"/>
                  </a:cubicBezTo>
                  <a:cubicBezTo>
                    <a:pt x="212" y="116"/>
                    <a:pt x="213" y="114"/>
                    <a:pt x="215" y="111"/>
                  </a:cubicBezTo>
                  <a:cubicBezTo>
                    <a:pt x="209" y="106"/>
                    <a:pt x="204" y="106"/>
                    <a:pt x="198" y="102"/>
                  </a:cubicBezTo>
                  <a:cubicBezTo>
                    <a:pt x="195" y="101"/>
                    <a:pt x="193" y="98"/>
                    <a:pt x="190" y="97"/>
                  </a:cubicBezTo>
                  <a:cubicBezTo>
                    <a:pt x="192" y="94"/>
                    <a:pt x="195" y="94"/>
                    <a:pt x="195" y="91"/>
                  </a:cubicBezTo>
                  <a:cubicBezTo>
                    <a:pt x="195" y="84"/>
                    <a:pt x="193" y="81"/>
                    <a:pt x="192" y="74"/>
                  </a:cubicBezTo>
                  <a:cubicBezTo>
                    <a:pt x="192" y="72"/>
                    <a:pt x="191" y="71"/>
                    <a:pt x="191" y="68"/>
                  </a:cubicBezTo>
                  <a:cubicBezTo>
                    <a:pt x="190" y="65"/>
                    <a:pt x="191" y="61"/>
                    <a:pt x="188" y="61"/>
                  </a:cubicBezTo>
                  <a:cubicBezTo>
                    <a:pt x="186" y="60"/>
                    <a:pt x="185" y="60"/>
                    <a:pt x="183" y="60"/>
                  </a:cubicBezTo>
                  <a:cubicBezTo>
                    <a:pt x="184" y="57"/>
                    <a:pt x="183" y="55"/>
                    <a:pt x="183" y="52"/>
                  </a:cubicBezTo>
                  <a:cubicBezTo>
                    <a:pt x="183" y="50"/>
                    <a:pt x="186" y="49"/>
                    <a:pt x="188" y="47"/>
                  </a:cubicBezTo>
                  <a:cubicBezTo>
                    <a:pt x="188" y="46"/>
                    <a:pt x="188" y="46"/>
                    <a:pt x="189" y="45"/>
                  </a:cubicBezTo>
                  <a:cubicBezTo>
                    <a:pt x="191" y="43"/>
                    <a:pt x="193" y="41"/>
                    <a:pt x="194" y="38"/>
                  </a:cubicBezTo>
                  <a:cubicBezTo>
                    <a:pt x="201" y="40"/>
                    <a:pt x="204" y="42"/>
                    <a:pt x="211" y="43"/>
                  </a:cubicBezTo>
                  <a:cubicBezTo>
                    <a:pt x="213" y="43"/>
                    <a:pt x="214" y="44"/>
                    <a:pt x="215" y="44"/>
                  </a:cubicBezTo>
                  <a:cubicBezTo>
                    <a:pt x="219" y="44"/>
                    <a:pt x="221" y="42"/>
                    <a:pt x="225" y="40"/>
                  </a:cubicBezTo>
                  <a:cubicBezTo>
                    <a:pt x="228" y="39"/>
                    <a:pt x="230" y="40"/>
                    <a:pt x="233" y="38"/>
                  </a:cubicBezTo>
                  <a:cubicBezTo>
                    <a:pt x="235" y="36"/>
                    <a:pt x="236" y="34"/>
                    <a:pt x="238" y="31"/>
                  </a:cubicBezTo>
                  <a:cubicBezTo>
                    <a:pt x="243" y="27"/>
                    <a:pt x="246" y="24"/>
                    <a:pt x="251" y="20"/>
                  </a:cubicBezTo>
                  <a:cubicBezTo>
                    <a:pt x="255" y="18"/>
                    <a:pt x="256" y="15"/>
                    <a:pt x="260" y="15"/>
                  </a:cubicBezTo>
                  <a:cubicBezTo>
                    <a:pt x="262" y="15"/>
                    <a:pt x="263" y="16"/>
                    <a:pt x="264" y="16"/>
                  </a:cubicBezTo>
                  <a:cubicBezTo>
                    <a:pt x="269" y="16"/>
                    <a:pt x="272" y="13"/>
                    <a:pt x="277" y="13"/>
                  </a:cubicBezTo>
                  <a:cubicBezTo>
                    <a:pt x="281" y="13"/>
                    <a:pt x="281" y="13"/>
                    <a:pt x="281" y="13"/>
                  </a:cubicBezTo>
                  <a:cubicBezTo>
                    <a:pt x="282" y="16"/>
                    <a:pt x="281" y="19"/>
                    <a:pt x="281" y="22"/>
                  </a:cubicBezTo>
                  <a:cubicBezTo>
                    <a:pt x="282" y="22"/>
                    <a:pt x="283" y="23"/>
                    <a:pt x="283" y="22"/>
                  </a:cubicBezTo>
                  <a:cubicBezTo>
                    <a:pt x="286" y="19"/>
                    <a:pt x="286" y="16"/>
                    <a:pt x="287" y="12"/>
                  </a:cubicBezTo>
                  <a:cubicBezTo>
                    <a:pt x="287" y="10"/>
                    <a:pt x="288" y="6"/>
                    <a:pt x="290" y="6"/>
                  </a:cubicBezTo>
                  <a:cubicBezTo>
                    <a:pt x="291" y="6"/>
                    <a:pt x="292" y="7"/>
                    <a:pt x="293" y="7"/>
                  </a:cubicBezTo>
                  <a:cubicBezTo>
                    <a:pt x="296" y="8"/>
                    <a:pt x="297" y="7"/>
                    <a:pt x="299" y="7"/>
                  </a:cubicBezTo>
                  <a:cubicBezTo>
                    <a:pt x="302" y="8"/>
                    <a:pt x="303" y="9"/>
                    <a:pt x="306" y="9"/>
                  </a:cubicBezTo>
                  <a:cubicBezTo>
                    <a:pt x="311" y="9"/>
                    <a:pt x="314" y="7"/>
                    <a:pt x="319" y="4"/>
                  </a:cubicBezTo>
                  <a:cubicBezTo>
                    <a:pt x="321" y="3"/>
                    <a:pt x="322" y="0"/>
                    <a:pt x="324" y="0"/>
                  </a:cubicBezTo>
                  <a:cubicBezTo>
                    <a:pt x="327" y="0"/>
                    <a:pt x="328" y="2"/>
                    <a:pt x="330" y="4"/>
                  </a:cubicBezTo>
                  <a:cubicBezTo>
                    <a:pt x="331" y="5"/>
                    <a:pt x="332" y="6"/>
                    <a:pt x="333" y="7"/>
                  </a:cubicBezTo>
                  <a:cubicBezTo>
                    <a:pt x="330" y="9"/>
                    <a:pt x="328" y="11"/>
                    <a:pt x="328" y="15"/>
                  </a:cubicBezTo>
                  <a:cubicBezTo>
                    <a:pt x="328" y="17"/>
                    <a:pt x="330" y="18"/>
                    <a:pt x="331" y="20"/>
                  </a:cubicBezTo>
                  <a:cubicBezTo>
                    <a:pt x="333" y="18"/>
                    <a:pt x="335" y="17"/>
                    <a:pt x="337" y="15"/>
                  </a:cubicBezTo>
                  <a:cubicBezTo>
                    <a:pt x="339" y="13"/>
                    <a:pt x="339" y="11"/>
                    <a:pt x="341" y="9"/>
                  </a:cubicBezTo>
                  <a:cubicBezTo>
                    <a:pt x="342" y="12"/>
                    <a:pt x="342" y="15"/>
                    <a:pt x="345" y="16"/>
                  </a:cubicBezTo>
                  <a:cubicBezTo>
                    <a:pt x="351" y="19"/>
                    <a:pt x="356" y="14"/>
                    <a:pt x="361" y="18"/>
                  </a:cubicBezTo>
                  <a:cubicBezTo>
                    <a:pt x="364" y="21"/>
                    <a:pt x="366" y="24"/>
                    <a:pt x="368" y="29"/>
                  </a:cubicBezTo>
                  <a:cubicBezTo>
                    <a:pt x="370" y="32"/>
                    <a:pt x="371" y="34"/>
                    <a:pt x="373" y="36"/>
                  </a:cubicBezTo>
                  <a:cubicBezTo>
                    <a:pt x="374" y="38"/>
                    <a:pt x="375" y="39"/>
                    <a:pt x="377" y="39"/>
                  </a:cubicBezTo>
                  <a:cubicBezTo>
                    <a:pt x="383" y="39"/>
                    <a:pt x="385" y="34"/>
                    <a:pt x="392" y="34"/>
                  </a:cubicBezTo>
                  <a:cubicBezTo>
                    <a:pt x="393" y="34"/>
                    <a:pt x="393" y="36"/>
                    <a:pt x="394" y="36"/>
                  </a:cubicBezTo>
                  <a:cubicBezTo>
                    <a:pt x="395" y="37"/>
                    <a:pt x="396" y="38"/>
                    <a:pt x="398" y="39"/>
                  </a:cubicBezTo>
                  <a:cubicBezTo>
                    <a:pt x="403" y="42"/>
                    <a:pt x="404" y="44"/>
                    <a:pt x="409" y="48"/>
                  </a:cubicBezTo>
                  <a:cubicBezTo>
                    <a:pt x="411" y="49"/>
                    <a:pt x="412" y="51"/>
                    <a:pt x="414" y="52"/>
                  </a:cubicBezTo>
                  <a:cubicBezTo>
                    <a:pt x="417" y="52"/>
                    <a:pt x="418" y="51"/>
                    <a:pt x="420" y="52"/>
                  </a:cubicBezTo>
                  <a:cubicBezTo>
                    <a:pt x="426" y="54"/>
                    <a:pt x="429" y="59"/>
                    <a:pt x="436" y="59"/>
                  </a:cubicBezTo>
                  <a:cubicBezTo>
                    <a:pt x="440" y="59"/>
                    <a:pt x="442" y="56"/>
                    <a:pt x="446" y="56"/>
                  </a:cubicBezTo>
                  <a:cubicBezTo>
                    <a:pt x="452" y="56"/>
                    <a:pt x="454" y="59"/>
                    <a:pt x="458" y="62"/>
                  </a:cubicBezTo>
                  <a:cubicBezTo>
                    <a:pt x="462" y="64"/>
                    <a:pt x="464" y="65"/>
                    <a:pt x="468" y="66"/>
                  </a:cubicBezTo>
                  <a:cubicBezTo>
                    <a:pt x="473" y="68"/>
                    <a:pt x="476" y="70"/>
                    <a:pt x="480" y="71"/>
                  </a:cubicBezTo>
                  <a:cubicBezTo>
                    <a:pt x="480" y="71"/>
                    <a:pt x="480" y="71"/>
                    <a:pt x="480" y="71"/>
                  </a:cubicBezTo>
                  <a:close/>
                  <a:moveTo>
                    <a:pt x="590" y="504"/>
                  </a:moveTo>
                  <a:cubicBezTo>
                    <a:pt x="589" y="504"/>
                    <a:pt x="589" y="505"/>
                    <a:pt x="588" y="505"/>
                  </a:cubicBezTo>
                  <a:cubicBezTo>
                    <a:pt x="586" y="505"/>
                    <a:pt x="586" y="505"/>
                    <a:pt x="584" y="504"/>
                  </a:cubicBezTo>
                  <a:cubicBezTo>
                    <a:pt x="582" y="505"/>
                    <a:pt x="582" y="505"/>
                    <a:pt x="582" y="505"/>
                  </a:cubicBezTo>
                  <a:cubicBezTo>
                    <a:pt x="583" y="505"/>
                    <a:pt x="582" y="506"/>
                    <a:pt x="583" y="506"/>
                  </a:cubicBezTo>
                  <a:cubicBezTo>
                    <a:pt x="584" y="507"/>
                    <a:pt x="585" y="508"/>
                    <a:pt x="587" y="509"/>
                  </a:cubicBezTo>
                  <a:cubicBezTo>
                    <a:pt x="587" y="510"/>
                    <a:pt x="587" y="512"/>
                    <a:pt x="589" y="512"/>
                  </a:cubicBezTo>
                  <a:cubicBezTo>
                    <a:pt x="590" y="512"/>
                    <a:pt x="591" y="511"/>
                    <a:pt x="593" y="511"/>
                  </a:cubicBezTo>
                  <a:cubicBezTo>
                    <a:pt x="592" y="508"/>
                    <a:pt x="591" y="506"/>
                    <a:pt x="590" y="504"/>
                  </a:cubicBezTo>
                  <a:close/>
                  <a:moveTo>
                    <a:pt x="606" y="514"/>
                  </a:moveTo>
                  <a:cubicBezTo>
                    <a:pt x="603" y="517"/>
                    <a:pt x="603" y="520"/>
                    <a:pt x="603" y="524"/>
                  </a:cubicBezTo>
                  <a:cubicBezTo>
                    <a:pt x="603" y="528"/>
                    <a:pt x="604" y="531"/>
                    <a:pt x="607" y="533"/>
                  </a:cubicBezTo>
                  <a:cubicBezTo>
                    <a:pt x="607" y="533"/>
                    <a:pt x="608" y="533"/>
                    <a:pt x="609" y="533"/>
                  </a:cubicBezTo>
                  <a:cubicBezTo>
                    <a:pt x="610" y="531"/>
                    <a:pt x="611" y="530"/>
                    <a:pt x="611" y="527"/>
                  </a:cubicBezTo>
                  <a:cubicBezTo>
                    <a:pt x="611" y="524"/>
                    <a:pt x="609" y="523"/>
                    <a:pt x="608" y="519"/>
                  </a:cubicBezTo>
                  <a:cubicBezTo>
                    <a:pt x="607" y="518"/>
                    <a:pt x="608" y="517"/>
                    <a:pt x="608" y="516"/>
                  </a:cubicBezTo>
                  <a:cubicBezTo>
                    <a:pt x="608" y="515"/>
                    <a:pt x="607" y="515"/>
                    <a:pt x="606" y="514"/>
                  </a:cubicBezTo>
                  <a:close/>
                  <a:moveTo>
                    <a:pt x="568" y="498"/>
                  </a:moveTo>
                  <a:cubicBezTo>
                    <a:pt x="568" y="499"/>
                    <a:pt x="568" y="499"/>
                    <a:pt x="568" y="500"/>
                  </a:cubicBezTo>
                  <a:cubicBezTo>
                    <a:pt x="568" y="503"/>
                    <a:pt x="570" y="504"/>
                    <a:pt x="571" y="506"/>
                  </a:cubicBezTo>
                  <a:cubicBezTo>
                    <a:pt x="571" y="509"/>
                    <a:pt x="572" y="510"/>
                    <a:pt x="572" y="513"/>
                  </a:cubicBezTo>
                  <a:cubicBezTo>
                    <a:pt x="569" y="520"/>
                    <a:pt x="569" y="520"/>
                    <a:pt x="569" y="520"/>
                  </a:cubicBezTo>
                  <a:cubicBezTo>
                    <a:pt x="570" y="522"/>
                    <a:pt x="571" y="523"/>
                    <a:pt x="572" y="524"/>
                  </a:cubicBezTo>
                  <a:cubicBezTo>
                    <a:pt x="573" y="524"/>
                    <a:pt x="574" y="523"/>
                    <a:pt x="574" y="523"/>
                  </a:cubicBezTo>
                  <a:cubicBezTo>
                    <a:pt x="575" y="523"/>
                    <a:pt x="576" y="524"/>
                    <a:pt x="576" y="524"/>
                  </a:cubicBezTo>
                  <a:cubicBezTo>
                    <a:pt x="576" y="526"/>
                    <a:pt x="574" y="527"/>
                    <a:pt x="574" y="529"/>
                  </a:cubicBezTo>
                  <a:cubicBezTo>
                    <a:pt x="574" y="530"/>
                    <a:pt x="574" y="531"/>
                    <a:pt x="574" y="532"/>
                  </a:cubicBezTo>
                  <a:cubicBezTo>
                    <a:pt x="576" y="532"/>
                    <a:pt x="577" y="532"/>
                    <a:pt x="578" y="533"/>
                  </a:cubicBezTo>
                  <a:cubicBezTo>
                    <a:pt x="579" y="533"/>
                    <a:pt x="579" y="534"/>
                    <a:pt x="579" y="534"/>
                  </a:cubicBezTo>
                  <a:cubicBezTo>
                    <a:pt x="581" y="536"/>
                    <a:pt x="582" y="538"/>
                    <a:pt x="584" y="540"/>
                  </a:cubicBezTo>
                  <a:cubicBezTo>
                    <a:pt x="585" y="541"/>
                    <a:pt x="587" y="542"/>
                    <a:pt x="587" y="544"/>
                  </a:cubicBezTo>
                  <a:cubicBezTo>
                    <a:pt x="589" y="547"/>
                    <a:pt x="589" y="551"/>
                    <a:pt x="593" y="551"/>
                  </a:cubicBezTo>
                  <a:cubicBezTo>
                    <a:pt x="594" y="551"/>
                    <a:pt x="595" y="550"/>
                    <a:pt x="596" y="549"/>
                  </a:cubicBezTo>
                  <a:cubicBezTo>
                    <a:pt x="594" y="544"/>
                    <a:pt x="591" y="542"/>
                    <a:pt x="588" y="538"/>
                  </a:cubicBezTo>
                  <a:cubicBezTo>
                    <a:pt x="594" y="538"/>
                    <a:pt x="594" y="538"/>
                    <a:pt x="594" y="538"/>
                  </a:cubicBezTo>
                  <a:cubicBezTo>
                    <a:pt x="594" y="536"/>
                    <a:pt x="595" y="536"/>
                    <a:pt x="595" y="534"/>
                  </a:cubicBezTo>
                  <a:cubicBezTo>
                    <a:pt x="595" y="533"/>
                    <a:pt x="592" y="533"/>
                    <a:pt x="591" y="532"/>
                  </a:cubicBezTo>
                  <a:cubicBezTo>
                    <a:pt x="588" y="529"/>
                    <a:pt x="587" y="528"/>
                    <a:pt x="584" y="525"/>
                  </a:cubicBezTo>
                  <a:cubicBezTo>
                    <a:pt x="585" y="524"/>
                    <a:pt x="586" y="523"/>
                    <a:pt x="587" y="522"/>
                  </a:cubicBezTo>
                  <a:cubicBezTo>
                    <a:pt x="586" y="518"/>
                    <a:pt x="583" y="517"/>
                    <a:pt x="582" y="514"/>
                  </a:cubicBezTo>
                  <a:cubicBezTo>
                    <a:pt x="580" y="512"/>
                    <a:pt x="581" y="510"/>
                    <a:pt x="579" y="508"/>
                  </a:cubicBezTo>
                  <a:cubicBezTo>
                    <a:pt x="579" y="507"/>
                    <a:pt x="578" y="508"/>
                    <a:pt x="577" y="507"/>
                  </a:cubicBezTo>
                  <a:cubicBezTo>
                    <a:pt x="574" y="503"/>
                    <a:pt x="572" y="501"/>
                    <a:pt x="568" y="498"/>
                  </a:cubicBezTo>
                  <a:close/>
                  <a:moveTo>
                    <a:pt x="562" y="490"/>
                  </a:moveTo>
                  <a:cubicBezTo>
                    <a:pt x="560" y="487"/>
                    <a:pt x="558" y="486"/>
                    <a:pt x="555" y="484"/>
                  </a:cubicBezTo>
                  <a:cubicBezTo>
                    <a:pt x="555" y="487"/>
                    <a:pt x="557" y="489"/>
                    <a:pt x="557" y="492"/>
                  </a:cubicBezTo>
                  <a:cubicBezTo>
                    <a:pt x="557" y="502"/>
                    <a:pt x="557" y="502"/>
                    <a:pt x="557" y="502"/>
                  </a:cubicBezTo>
                  <a:cubicBezTo>
                    <a:pt x="557" y="504"/>
                    <a:pt x="556" y="505"/>
                    <a:pt x="556" y="506"/>
                  </a:cubicBezTo>
                  <a:cubicBezTo>
                    <a:pt x="557" y="507"/>
                    <a:pt x="557" y="507"/>
                    <a:pt x="557" y="507"/>
                  </a:cubicBezTo>
                  <a:cubicBezTo>
                    <a:pt x="559" y="505"/>
                    <a:pt x="559" y="503"/>
                    <a:pt x="560" y="501"/>
                  </a:cubicBezTo>
                  <a:cubicBezTo>
                    <a:pt x="561" y="497"/>
                    <a:pt x="562" y="494"/>
                    <a:pt x="562" y="490"/>
                  </a:cubicBezTo>
                  <a:close/>
                  <a:moveTo>
                    <a:pt x="560" y="479"/>
                  </a:moveTo>
                  <a:cubicBezTo>
                    <a:pt x="560" y="480"/>
                    <a:pt x="560" y="481"/>
                    <a:pt x="560" y="481"/>
                  </a:cubicBezTo>
                  <a:cubicBezTo>
                    <a:pt x="561" y="483"/>
                    <a:pt x="563" y="482"/>
                    <a:pt x="564" y="484"/>
                  </a:cubicBezTo>
                  <a:cubicBezTo>
                    <a:pt x="565" y="487"/>
                    <a:pt x="565" y="489"/>
                    <a:pt x="568" y="491"/>
                  </a:cubicBezTo>
                  <a:cubicBezTo>
                    <a:pt x="571" y="489"/>
                    <a:pt x="572" y="486"/>
                    <a:pt x="575" y="483"/>
                  </a:cubicBezTo>
                  <a:cubicBezTo>
                    <a:pt x="570" y="479"/>
                    <a:pt x="566" y="478"/>
                    <a:pt x="560" y="479"/>
                  </a:cubicBezTo>
                  <a:close/>
                  <a:moveTo>
                    <a:pt x="541" y="473"/>
                  </a:moveTo>
                  <a:cubicBezTo>
                    <a:pt x="539" y="470"/>
                    <a:pt x="537" y="468"/>
                    <a:pt x="533" y="466"/>
                  </a:cubicBezTo>
                  <a:cubicBezTo>
                    <a:pt x="533" y="467"/>
                    <a:pt x="532" y="467"/>
                    <a:pt x="532" y="468"/>
                  </a:cubicBezTo>
                  <a:cubicBezTo>
                    <a:pt x="532" y="469"/>
                    <a:pt x="534" y="469"/>
                    <a:pt x="534" y="470"/>
                  </a:cubicBezTo>
                  <a:cubicBezTo>
                    <a:pt x="535" y="474"/>
                    <a:pt x="537" y="476"/>
                    <a:pt x="537" y="480"/>
                  </a:cubicBezTo>
                  <a:cubicBezTo>
                    <a:pt x="537" y="482"/>
                    <a:pt x="536" y="483"/>
                    <a:pt x="535" y="484"/>
                  </a:cubicBezTo>
                  <a:cubicBezTo>
                    <a:pt x="543" y="502"/>
                    <a:pt x="543" y="502"/>
                    <a:pt x="543" y="502"/>
                  </a:cubicBezTo>
                  <a:cubicBezTo>
                    <a:pt x="547" y="498"/>
                    <a:pt x="547" y="495"/>
                    <a:pt x="547" y="490"/>
                  </a:cubicBezTo>
                  <a:cubicBezTo>
                    <a:pt x="547" y="489"/>
                    <a:pt x="548" y="487"/>
                    <a:pt x="547" y="486"/>
                  </a:cubicBezTo>
                  <a:cubicBezTo>
                    <a:pt x="547" y="484"/>
                    <a:pt x="545" y="484"/>
                    <a:pt x="544" y="482"/>
                  </a:cubicBezTo>
                  <a:cubicBezTo>
                    <a:pt x="543" y="479"/>
                    <a:pt x="542" y="476"/>
                    <a:pt x="541" y="473"/>
                  </a:cubicBezTo>
                  <a:close/>
                  <a:moveTo>
                    <a:pt x="549" y="445"/>
                  </a:moveTo>
                  <a:cubicBezTo>
                    <a:pt x="549" y="446"/>
                    <a:pt x="548" y="447"/>
                    <a:pt x="548" y="448"/>
                  </a:cubicBezTo>
                  <a:cubicBezTo>
                    <a:pt x="548" y="449"/>
                    <a:pt x="549" y="450"/>
                    <a:pt x="549" y="451"/>
                  </a:cubicBezTo>
                  <a:cubicBezTo>
                    <a:pt x="547" y="455"/>
                    <a:pt x="547" y="455"/>
                    <a:pt x="547" y="455"/>
                  </a:cubicBezTo>
                  <a:cubicBezTo>
                    <a:pt x="548" y="457"/>
                    <a:pt x="548" y="458"/>
                    <a:pt x="548" y="460"/>
                  </a:cubicBezTo>
                  <a:cubicBezTo>
                    <a:pt x="548" y="461"/>
                    <a:pt x="547" y="461"/>
                    <a:pt x="547" y="462"/>
                  </a:cubicBezTo>
                  <a:cubicBezTo>
                    <a:pt x="547" y="465"/>
                    <a:pt x="550" y="466"/>
                    <a:pt x="551" y="468"/>
                  </a:cubicBezTo>
                  <a:cubicBezTo>
                    <a:pt x="552" y="470"/>
                    <a:pt x="552" y="472"/>
                    <a:pt x="553" y="474"/>
                  </a:cubicBezTo>
                  <a:cubicBezTo>
                    <a:pt x="553" y="473"/>
                    <a:pt x="554" y="473"/>
                    <a:pt x="555" y="473"/>
                  </a:cubicBezTo>
                  <a:cubicBezTo>
                    <a:pt x="556" y="469"/>
                    <a:pt x="556" y="466"/>
                    <a:pt x="557" y="461"/>
                  </a:cubicBezTo>
                  <a:cubicBezTo>
                    <a:pt x="557" y="460"/>
                    <a:pt x="558" y="459"/>
                    <a:pt x="558" y="458"/>
                  </a:cubicBezTo>
                  <a:cubicBezTo>
                    <a:pt x="558" y="456"/>
                    <a:pt x="556" y="455"/>
                    <a:pt x="556" y="454"/>
                  </a:cubicBezTo>
                  <a:cubicBezTo>
                    <a:pt x="554" y="451"/>
                    <a:pt x="554" y="449"/>
                    <a:pt x="553" y="447"/>
                  </a:cubicBezTo>
                  <a:cubicBezTo>
                    <a:pt x="552" y="446"/>
                    <a:pt x="550" y="446"/>
                    <a:pt x="549" y="445"/>
                  </a:cubicBezTo>
                  <a:close/>
                  <a:moveTo>
                    <a:pt x="515" y="451"/>
                  </a:moveTo>
                  <a:cubicBezTo>
                    <a:pt x="515" y="451"/>
                    <a:pt x="517" y="451"/>
                    <a:pt x="517" y="452"/>
                  </a:cubicBezTo>
                  <a:cubicBezTo>
                    <a:pt x="519" y="454"/>
                    <a:pt x="520" y="456"/>
                    <a:pt x="521" y="458"/>
                  </a:cubicBezTo>
                  <a:cubicBezTo>
                    <a:pt x="522" y="460"/>
                    <a:pt x="523" y="462"/>
                    <a:pt x="526" y="463"/>
                  </a:cubicBezTo>
                  <a:cubicBezTo>
                    <a:pt x="526" y="457"/>
                    <a:pt x="526" y="457"/>
                    <a:pt x="526" y="457"/>
                  </a:cubicBezTo>
                  <a:cubicBezTo>
                    <a:pt x="527" y="457"/>
                    <a:pt x="528" y="456"/>
                    <a:pt x="528" y="456"/>
                  </a:cubicBezTo>
                  <a:cubicBezTo>
                    <a:pt x="529" y="456"/>
                    <a:pt x="530" y="457"/>
                    <a:pt x="530" y="458"/>
                  </a:cubicBezTo>
                  <a:cubicBezTo>
                    <a:pt x="533" y="459"/>
                    <a:pt x="534" y="459"/>
                    <a:pt x="536" y="460"/>
                  </a:cubicBezTo>
                  <a:cubicBezTo>
                    <a:pt x="536" y="458"/>
                    <a:pt x="535" y="456"/>
                    <a:pt x="533" y="454"/>
                  </a:cubicBezTo>
                  <a:cubicBezTo>
                    <a:pt x="535" y="454"/>
                    <a:pt x="536" y="453"/>
                    <a:pt x="537" y="453"/>
                  </a:cubicBezTo>
                  <a:cubicBezTo>
                    <a:pt x="538" y="451"/>
                    <a:pt x="538" y="451"/>
                    <a:pt x="538" y="451"/>
                  </a:cubicBezTo>
                  <a:cubicBezTo>
                    <a:pt x="536" y="449"/>
                    <a:pt x="534" y="448"/>
                    <a:pt x="533" y="446"/>
                  </a:cubicBezTo>
                  <a:cubicBezTo>
                    <a:pt x="531" y="444"/>
                    <a:pt x="530" y="440"/>
                    <a:pt x="527" y="441"/>
                  </a:cubicBezTo>
                  <a:cubicBezTo>
                    <a:pt x="525" y="441"/>
                    <a:pt x="524" y="442"/>
                    <a:pt x="523" y="443"/>
                  </a:cubicBezTo>
                  <a:cubicBezTo>
                    <a:pt x="520" y="443"/>
                    <a:pt x="518" y="443"/>
                    <a:pt x="517" y="445"/>
                  </a:cubicBezTo>
                  <a:cubicBezTo>
                    <a:pt x="517" y="445"/>
                    <a:pt x="517" y="446"/>
                    <a:pt x="517" y="446"/>
                  </a:cubicBezTo>
                  <a:cubicBezTo>
                    <a:pt x="516" y="448"/>
                    <a:pt x="515" y="449"/>
                    <a:pt x="515" y="451"/>
                  </a:cubicBezTo>
                  <a:close/>
                  <a:moveTo>
                    <a:pt x="249" y="405"/>
                  </a:moveTo>
                  <a:cubicBezTo>
                    <a:pt x="245" y="405"/>
                    <a:pt x="242" y="405"/>
                    <a:pt x="239" y="408"/>
                  </a:cubicBezTo>
                  <a:cubicBezTo>
                    <a:pt x="238" y="410"/>
                    <a:pt x="238" y="412"/>
                    <a:pt x="237" y="414"/>
                  </a:cubicBezTo>
                  <a:cubicBezTo>
                    <a:pt x="240" y="414"/>
                    <a:pt x="241" y="412"/>
                    <a:pt x="243" y="412"/>
                  </a:cubicBezTo>
                  <a:cubicBezTo>
                    <a:pt x="245" y="412"/>
                    <a:pt x="245" y="414"/>
                    <a:pt x="247" y="414"/>
                  </a:cubicBezTo>
                  <a:cubicBezTo>
                    <a:pt x="249" y="415"/>
                    <a:pt x="251" y="415"/>
                    <a:pt x="253" y="415"/>
                  </a:cubicBezTo>
                  <a:cubicBezTo>
                    <a:pt x="255" y="415"/>
                    <a:pt x="255" y="413"/>
                    <a:pt x="256" y="412"/>
                  </a:cubicBezTo>
                  <a:cubicBezTo>
                    <a:pt x="254" y="409"/>
                    <a:pt x="252" y="406"/>
                    <a:pt x="249" y="405"/>
                  </a:cubicBezTo>
                  <a:close/>
                  <a:moveTo>
                    <a:pt x="232" y="420"/>
                  </a:moveTo>
                  <a:cubicBezTo>
                    <a:pt x="229" y="421"/>
                    <a:pt x="226" y="422"/>
                    <a:pt x="225" y="425"/>
                  </a:cubicBezTo>
                  <a:cubicBezTo>
                    <a:pt x="225" y="427"/>
                    <a:pt x="225" y="428"/>
                    <a:pt x="224" y="429"/>
                  </a:cubicBezTo>
                  <a:cubicBezTo>
                    <a:pt x="223" y="430"/>
                    <a:pt x="222" y="430"/>
                    <a:pt x="220" y="431"/>
                  </a:cubicBezTo>
                  <a:cubicBezTo>
                    <a:pt x="220" y="431"/>
                    <a:pt x="220" y="432"/>
                    <a:pt x="219" y="433"/>
                  </a:cubicBezTo>
                  <a:cubicBezTo>
                    <a:pt x="219" y="431"/>
                    <a:pt x="219" y="431"/>
                    <a:pt x="219" y="429"/>
                  </a:cubicBezTo>
                  <a:cubicBezTo>
                    <a:pt x="219" y="427"/>
                    <a:pt x="219" y="423"/>
                    <a:pt x="216" y="423"/>
                  </a:cubicBezTo>
                  <a:cubicBezTo>
                    <a:pt x="213" y="423"/>
                    <a:pt x="212" y="425"/>
                    <a:pt x="210" y="426"/>
                  </a:cubicBezTo>
                  <a:cubicBezTo>
                    <a:pt x="207" y="427"/>
                    <a:pt x="204" y="428"/>
                    <a:pt x="204" y="431"/>
                  </a:cubicBezTo>
                  <a:cubicBezTo>
                    <a:pt x="204" y="432"/>
                    <a:pt x="206" y="433"/>
                    <a:pt x="206" y="434"/>
                  </a:cubicBezTo>
                  <a:cubicBezTo>
                    <a:pt x="207" y="435"/>
                    <a:pt x="207" y="435"/>
                    <a:pt x="208" y="436"/>
                  </a:cubicBezTo>
                  <a:cubicBezTo>
                    <a:pt x="208" y="437"/>
                    <a:pt x="207" y="438"/>
                    <a:pt x="208" y="438"/>
                  </a:cubicBezTo>
                  <a:cubicBezTo>
                    <a:pt x="209" y="440"/>
                    <a:pt x="212" y="440"/>
                    <a:pt x="214" y="440"/>
                  </a:cubicBezTo>
                  <a:cubicBezTo>
                    <a:pt x="214" y="444"/>
                    <a:pt x="214" y="446"/>
                    <a:pt x="214" y="450"/>
                  </a:cubicBezTo>
                  <a:cubicBezTo>
                    <a:pt x="218" y="449"/>
                    <a:pt x="218" y="445"/>
                    <a:pt x="220" y="443"/>
                  </a:cubicBezTo>
                  <a:cubicBezTo>
                    <a:pt x="223" y="441"/>
                    <a:pt x="225" y="441"/>
                    <a:pt x="228" y="441"/>
                  </a:cubicBezTo>
                  <a:cubicBezTo>
                    <a:pt x="230" y="440"/>
                    <a:pt x="232" y="441"/>
                    <a:pt x="234" y="440"/>
                  </a:cubicBezTo>
                  <a:cubicBezTo>
                    <a:pt x="236" y="439"/>
                    <a:pt x="236" y="438"/>
                    <a:pt x="237" y="436"/>
                  </a:cubicBezTo>
                  <a:cubicBezTo>
                    <a:pt x="239" y="435"/>
                    <a:pt x="241" y="435"/>
                    <a:pt x="243" y="435"/>
                  </a:cubicBezTo>
                  <a:cubicBezTo>
                    <a:pt x="243" y="434"/>
                    <a:pt x="244" y="434"/>
                    <a:pt x="244" y="432"/>
                  </a:cubicBezTo>
                  <a:cubicBezTo>
                    <a:pt x="244" y="431"/>
                    <a:pt x="243" y="431"/>
                    <a:pt x="243" y="431"/>
                  </a:cubicBezTo>
                  <a:cubicBezTo>
                    <a:pt x="243" y="429"/>
                    <a:pt x="243" y="428"/>
                    <a:pt x="243" y="427"/>
                  </a:cubicBezTo>
                  <a:cubicBezTo>
                    <a:pt x="241" y="426"/>
                    <a:pt x="241" y="426"/>
                    <a:pt x="241" y="426"/>
                  </a:cubicBezTo>
                  <a:cubicBezTo>
                    <a:pt x="239" y="427"/>
                    <a:pt x="238" y="427"/>
                    <a:pt x="237" y="428"/>
                  </a:cubicBezTo>
                  <a:cubicBezTo>
                    <a:pt x="236" y="425"/>
                    <a:pt x="234" y="422"/>
                    <a:pt x="232" y="420"/>
                  </a:cubicBezTo>
                  <a:close/>
                  <a:moveTo>
                    <a:pt x="19" y="451"/>
                  </a:moveTo>
                  <a:cubicBezTo>
                    <a:pt x="17" y="451"/>
                    <a:pt x="16" y="450"/>
                    <a:pt x="13" y="450"/>
                  </a:cubicBezTo>
                  <a:cubicBezTo>
                    <a:pt x="13" y="450"/>
                    <a:pt x="12" y="448"/>
                    <a:pt x="12" y="448"/>
                  </a:cubicBezTo>
                  <a:cubicBezTo>
                    <a:pt x="10" y="448"/>
                    <a:pt x="9" y="450"/>
                    <a:pt x="8" y="451"/>
                  </a:cubicBezTo>
                  <a:cubicBezTo>
                    <a:pt x="6" y="453"/>
                    <a:pt x="4" y="453"/>
                    <a:pt x="0" y="454"/>
                  </a:cubicBezTo>
                  <a:cubicBezTo>
                    <a:pt x="1" y="457"/>
                    <a:pt x="3" y="458"/>
                    <a:pt x="5" y="461"/>
                  </a:cubicBezTo>
                  <a:cubicBezTo>
                    <a:pt x="6" y="461"/>
                    <a:pt x="6" y="460"/>
                    <a:pt x="7" y="460"/>
                  </a:cubicBezTo>
                  <a:cubicBezTo>
                    <a:pt x="8" y="460"/>
                    <a:pt x="8" y="458"/>
                    <a:pt x="9" y="458"/>
                  </a:cubicBezTo>
                  <a:cubicBezTo>
                    <a:pt x="12" y="458"/>
                    <a:pt x="13" y="460"/>
                    <a:pt x="16" y="461"/>
                  </a:cubicBezTo>
                  <a:cubicBezTo>
                    <a:pt x="20" y="462"/>
                    <a:pt x="22" y="462"/>
                    <a:pt x="26" y="462"/>
                  </a:cubicBezTo>
                  <a:cubicBezTo>
                    <a:pt x="26" y="451"/>
                    <a:pt x="26" y="451"/>
                    <a:pt x="26" y="451"/>
                  </a:cubicBezTo>
                  <a:cubicBezTo>
                    <a:pt x="23" y="451"/>
                    <a:pt x="22" y="451"/>
                    <a:pt x="19" y="451"/>
                  </a:cubicBezTo>
                  <a:close/>
                  <a:moveTo>
                    <a:pt x="42" y="273"/>
                  </a:moveTo>
                  <a:cubicBezTo>
                    <a:pt x="42" y="274"/>
                    <a:pt x="41" y="274"/>
                    <a:pt x="41" y="275"/>
                  </a:cubicBezTo>
                  <a:cubicBezTo>
                    <a:pt x="41" y="278"/>
                    <a:pt x="43" y="279"/>
                    <a:pt x="44" y="282"/>
                  </a:cubicBezTo>
                  <a:cubicBezTo>
                    <a:pt x="47" y="286"/>
                    <a:pt x="50" y="291"/>
                    <a:pt x="56" y="291"/>
                  </a:cubicBezTo>
                  <a:cubicBezTo>
                    <a:pt x="57" y="291"/>
                    <a:pt x="58" y="289"/>
                    <a:pt x="59" y="288"/>
                  </a:cubicBezTo>
                  <a:cubicBezTo>
                    <a:pt x="60" y="287"/>
                    <a:pt x="61" y="286"/>
                    <a:pt x="61" y="284"/>
                  </a:cubicBezTo>
                  <a:cubicBezTo>
                    <a:pt x="61" y="281"/>
                    <a:pt x="60" y="278"/>
                    <a:pt x="58" y="277"/>
                  </a:cubicBezTo>
                  <a:cubicBezTo>
                    <a:pt x="57" y="277"/>
                    <a:pt x="56" y="276"/>
                    <a:pt x="56" y="277"/>
                  </a:cubicBezTo>
                  <a:cubicBezTo>
                    <a:pt x="55" y="277"/>
                    <a:pt x="55" y="278"/>
                    <a:pt x="54" y="279"/>
                  </a:cubicBezTo>
                  <a:cubicBezTo>
                    <a:pt x="52" y="279"/>
                    <a:pt x="50" y="278"/>
                    <a:pt x="48" y="277"/>
                  </a:cubicBezTo>
                  <a:cubicBezTo>
                    <a:pt x="46" y="276"/>
                    <a:pt x="45" y="275"/>
                    <a:pt x="42" y="273"/>
                  </a:cubicBezTo>
                  <a:close/>
                  <a:moveTo>
                    <a:pt x="42" y="148"/>
                  </a:moveTo>
                  <a:cubicBezTo>
                    <a:pt x="40" y="151"/>
                    <a:pt x="38" y="152"/>
                    <a:pt x="36" y="155"/>
                  </a:cubicBezTo>
                  <a:cubicBezTo>
                    <a:pt x="38" y="157"/>
                    <a:pt x="40" y="158"/>
                    <a:pt x="42" y="159"/>
                  </a:cubicBezTo>
                  <a:cubicBezTo>
                    <a:pt x="43" y="159"/>
                    <a:pt x="45" y="159"/>
                    <a:pt x="46" y="160"/>
                  </a:cubicBezTo>
                  <a:cubicBezTo>
                    <a:pt x="48" y="161"/>
                    <a:pt x="48" y="163"/>
                    <a:pt x="49" y="166"/>
                  </a:cubicBezTo>
                  <a:cubicBezTo>
                    <a:pt x="50" y="171"/>
                    <a:pt x="51" y="174"/>
                    <a:pt x="53" y="179"/>
                  </a:cubicBezTo>
                  <a:cubicBezTo>
                    <a:pt x="55" y="179"/>
                    <a:pt x="56" y="178"/>
                    <a:pt x="58" y="178"/>
                  </a:cubicBezTo>
                  <a:cubicBezTo>
                    <a:pt x="59" y="178"/>
                    <a:pt x="60" y="178"/>
                    <a:pt x="61" y="179"/>
                  </a:cubicBezTo>
                  <a:cubicBezTo>
                    <a:pt x="65" y="179"/>
                    <a:pt x="65" y="179"/>
                    <a:pt x="65" y="179"/>
                  </a:cubicBezTo>
                  <a:cubicBezTo>
                    <a:pt x="65" y="178"/>
                    <a:pt x="66" y="178"/>
                    <a:pt x="67" y="178"/>
                  </a:cubicBezTo>
                  <a:cubicBezTo>
                    <a:pt x="65" y="176"/>
                    <a:pt x="63" y="174"/>
                    <a:pt x="61" y="172"/>
                  </a:cubicBezTo>
                  <a:cubicBezTo>
                    <a:pt x="61" y="172"/>
                    <a:pt x="60" y="172"/>
                    <a:pt x="59" y="171"/>
                  </a:cubicBezTo>
                  <a:cubicBezTo>
                    <a:pt x="59" y="169"/>
                    <a:pt x="59" y="167"/>
                    <a:pt x="58" y="165"/>
                  </a:cubicBezTo>
                  <a:cubicBezTo>
                    <a:pt x="58" y="164"/>
                    <a:pt x="57" y="164"/>
                    <a:pt x="57" y="163"/>
                  </a:cubicBezTo>
                  <a:cubicBezTo>
                    <a:pt x="56" y="162"/>
                    <a:pt x="57" y="161"/>
                    <a:pt x="57" y="160"/>
                  </a:cubicBezTo>
                  <a:cubicBezTo>
                    <a:pt x="57" y="159"/>
                    <a:pt x="56" y="159"/>
                    <a:pt x="55" y="158"/>
                  </a:cubicBezTo>
                  <a:cubicBezTo>
                    <a:pt x="53" y="157"/>
                    <a:pt x="52" y="157"/>
                    <a:pt x="50" y="156"/>
                  </a:cubicBezTo>
                  <a:cubicBezTo>
                    <a:pt x="45" y="155"/>
                    <a:pt x="45" y="151"/>
                    <a:pt x="42" y="148"/>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4" name="Freeform 54"/>
            <p:cNvSpPr>
              <a:spLocks noEditPoints="1"/>
            </p:cNvSpPr>
            <p:nvPr/>
          </p:nvSpPr>
          <p:spPr bwMode="auto">
            <a:xfrm>
              <a:off x="1450975" y="4124325"/>
              <a:ext cx="360363" cy="233363"/>
            </a:xfrm>
            <a:custGeom>
              <a:avLst/>
              <a:gdLst/>
              <a:ahLst/>
              <a:cxnLst>
                <a:cxn ang="0">
                  <a:pos x="188" y="88"/>
                </a:cxn>
                <a:cxn ang="0">
                  <a:pos x="189" y="100"/>
                </a:cxn>
                <a:cxn ang="0">
                  <a:pos x="181" y="113"/>
                </a:cxn>
                <a:cxn ang="0">
                  <a:pos x="185" y="124"/>
                </a:cxn>
                <a:cxn ang="0">
                  <a:pos x="186" y="141"/>
                </a:cxn>
                <a:cxn ang="0">
                  <a:pos x="195" y="151"/>
                </a:cxn>
                <a:cxn ang="0">
                  <a:pos x="204" y="142"/>
                </a:cxn>
                <a:cxn ang="0">
                  <a:pos x="208" y="137"/>
                </a:cxn>
                <a:cxn ang="0">
                  <a:pos x="221" y="134"/>
                </a:cxn>
                <a:cxn ang="0">
                  <a:pos x="234" y="123"/>
                </a:cxn>
                <a:cxn ang="0">
                  <a:pos x="228" y="115"/>
                </a:cxn>
                <a:cxn ang="0">
                  <a:pos x="222" y="105"/>
                </a:cxn>
                <a:cxn ang="0">
                  <a:pos x="209" y="98"/>
                </a:cxn>
                <a:cxn ang="0">
                  <a:pos x="194" y="91"/>
                </a:cxn>
                <a:cxn ang="0">
                  <a:pos x="152" y="77"/>
                </a:cxn>
                <a:cxn ang="0">
                  <a:pos x="158" y="73"/>
                </a:cxn>
                <a:cxn ang="0">
                  <a:pos x="166" y="60"/>
                </a:cxn>
                <a:cxn ang="0">
                  <a:pos x="181" y="65"/>
                </a:cxn>
                <a:cxn ang="0">
                  <a:pos x="176" y="73"/>
                </a:cxn>
                <a:cxn ang="0">
                  <a:pos x="168" y="75"/>
                </a:cxn>
                <a:cxn ang="0">
                  <a:pos x="159" y="65"/>
                </a:cxn>
                <a:cxn ang="0">
                  <a:pos x="154" y="56"/>
                </a:cxn>
                <a:cxn ang="0">
                  <a:pos x="138" y="59"/>
                </a:cxn>
                <a:cxn ang="0">
                  <a:pos x="139" y="64"/>
                </a:cxn>
                <a:cxn ang="0">
                  <a:pos x="147" y="64"/>
                </a:cxn>
                <a:cxn ang="0">
                  <a:pos x="144" y="58"/>
                </a:cxn>
                <a:cxn ang="0">
                  <a:pos x="132" y="44"/>
                </a:cxn>
                <a:cxn ang="0">
                  <a:pos x="139" y="51"/>
                </a:cxn>
                <a:cxn ang="0">
                  <a:pos x="151" y="50"/>
                </a:cxn>
                <a:cxn ang="0">
                  <a:pos x="144" y="47"/>
                </a:cxn>
                <a:cxn ang="0">
                  <a:pos x="87" y="30"/>
                </a:cxn>
                <a:cxn ang="0">
                  <a:pos x="91" y="38"/>
                </a:cxn>
                <a:cxn ang="0">
                  <a:pos x="96" y="39"/>
                </a:cxn>
                <a:cxn ang="0">
                  <a:pos x="103" y="44"/>
                </a:cxn>
                <a:cxn ang="0">
                  <a:pos x="109" y="37"/>
                </a:cxn>
                <a:cxn ang="0">
                  <a:pos x="101" y="28"/>
                </a:cxn>
                <a:cxn ang="0">
                  <a:pos x="97" y="24"/>
                </a:cxn>
                <a:cxn ang="0">
                  <a:pos x="87" y="30"/>
                </a:cxn>
                <a:cxn ang="0">
                  <a:pos x="26" y="12"/>
                </a:cxn>
                <a:cxn ang="0">
                  <a:pos x="36" y="12"/>
                </a:cxn>
                <a:cxn ang="0">
                  <a:pos x="39" y="1"/>
                </a:cxn>
                <a:cxn ang="0">
                  <a:pos x="27" y="0"/>
                </a:cxn>
                <a:cxn ang="0">
                  <a:pos x="0" y="16"/>
                </a:cxn>
                <a:cxn ang="0">
                  <a:pos x="6" y="15"/>
                </a:cxn>
                <a:cxn ang="0">
                  <a:pos x="3" y="12"/>
                </a:cxn>
              </a:cxnLst>
              <a:rect l="0" t="0" r="r" b="b"/>
              <a:pathLst>
                <a:path w="234" h="151">
                  <a:moveTo>
                    <a:pt x="192" y="89"/>
                  </a:moveTo>
                  <a:cubicBezTo>
                    <a:pt x="190" y="88"/>
                    <a:pt x="190" y="88"/>
                    <a:pt x="190" y="88"/>
                  </a:cubicBezTo>
                  <a:cubicBezTo>
                    <a:pt x="188" y="88"/>
                    <a:pt x="188" y="88"/>
                    <a:pt x="188" y="88"/>
                  </a:cubicBezTo>
                  <a:cubicBezTo>
                    <a:pt x="188" y="89"/>
                    <a:pt x="188" y="90"/>
                    <a:pt x="188" y="90"/>
                  </a:cubicBezTo>
                  <a:cubicBezTo>
                    <a:pt x="188" y="94"/>
                    <a:pt x="189" y="95"/>
                    <a:pt x="189" y="99"/>
                  </a:cubicBezTo>
                  <a:cubicBezTo>
                    <a:pt x="189" y="99"/>
                    <a:pt x="189" y="100"/>
                    <a:pt x="189" y="100"/>
                  </a:cubicBezTo>
                  <a:cubicBezTo>
                    <a:pt x="189" y="101"/>
                    <a:pt x="188" y="100"/>
                    <a:pt x="188" y="101"/>
                  </a:cubicBezTo>
                  <a:cubicBezTo>
                    <a:pt x="187" y="103"/>
                    <a:pt x="186" y="105"/>
                    <a:pt x="184" y="107"/>
                  </a:cubicBezTo>
                  <a:cubicBezTo>
                    <a:pt x="183" y="109"/>
                    <a:pt x="181" y="110"/>
                    <a:pt x="181" y="113"/>
                  </a:cubicBezTo>
                  <a:cubicBezTo>
                    <a:pt x="181" y="114"/>
                    <a:pt x="182" y="115"/>
                    <a:pt x="182" y="116"/>
                  </a:cubicBezTo>
                  <a:cubicBezTo>
                    <a:pt x="182" y="117"/>
                    <a:pt x="182" y="117"/>
                    <a:pt x="183" y="118"/>
                  </a:cubicBezTo>
                  <a:cubicBezTo>
                    <a:pt x="183" y="121"/>
                    <a:pt x="185" y="121"/>
                    <a:pt x="185" y="124"/>
                  </a:cubicBezTo>
                  <a:cubicBezTo>
                    <a:pt x="186" y="127"/>
                    <a:pt x="187" y="129"/>
                    <a:pt x="187" y="132"/>
                  </a:cubicBezTo>
                  <a:cubicBezTo>
                    <a:pt x="187" y="137"/>
                    <a:pt x="187" y="137"/>
                    <a:pt x="187" y="137"/>
                  </a:cubicBezTo>
                  <a:cubicBezTo>
                    <a:pt x="187" y="139"/>
                    <a:pt x="186" y="140"/>
                    <a:pt x="186" y="141"/>
                  </a:cubicBezTo>
                  <a:cubicBezTo>
                    <a:pt x="186" y="144"/>
                    <a:pt x="188" y="145"/>
                    <a:pt x="190" y="147"/>
                  </a:cubicBezTo>
                  <a:cubicBezTo>
                    <a:pt x="191" y="148"/>
                    <a:pt x="192" y="149"/>
                    <a:pt x="193" y="150"/>
                  </a:cubicBezTo>
                  <a:cubicBezTo>
                    <a:pt x="194" y="150"/>
                    <a:pt x="194" y="151"/>
                    <a:pt x="195" y="151"/>
                  </a:cubicBezTo>
                  <a:cubicBezTo>
                    <a:pt x="196" y="151"/>
                    <a:pt x="196" y="150"/>
                    <a:pt x="197" y="150"/>
                  </a:cubicBezTo>
                  <a:cubicBezTo>
                    <a:pt x="198" y="149"/>
                    <a:pt x="199" y="148"/>
                    <a:pt x="200" y="147"/>
                  </a:cubicBezTo>
                  <a:cubicBezTo>
                    <a:pt x="202" y="145"/>
                    <a:pt x="202" y="144"/>
                    <a:pt x="204" y="142"/>
                  </a:cubicBezTo>
                  <a:cubicBezTo>
                    <a:pt x="204" y="142"/>
                    <a:pt x="204" y="142"/>
                    <a:pt x="204" y="141"/>
                  </a:cubicBezTo>
                  <a:cubicBezTo>
                    <a:pt x="204" y="141"/>
                    <a:pt x="205" y="141"/>
                    <a:pt x="205" y="141"/>
                  </a:cubicBezTo>
                  <a:cubicBezTo>
                    <a:pt x="206" y="140"/>
                    <a:pt x="207" y="138"/>
                    <a:pt x="208" y="137"/>
                  </a:cubicBezTo>
                  <a:cubicBezTo>
                    <a:pt x="210" y="136"/>
                    <a:pt x="210" y="135"/>
                    <a:pt x="212" y="135"/>
                  </a:cubicBezTo>
                  <a:cubicBezTo>
                    <a:pt x="213" y="134"/>
                    <a:pt x="214" y="135"/>
                    <a:pt x="215" y="135"/>
                  </a:cubicBezTo>
                  <a:cubicBezTo>
                    <a:pt x="217" y="135"/>
                    <a:pt x="219" y="135"/>
                    <a:pt x="221" y="134"/>
                  </a:cubicBezTo>
                  <a:cubicBezTo>
                    <a:pt x="223" y="134"/>
                    <a:pt x="224" y="133"/>
                    <a:pt x="226" y="132"/>
                  </a:cubicBezTo>
                  <a:cubicBezTo>
                    <a:pt x="227" y="131"/>
                    <a:pt x="228" y="130"/>
                    <a:pt x="229" y="129"/>
                  </a:cubicBezTo>
                  <a:cubicBezTo>
                    <a:pt x="232" y="127"/>
                    <a:pt x="233" y="126"/>
                    <a:pt x="234" y="123"/>
                  </a:cubicBezTo>
                  <a:cubicBezTo>
                    <a:pt x="233" y="122"/>
                    <a:pt x="231" y="122"/>
                    <a:pt x="230" y="120"/>
                  </a:cubicBezTo>
                  <a:cubicBezTo>
                    <a:pt x="230" y="119"/>
                    <a:pt x="229" y="119"/>
                    <a:pt x="229" y="118"/>
                  </a:cubicBezTo>
                  <a:cubicBezTo>
                    <a:pt x="228" y="117"/>
                    <a:pt x="229" y="116"/>
                    <a:pt x="228" y="115"/>
                  </a:cubicBezTo>
                  <a:cubicBezTo>
                    <a:pt x="227" y="114"/>
                    <a:pt x="224" y="115"/>
                    <a:pt x="223" y="113"/>
                  </a:cubicBezTo>
                  <a:cubicBezTo>
                    <a:pt x="223" y="112"/>
                    <a:pt x="223" y="111"/>
                    <a:pt x="223" y="109"/>
                  </a:cubicBezTo>
                  <a:cubicBezTo>
                    <a:pt x="223" y="108"/>
                    <a:pt x="223" y="106"/>
                    <a:pt x="222" y="105"/>
                  </a:cubicBezTo>
                  <a:cubicBezTo>
                    <a:pt x="221" y="104"/>
                    <a:pt x="220" y="104"/>
                    <a:pt x="218" y="103"/>
                  </a:cubicBezTo>
                  <a:cubicBezTo>
                    <a:pt x="218" y="102"/>
                    <a:pt x="217" y="102"/>
                    <a:pt x="217" y="101"/>
                  </a:cubicBezTo>
                  <a:cubicBezTo>
                    <a:pt x="214" y="99"/>
                    <a:pt x="212" y="99"/>
                    <a:pt x="209" y="98"/>
                  </a:cubicBezTo>
                  <a:cubicBezTo>
                    <a:pt x="206" y="96"/>
                    <a:pt x="204" y="96"/>
                    <a:pt x="200" y="94"/>
                  </a:cubicBezTo>
                  <a:cubicBezTo>
                    <a:pt x="198" y="94"/>
                    <a:pt x="197" y="94"/>
                    <a:pt x="195" y="93"/>
                  </a:cubicBezTo>
                  <a:cubicBezTo>
                    <a:pt x="195" y="92"/>
                    <a:pt x="194" y="92"/>
                    <a:pt x="194" y="91"/>
                  </a:cubicBezTo>
                  <a:cubicBezTo>
                    <a:pt x="193" y="90"/>
                    <a:pt x="193" y="90"/>
                    <a:pt x="192" y="89"/>
                  </a:cubicBezTo>
                  <a:close/>
                  <a:moveTo>
                    <a:pt x="158" y="73"/>
                  </a:moveTo>
                  <a:cubicBezTo>
                    <a:pt x="155" y="74"/>
                    <a:pt x="154" y="75"/>
                    <a:pt x="152" y="77"/>
                  </a:cubicBezTo>
                  <a:cubicBezTo>
                    <a:pt x="153" y="78"/>
                    <a:pt x="154" y="78"/>
                    <a:pt x="155" y="78"/>
                  </a:cubicBezTo>
                  <a:cubicBezTo>
                    <a:pt x="157" y="78"/>
                    <a:pt x="160" y="78"/>
                    <a:pt x="160" y="76"/>
                  </a:cubicBezTo>
                  <a:cubicBezTo>
                    <a:pt x="160" y="75"/>
                    <a:pt x="158" y="74"/>
                    <a:pt x="158" y="73"/>
                  </a:cubicBezTo>
                  <a:close/>
                  <a:moveTo>
                    <a:pt x="159" y="55"/>
                  </a:moveTo>
                  <a:cubicBezTo>
                    <a:pt x="160" y="58"/>
                    <a:pt x="161" y="61"/>
                    <a:pt x="164" y="61"/>
                  </a:cubicBezTo>
                  <a:cubicBezTo>
                    <a:pt x="165" y="61"/>
                    <a:pt x="165" y="60"/>
                    <a:pt x="166" y="60"/>
                  </a:cubicBezTo>
                  <a:cubicBezTo>
                    <a:pt x="167" y="60"/>
                    <a:pt x="168" y="59"/>
                    <a:pt x="170" y="59"/>
                  </a:cubicBezTo>
                  <a:cubicBezTo>
                    <a:pt x="173" y="59"/>
                    <a:pt x="174" y="60"/>
                    <a:pt x="176" y="62"/>
                  </a:cubicBezTo>
                  <a:cubicBezTo>
                    <a:pt x="177" y="64"/>
                    <a:pt x="179" y="64"/>
                    <a:pt x="181" y="65"/>
                  </a:cubicBezTo>
                  <a:cubicBezTo>
                    <a:pt x="182" y="65"/>
                    <a:pt x="183" y="66"/>
                    <a:pt x="183" y="67"/>
                  </a:cubicBezTo>
                  <a:cubicBezTo>
                    <a:pt x="183" y="69"/>
                    <a:pt x="181" y="69"/>
                    <a:pt x="180" y="70"/>
                  </a:cubicBezTo>
                  <a:cubicBezTo>
                    <a:pt x="178" y="71"/>
                    <a:pt x="177" y="72"/>
                    <a:pt x="176" y="73"/>
                  </a:cubicBezTo>
                  <a:cubicBezTo>
                    <a:pt x="174" y="73"/>
                    <a:pt x="173" y="73"/>
                    <a:pt x="172" y="74"/>
                  </a:cubicBezTo>
                  <a:cubicBezTo>
                    <a:pt x="171" y="74"/>
                    <a:pt x="170" y="74"/>
                    <a:pt x="169" y="75"/>
                  </a:cubicBezTo>
                  <a:cubicBezTo>
                    <a:pt x="169" y="75"/>
                    <a:pt x="168" y="75"/>
                    <a:pt x="168" y="75"/>
                  </a:cubicBezTo>
                  <a:cubicBezTo>
                    <a:pt x="166" y="75"/>
                    <a:pt x="164" y="75"/>
                    <a:pt x="164" y="73"/>
                  </a:cubicBezTo>
                  <a:cubicBezTo>
                    <a:pt x="163" y="71"/>
                    <a:pt x="164" y="69"/>
                    <a:pt x="163" y="66"/>
                  </a:cubicBezTo>
                  <a:cubicBezTo>
                    <a:pt x="162" y="65"/>
                    <a:pt x="160" y="65"/>
                    <a:pt x="159" y="65"/>
                  </a:cubicBezTo>
                  <a:cubicBezTo>
                    <a:pt x="157" y="64"/>
                    <a:pt x="156" y="64"/>
                    <a:pt x="155" y="63"/>
                  </a:cubicBezTo>
                  <a:cubicBezTo>
                    <a:pt x="153" y="62"/>
                    <a:pt x="152" y="62"/>
                    <a:pt x="152" y="60"/>
                  </a:cubicBezTo>
                  <a:cubicBezTo>
                    <a:pt x="152" y="58"/>
                    <a:pt x="153" y="58"/>
                    <a:pt x="154" y="56"/>
                  </a:cubicBezTo>
                  <a:cubicBezTo>
                    <a:pt x="155" y="55"/>
                    <a:pt x="155" y="54"/>
                    <a:pt x="156" y="54"/>
                  </a:cubicBezTo>
                  <a:cubicBezTo>
                    <a:pt x="158" y="54"/>
                    <a:pt x="158" y="55"/>
                    <a:pt x="159" y="55"/>
                  </a:cubicBezTo>
                  <a:close/>
                  <a:moveTo>
                    <a:pt x="138" y="59"/>
                  </a:moveTo>
                  <a:cubicBezTo>
                    <a:pt x="138" y="59"/>
                    <a:pt x="138" y="60"/>
                    <a:pt x="138" y="60"/>
                  </a:cubicBezTo>
                  <a:cubicBezTo>
                    <a:pt x="138" y="61"/>
                    <a:pt x="139" y="61"/>
                    <a:pt x="139" y="62"/>
                  </a:cubicBezTo>
                  <a:cubicBezTo>
                    <a:pt x="139" y="63"/>
                    <a:pt x="139" y="63"/>
                    <a:pt x="139" y="64"/>
                  </a:cubicBezTo>
                  <a:cubicBezTo>
                    <a:pt x="140" y="66"/>
                    <a:pt x="141" y="67"/>
                    <a:pt x="142" y="68"/>
                  </a:cubicBezTo>
                  <a:cubicBezTo>
                    <a:pt x="144" y="68"/>
                    <a:pt x="144" y="67"/>
                    <a:pt x="145" y="66"/>
                  </a:cubicBezTo>
                  <a:cubicBezTo>
                    <a:pt x="146" y="65"/>
                    <a:pt x="147" y="65"/>
                    <a:pt x="147" y="64"/>
                  </a:cubicBezTo>
                  <a:cubicBezTo>
                    <a:pt x="147" y="63"/>
                    <a:pt x="146" y="63"/>
                    <a:pt x="146" y="62"/>
                  </a:cubicBezTo>
                  <a:cubicBezTo>
                    <a:pt x="146" y="61"/>
                    <a:pt x="145" y="60"/>
                    <a:pt x="144" y="59"/>
                  </a:cubicBezTo>
                  <a:cubicBezTo>
                    <a:pt x="144" y="59"/>
                    <a:pt x="144" y="58"/>
                    <a:pt x="144" y="58"/>
                  </a:cubicBezTo>
                  <a:cubicBezTo>
                    <a:pt x="143" y="58"/>
                    <a:pt x="143" y="58"/>
                    <a:pt x="142" y="58"/>
                  </a:cubicBezTo>
                  <a:cubicBezTo>
                    <a:pt x="140" y="59"/>
                    <a:pt x="139" y="59"/>
                    <a:pt x="138" y="59"/>
                  </a:cubicBezTo>
                  <a:close/>
                  <a:moveTo>
                    <a:pt x="132" y="44"/>
                  </a:moveTo>
                  <a:cubicBezTo>
                    <a:pt x="131" y="47"/>
                    <a:pt x="130" y="48"/>
                    <a:pt x="129" y="50"/>
                  </a:cubicBezTo>
                  <a:cubicBezTo>
                    <a:pt x="131" y="51"/>
                    <a:pt x="132" y="51"/>
                    <a:pt x="134" y="51"/>
                  </a:cubicBezTo>
                  <a:cubicBezTo>
                    <a:pt x="139" y="51"/>
                    <a:pt x="139" y="51"/>
                    <a:pt x="139" y="51"/>
                  </a:cubicBezTo>
                  <a:cubicBezTo>
                    <a:pt x="141" y="51"/>
                    <a:pt x="142" y="53"/>
                    <a:pt x="144" y="53"/>
                  </a:cubicBezTo>
                  <a:cubicBezTo>
                    <a:pt x="146" y="53"/>
                    <a:pt x="147" y="52"/>
                    <a:pt x="148" y="52"/>
                  </a:cubicBezTo>
                  <a:cubicBezTo>
                    <a:pt x="149" y="51"/>
                    <a:pt x="150" y="51"/>
                    <a:pt x="151" y="50"/>
                  </a:cubicBezTo>
                  <a:cubicBezTo>
                    <a:pt x="151" y="49"/>
                    <a:pt x="151" y="49"/>
                    <a:pt x="151" y="49"/>
                  </a:cubicBezTo>
                  <a:cubicBezTo>
                    <a:pt x="150" y="48"/>
                    <a:pt x="148" y="48"/>
                    <a:pt x="147" y="48"/>
                  </a:cubicBezTo>
                  <a:cubicBezTo>
                    <a:pt x="145" y="48"/>
                    <a:pt x="145" y="47"/>
                    <a:pt x="144" y="47"/>
                  </a:cubicBezTo>
                  <a:cubicBezTo>
                    <a:pt x="143" y="47"/>
                    <a:pt x="142" y="47"/>
                    <a:pt x="141" y="47"/>
                  </a:cubicBezTo>
                  <a:cubicBezTo>
                    <a:pt x="137" y="46"/>
                    <a:pt x="135" y="46"/>
                    <a:pt x="132" y="44"/>
                  </a:cubicBezTo>
                  <a:close/>
                  <a:moveTo>
                    <a:pt x="87" y="30"/>
                  </a:moveTo>
                  <a:cubicBezTo>
                    <a:pt x="87" y="31"/>
                    <a:pt x="87" y="31"/>
                    <a:pt x="87" y="32"/>
                  </a:cubicBezTo>
                  <a:cubicBezTo>
                    <a:pt x="88" y="34"/>
                    <a:pt x="88" y="35"/>
                    <a:pt x="89" y="37"/>
                  </a:cubicBezTo>
                  <a:cubicBezTo>
                    <a:pt x="90" y="37"/>
                    <a:pt x="90" y="38"/>
                    <a:pt x="91" y="38"/>
                  </a:cubicBezTo>
                  <a:cubicBezTo>
                    <a:pt x="92" y="40"/>
                    <a:pt x="92" y="41"/>
                    <a:pt x="93" y="42"/>
                  </a:cubicBezTo>
                  <a:cubicBezTo>
                    <a:pt x="93" y="42"/>
                    <a:pt x="94" y="42"/>
                    <a:pt x="94" y="42"/>
                  </a:cubicBezTo>
                  <a:cubicBezTo>
                    <a:pt x="95" y="41"/>
                    <a:pt x="95" y="39"/>
                    <a:pt x="96" y="39"/>
                  </a:cubicBezTo>
                  <a:cubicBezTo>
                    <a:pt x="97" y="39"/>
                    <a:pt x="98" y="40"/>
                    <a:pt x="99" y="40"/>
                  </a:cubicBezTo>
                  <a:cubicBezTo>
                    <a:pt x="99" y="41"/>
                    <a:pt x="99" y="41"/>
                    <a:pt x="99" y="41"/>
                  </a:cubicBezTo>
                  <a:cubicBezTo>
                    <a:pt x="100" y="43"/>
                    <a:pt x="101" y="44"/>
                    <a:pt x="103" y="44"/>
                  </a:cubicBezTo>
                  <a:cubicBezTo>
                    <a:pt x="104" y="44"/>
                    <a:pt x="105" y="43"/>
                    <a:pt x="106" y="43"/>
                  </a:cubicBezTo>
                  <a:cubicBezTo>
                    <a:pt x="108" y="42"/>
                    <a:pt x="109" y="42"/>
                    <a:pt x="111" y="41"/>
                  </a:cubicBezTo>
                  <a:cubicBezTo>
                    <a:pt x="110" y="39"/>
                    <a:pt x="110" y="39"/>
                    <a:pt x="109" y="37"/>
                  </a:cubicBezTo>
                  <a:cubicBezTo>
                    <a:pt x="108" y="36"/>
                    <a:pt x="107" y="36"/>
                    <a:pt x="105" y="35"/>
                  </a:cubicBezTo>
                  <a:cubicBezTo>
                    <a:pt x="103" y="35"/>
                    <a:pt x="103" y="33"/>
                    <a:pt x="102" y="32"/>
                  </a:cubicBezTo>
                  <a:cubicBezTo>
                    <a:pt x="102" y="30"/>
                    <a:pt x="101" y="29"/>
                    <a:pt x="101" y="28"/>
                  </a:cubicBezTo>
                  <a:cubicBezTo>
                    <a:pt x="100" y="26"/>
                    <a:pt x="100" y="25"/>
                    <a:pt x="99" y="24"/>
                  </a:cubicBezTo>
                  <a:cubicBezTo>
                    <a:pt x="99" y="23"/>
                    <a:pt x="99" y="23"/>
                    <a:pt x="98" y="23"/>
                  </a:cubicBezTo>
                  <a:cubicBezTo>
                    <a:pt x="98" y="23"/>
                    <a:pt x="98" y="24"/>
                    <a:pt x="97" y="24"/>
                  </a:cubicBezTo>
                  <a:cubicBezTo>
                    <a:pt x="96" y="24"/>
                    <a:pt x="96" y="25"/>
                    <a:pt x="96" y="26"/>
                  </a:cubicBezTo>
                  <a:cubicBezTo>
                    <a:pt x="94" y="28"/>
                    <a:pt x="93" y="29"/>
                    <a:pt x="91" y="29"/>
                  </a:cubicBezTo>
                  <a:cubicBezTo>
                    <a:pt x="89" y="29"/>
                    <a:pt x="87" y="28"/>
                    <a:pt x="87" y="30"/>
                  </a:cubicBezTo>
                  <a:close/>
                  <a:moveTo>
                    <a:pt x="19" y="9"/>
                  </a:moveTo>
                  <a:cubicBezTo>
                    <a:pt x="21" y="9"/>
                    <a:pt x="22" y="9"/>
                    <a:pt x="23" y="10"/>
                  </a:cubicBezTo>
                  <a:cubicBezTo>
                    <a:pt x="24" y="11"/>
                    <a:pt x="25" y="11"/>
                    <a:pt x="26" y="12"/>
                  </a:cubicBezTo>
                  <a:cubicBezTo>
                    <a:pt x="27" y="13"/>
                    <a:pt x="28" y="14"/>
                    <a:pt x="29" y="15"/>
                  </a:cubicBezTo>
                  <a:cubicBezTo>
                    <a:pt x="31" y="15"/>
                    <a:pt x="31" y="16"/>
                    <a:pt x="33" y="16"/>
                  </a:cubicBezTo>
                  <a:cubicBezTo>
                    <a:pt x="35" y="16"/>
                    <a:pt x="35" y="14"/>
                    <a:pt x="36" y="12"/>
                  </a:cubicBezTo>
                  <a:cubicBezTo>
                    <a:pt x="37" y="11"/>
                    <a:pt x="38" y="10"/>
                    <a:pt x="39" y="8"/>
                  </a:cubicBezTo>
                  <a:cubicBezTo>
                    <a:pt x="39" y="6"/>
                    <a:pt x="40" y="4"/>
                    <a:pt x="40" y="2"/>
                  </a:cubicBezTo>
                  <a:cubicBezTo>
                    <a:pt x="40" y="1"/>
                    <a:pt x="39" y="1"/>
                    <a:pt x="39" y="1"/>
                  </a:cubicBezTo>
                  <a:cubicBezTo>
                    <a:pt x="38" y="0"/>
                    <a:pt x="37" y="0"/>
                    <a:pt x="36" y="0"/>
                  </a:cubicBezTo>
                  <a:cubicBezTo>
                    <a:pt x="34" y="0"/>
                    <a:pt x="32" y="0"/>
                    <a:pt x="30" y="0"/>
                  </a:cubicBezTo>
                  <a:cubicBezTo>
                    <a:pt x="29" y="0"/>
                    <a:pt x="28" y="0"/>
                    <a:pt x="27" y="0"/>
                  </a:cubicBezTo>
                  <a:cubicBezTo>
                    <a:pt x="24" y="1"/>
                    <a:pt x="23" y="3"/>
                    <a:pt x="21" y="6"/>
                  </a:cubicBezTo>
                  <a:cubicBezTo>
                    <a:pt x="21" y="7"/>
                    <a:pt x="20" y="8"/>
                    <a:pt x="19" y="9"/>
                  </a:cubicBezTo>
                  <a:close/>
                  <a:moveTo>
                    <a:pt x="0" y="16"/>
                  </a:moveTo>
                  <a:cubicBezTo>
                    <a:pt x="0" y="19"/>
                    <a:pt x="0" y="19"/>
                    <a:pt x="0" y="19"/>
                  </a:cubicBezTo>
                  <a:cubicBezTo>
                    <a:pt x="1" y="18"/>
                    <a:pt x="2" y="18"/>
                    <a:pt x="3" y="17"/>
                  </a:cubicBezTo>
                  <a:cubicBezTo>
                    <a:pt x="4" y="16"/>
                    <a:pt x="5" y="16"/>
                    <a:pt x="6" y="15"/>
                  </a:cubicBezTo>
                  <a:cubicBezTo>
                    <a:pt x="8" y="14"/>
                    <a:pt x="8" y="12"/>
                    <a:pt x="9" y="10"/>
                  </a:cubicBezTo>
                  <a:cubicBezTo>
                    <a:pt x="8" y="10"/>
                    <a:pt x="8" y="9"/>
                    <a:pt x="8" y="9"/>
                  </a:cubicBezTo>
                  <a:cubicBezTo>
                    <a:pt x="6" y="10"/>
                    <a:pt x="5" y="11"/>
                    <a:pt x="3" y="12"/>
                  </a:cubicBezTo>
                  <a:cubicBezTo>
                    <a:pt x="2" y="13"/>
                    <a:pt x="0" y="14"/>
                    <a:pt x="0" y="16"/>
                  </a:cubicBezTo>
                  <a:close/>
                </a:path>
              </a:pathLst>
            </a:custGeom>
            <a:grpFill/>
            <a:ln w="0" cap="flat">
              <a:solidFill>
                <a:schemeClr val="tx2">
                  <a:lumMod val="50000"/>
                  <a:lumOff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3" name="Text Placeholder 2"/>
          <p:cNvSpPr>
            <a:spLocks noGrp="1"/>
          </p:cNvSpPr>
          <p:nvPr>
            <p:ph type="body" sz="half" idx="2"/>
          </p:nvPr>
        </p:nvSpPr>
        <p:spPr>
          <a:xfrm>
            <a:off x="381000" y="606231"/>
            <a:ext cx="8518071" cy="487780"/>
          </a:xfrm>
        </p:spPr>
        <p:txBody>
          <a:bodyPr/>
          <a:lstStyle/>
          <a:p>
            <a:pPr>
              <a:spcBef>
                <a:spcPts val="0"/>
              </a:spcBef>
            </a:pPr>
            <a:r>
              <a:rPr lang="en-US" sz="1400" dirty="0">
                <a:solidFill>
                  <a:srgbClr val="093D5D"/>
                </a:solidFill>
              </a:rPr>
              <a:t>State to state approaches to public health, behavioral health, and gambling vary widely..</a:t>
            </a:r>
          </a:p>
        </p:txBody>
      </p:sp>
      <p:sp>
        <p:nvSpPr>
          <p:cNvPr id="2" name="Title 1"/>
          <p:cNvSpPr>
            <a:spLocks noGrp="1"/>
          </p:cNvSpPr>
          <p:nvPr>
            <p:ph type="title"/>
          </p:nvPr>
        </p:nvSpPr>
        <p:spPr>
          <a:xfrm>
            <a:off x="381000" y="240924"/>
            <a:ext cx="8368363" cy="495383"/>
          </a:xfrm>
        </p:spPr>
        <p:txBody>
          <a:bodyPr/>
          <a:lstStyle/>
          <a:p>
            <a:r>
              <a:rPr lang="en-US" dirty="0">
                <a:solidFill>
                  <a:srgbClr val="093D5D"/>
                </a:solidFill>
              </a:rPr>
              <a:t>The Current Landscape </a:t>
            </a:r>
          </a:p>
        </p:txBody>
      </p:sp>
      <p:grpSp>
        <p:nvGrpSpPr>
          <p:cNvPr id="81" name="Group 80"/>
          <p:cNvGrpSpPr/>
          <p:nvPr/>
        </p:nvGrpSpPr>
        <p:grpSpPr>
          <a:xfrm>
            <a:off x="8657121" y="-2430107"/>
            <a:ext cx="819021" cy="819021"/>
            <a:chOff x="2762510" y="1379756"/>
            <a:chExt cx="1222012" cy="1222012"/>
          </a:xfrm>
        </p:grpSpPr>
        <p:sp>
          <p:nvSpPr>
            <p:cNvPr id="82" name="Teardrop 81"/>
            <p:cNvSpPr/>
            <p:nvPr/>
          </p:nvSpPr>
          <p:spPr>
            <a:xfrm rot="8100000">
              <a:off x="2762510" y="1379756"/>
              <a:ext cx="1222012" cy="1222012"/>
            </a:xfrm>
            <a:prstGeom prst="teardrop">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83" name="Oval 82"/>
            <p:cNvSpPr/>
            <p:nvPr/>
          </p:nvSpPr>
          <p:spPr>
            <a:xfrm>
              <a:off x="2855751" y="1475821"/>
              <a:ext cx="1035530" cy="103552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8">
                <a:lnSpc>
                  <a:spcPts val="1800"/>
                </a:lnSpc>
                <a:defRPr/>
              </a:pPr>
              <a:r>
                <a:rPr lang="en-US" sz="800" b="1" dirty="0">
                  <a:solidFill>
                    <a:schemeClr val="bg1">
                      <a:lumMod val="50000"/>
                    </a:schemeClr>
                  </a:solidFill>
                  <a:ea typeface="Roboto" panose="02000000000000000000" pitchFamily="2" charset="0"/>
                </a:rPr>
                <a:t>YOUR TITLE HERE </a:t>
              </a:r>
            </a:p>
          </p:txBody>
        </p:sp>
      </p:grpSp>
      <p:pic>
        <p:nvPicPr>
          <p:cNvPr id="55" name="Picture 54">
            <a:extLst>
              <a:ext uri="{FF2B5EF4-FFF2-40B4-BE49-F238E27FC236}">
                <a16:creationId xmlns:a16="http://schemas.microsoft.com/office/drawing/2014/main" id="{B281FB49-EF74-814B-54ED-69FE67D67992}"/>
              </a:ext>
            </a:extLst>
          </p:cNvPr>
          <p:cNvPicPr>
            <a:picLocks noChangeAspect="1"/>
          </p:cNvPicPr>
          <p:nvPr/>
        </p:nvPicPr>
        <p:blipFill>
          <a:blip r:embed="rId3"/>
          <a:stretch>
            <a:fillRect/>
          </a:stretch>
        </p:blipFill>
        <p:spPr>
          <a:xfrm>
            <a:off x="7173366" y="6012087"/>
            <a:ext cx="2788514" cy="379356"/>
          </a:xfrm>
          <a:prstGeom prst="rect">
            <a:avLst/>
          </a:prstGeom>
        </p:spPr>
      </p:pic>
      <p:sp>
        <p:nvSpPr>
          <p:cNvPr id="69" name="Right Triangle 68">
            <a:extLst>
              <a:ext uri="{FF2B5EF4-FFF2-40B4-BE49-F238E27FC236}">
                <a16:creationId xmlns:a16="http://schemas.microsoft.com/office/drawing/2014/main" id="{985E09FE-ED07-1770-A438-481760F5E6B9}"/>
              </a:ext>
            </a:extLst>
          </p:cNvPr>
          <p:cNvSpPr/>
          <p:nvPr/>
        </p:nvSpPr>
        <p:spPr bwMode="auto">
          <a:xfrm rot="16200000">
            <a:off x="8317346" y="4316846"/>
            <a:ext cx="799610" cy="853698"/>
          </a:xfrm>
          <a:prstGeom prst="rtTriangle">
            <a:avLst/>
          </a:prstGeom>
          <a:solidFill>
            <a:srgbClr val="093D5D"/>
          </a:solidFill>
          <a:ln w="9525">
            <a:noFill/>
            <a:round/>
            <a:headEnd/>
            <a:tailEnd/>
          </a:ln>
          <a:effectLst/>
        </p:spPr>
        <p:txBody>
          <a:bodyPr vert="horz" wrap="square" lIns="91440" tIns="45720" rIns="91440" bIns="45720" numCol="1" rtlCol="0" anchor="t" anchorCtr="0" compatLnSpc="1">
            <a:prstTxWarp prst="textNoShape">
              <a:avLst/>
            </a:prstTxWarp>
          </a:bodyPr>
          <a:lstStyle/>
          <a:p>
            <a:pPr algn="ctr"/>
            <a:endParaRPr lang="en-US" dirty="0"/>
          </a:p>
        </p:txBody>
      </p:sp>
      <p:sp>
        <p:nvSpPr>
          <p:cNvPr id="70" name="Right Triangle 69">
            <a:extLst>
              <a:ext uri="{FF2B5EF4-FFF2-40B4-BE49-F238E27FC236}">
                <a16:creationId xmlns:a16="http://schemas.microsoft.com/office/drawing/2014/main" id="{FCC61EF6-A034-BB06-66BE-8E8EEACA0E83}"/>
              </a:ext>
            </a:extLst>
          </p:cNvPr>
          <p:cNvSpPr/>
          <p:nvPr/>
        </p:nvSpPr>
        <p:spPr bwMode="auto">
          <a:xfrm rot="10800000" flipH="1">
            <a:off x="0" y="0"/>
            <a:ext cx="799610" cy="853698"/>
          </a:xfrm>
          <a:prstGeom prst="rtTriangle">
            <a:avLst/>
          </a:prstGeom>
          <a:solidFill>
            <a:srgbClr val="093D5D"/>
          </a:solidFill>
          <a:ln w="9525">
            <a:noFill/>
            <a:round/>
            <a:headEnd/>
            <a:tailEnd/>
          </a:ln>
          <a:effectLst/>
        </p:spPr>
        <p:txBody>
          <a:bodyPr vert="horz" wrap="square" lIns="91440" tIns="45720" rIns="91440" bIns="45720" numCol="1" rtlCol="0" anchor="t" anchorCtr="0" compatLnSpc="1">
            <a:prstTxWarp prst="textNoShape">
              <a:avLst/>
            </a:prstTxWarp>
          </a:bodyPr>
          <a:lstStyle/>
          <a:p>
            <a:pPr algn="ctr"/>
            <a:endParaRPr lang="en-US" dirty="0"/>
          </a:p>
        </p:txBody>
      </p:sp>
      <p:sp>
        <p:nvSpPr>
          <p:cNvPr id="75" name="TextBox 74">
            <a:extLst>
              <a:ext uri="{FF2B5EF4-FFF2-40B4-BE49-F238E27FC236}">
                <a16:creationId xmlns:a16="http://schemas.microsoft.com/office/drawing/2014/main" id="{9EE1CD53-12F9-56C6-056D-EED6F815B4A1}"/>
              </a:ext>
            </a:extLst>
          </p:cNvPr>
          <p:cNvSpPr txBox="1"/>
          <p:nvPr/>
        </p:nvSpPr>
        <p:spPr>
          <a:xfrm flipH="1">
            <a:off x="3403076" y="1277820"/>
            <a:ext cx="5203046" cy="1163395"/>
          </a:xfrm>
          <a:prstGeom prst="rect">
            <a:avLst/>
          </a:prstGeom>
          <a:noFill/>
          <a:ln>
            <a:noFill/>
          </a:ln>
        </p:spPr>
        <p:txBody>
          <a:bodyPr wrap="square" lIns="0" tIns="0" rIns="0" bIns="0" rtlCol="0" anchor="ctr">
            <a:spAutoFit/>
          </a:bodyPr>
          <a:lstStyle/>
          <a:p>
            <a:pPr>
              <a:lnSpc>
                <a:spcPct val="130000"/>
              </a:lnSpc>
            </a:pPr>
            <a:r>
              <a:rPr lang="en-US" sz="1200" b="1" dirty="0">
                <a:solidFill>
                  <a:schemeClr val="accent1"/>
                </a:solidFill>
              </a:rPr>
              <a:t>STARK DIFFERENCES IN PUBLIC HEALTH  </a:t>
            </a:r>
          </a:p>
          <a:p>
            <a:r>
              <a:rPr lang="en-US" sz="1200" dirty="0"/>
              <a:t>Public health approaches vary significantly by state due to decentralized governance, political, and economic factors.  While the federal government provides guidance, states hold primary responsibility for public health, resulting in stark differences in policies, funding, and health outcomes</a:t>
            </a:r>
            <a:r>
              <a:rPr lang="en-US" sz="1200" dirty="0">
                <a:solidFill>
                  <a:srgbClr val="093D5D"/>
                </a:solidFill>
              </a:rPr>
              <a:t>. </a:t>
            </a:r>
          </a:p>
          <a:p>
            <a:pPr algn="r"/>
            <a:r>
              <a:rPr lang="en-US" sz="1000" dirty="0">
                <a:solidFill>
                  <a:srgbClr val="093D5D"/>
                </a:solidFill>
              </a:rPr>
              <a:t>Source: KFF</a:t>
            </a:r>
          </a:p>
        </p:txBody>
      </p:sp>
      <p:sp>
        <p:nvSpPr>
          <p:cNvPr id="77" name="TextBox 76">
            <a:extLst>
              <a:ext uri="{FF2B5EF4-FFF2-40B4-BE49-F238E27FC236}">
                <a16:creationId xmlns:a16="http://schemas.microsoft.com/office/drawing/2014/main" id="{EE241B59-77B4-09AD-BFFB-2AEB8B5724AB}"/>
              </a:ext>
            </a:extLst>
          </p:cNvPr>
          <p:cNvSpPr txBox="1"/>
          <p:nvPr/>
        </p:nvSpPr>
        <p:spPr>
          <a:xfrm flipH="1">
            <a:off x="3447549" y="2358069"/>
            <a:ext cx="5120473" cy="1163395"/>
          </a:xfrm>
          <a:prstGeom prst="rect">
            <a:avLst/>
          </a:prstGeom>
          <a:noFill/>
          <a:ln>
            <a:noFill/>
          </a:ln>
        </p:spPr>
        <p:txBody>
          <a:bodyPr wrap="square" lIns="0" tIns="0" rIns="0" bIns="0" rtlCol="0" anchor="ctr">
            <a:spAutoFit/>
          </a:bodyPr>
          <a:lstStyle/>
          <a:p>
            <a:pPr>
              <a:lnSpc>
                <a:spcPct val="130000"/>
              </a:lnSpc>
            </a:pPr>
            <a:r>
              <a:rPr lang="en-US" sz="1200" b="1" dirty="0">
                <a:solidFill>
                  <a:schemeClr val="accent2"/>
                </a:solidFill>
              </a:rPr>
              <a:t>IMPACT ON OUTCOME </a:t>
            </a:r>
          </a:p>
          <a:p>
            <a:r>
              <a:rPr lang="en-US" sz="1200" dirty="0">
                <a:solidFill>
                  <a:schemeClr val="tx2">
                    <a:lumMod val="90000"/>
                    <a:lumOff val="10000"/>
                  </a:schemeClr>
                </a:solidFill>
              </a:rPr>
              <a:t>The variation in state approaches directly correlates with health outcomes, with states that heavily invest in public health, such as Massachusetts, Hawaii, and Rhode Island, consistently ranking at the top for access, prevention, and overall population health.</a:t>
            </a:r>
          </a:p>
          <a:p>
            <a:pPr algn="r"/>
            <a:r>
              <a:rPr lang="en-US" sz="1000" dirty="0">
                <a:solidFill>
                  <a:srgbClr val="21A7A7"/>
                </a:solidFill>
              </a:rPr>
              <a:t>Source: 2025 Scorecard on State Health System Performance</a:t>
            </a:r>
          </a:p>
        </p:txBody>
      </p:sp>
      <p:sp>
        <p:nvSpPr>
          <p:cNvPr id="79" name="Pentagon 87">
            <a:extLst>
              <a:ext uri="{FF2B5EF4-FFF2-40B4-BE49-F238E27FC236}">
                <a16:creationId xmlns:a16="http://schemas.microsoft.com/office/drawing/2014/main" id="{8F5C8A0E-D84E-837E-BCE6-814622508F34}"/>
              </a:ext>
            </a:extLst>
          </p:cNvPr>
          <p:cNvSpPr/>
          <p:nvPr/>
        </p:nvSpPr>
        <p:spPr>
          <a:xfrm flipH="1">
            <a:off x="3012197" y="1539652"/>
            <a:ext cx="275617" cy="47475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Pentagon 102">
            <a:extLst>
              <a:ext uri="{FF2B5EF4-FFF2-40B4-BE49-F238E27FC236}">
                <a16:creationId xmlns:a16="http://schemas.microsoft.com/office/drawing/2014/main" id="{5455BA27-4ED9-0E88-FC3C-A6BAEB8F65CE}"/>
              </a:ext>
            </a:extLst>
          </p:cNvPr>
          <p:cNvSpPr/>
          <p:nvPr/>
        </p:nvSpPr>
        <p:spPr>
          <a:xfrm flipH="1">
            <a:off x="3012197" y="2595204"/>
            <a:ext cx="275617" cy="474756"/>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1119F3DE-7B26-2370-4D80-E11EDB020279}"/>
              </a:ext>
            </a:extLst>
          </p:cNvPr>
          <p:cNvSpPr txBox="1"/>
          <p:nvPr/>
        </p:nvSpPr>
        <p:spPr>
          <a:xfrm flipH="1">
            <a:off x="3462789" y="3509341"/>
            <a:ext cx="5120473" cy="1532727"/>
          </a:xfrm>
          <a:prstGeom prst="rect">
            <a:avLst/>
          </a:prstGeom>
          <a:noFill/>
          <a:ln>
            <a:noFill/>
          </a:ln>
        </p:spPr>
        <p:txBody>
          <a:bodyPr wrap="square" lIns="0" tIns="0" rIns="0" bIns="0" rtlCol="0" anchor="ctr">
            <a:spAutoFit/>
          </a:bodyPr>
          <a:lstStyle/>
          <a:p>
            <a:pPr>
              <a:lnSpc>
                <a:spcPct val="130000"/>
              </a:lnSpc>
            </a:pPr>
            <a:r>
              <a:rPr lang="en-US" sz="1200" b="1" dirty="0">
                <a:solidFill>
                  <a:srgbClr val="E27B26"/>
                </a:solidFill>
              </a:rPr>
              <a:t>GAMBLING SERVICES </a:t>
            </a:r>
          </a:p>
          <a:p>
            <a:r>
              <a:rPr lang="en-US" sz="1200" dirty="0"/>
              <a:t>As of 2023, 43 states have publicly funded programs for problem gambling services, with 8 states not allocating funds for this purpose. The funding levels vary significantly, with some states increasing their allocations and others maintaining or decreasing their spending on problem gambling prevention and treatment.</a:t>
            </a:r>
          </a:p>
          <a:p>
            <a:pPr algn="r"/>
            <a:r>
              <a:rPr lang="en-US" sz="1000" dirty="0">
                <a:solidFill>
                  <a:srgbClr val="E27B26"/>
                </a:solidFill>
              </a:rPr>
              <a:t>Source: NAADGS</a:t>
            </a:r>
          </a:p>
          <a:p>
            <a:endParaRPr lang="en-US" sz="1200" dirty="0"/>
          </a:p>
        </p:txBody>
      </p:sp>
      <p:sp>
        <p:nvSpPr>
          <p:cNvPr id="94" name="Pentagon 102">
            <a:extLst>
              <a:ext uri="{FF2B5EF4-FFF2-40B4-BE49-F238E27FC236}">
                <a16:creationId xmlns:a16="http://schemas.microsoft.com/office/drawing/2014/main" id="{8225758A-9D90-934D-F6AA-02D612730DAE}"/>
              </a:ext>
            </a:extLst>
          </p:cNvPr>
          <p:cNvSpPr/>
          <p:nvPr/>
        </p:nvSpPr>
        <p:spPr>
          <a:xfrm flipH="1">
            <a:off x="3012197" y="3836086"/>
            <a:ext cx="275617" cy="474756"/>
          </a:xfrm>
          <a:prstGeom prst="homePlate">
            <a:avLst/>
          </a:prstGeom>
          <a:solidFill>
            <a:srgbClr val="E27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4731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wipe(left)">
                                      <p:cBhvr>
                                        <p:cTn id="13" dur="500"/>
                                        <p:tgtEl>
                                          <p:spTgt spid="7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left)">
                                      <p:cBhvr>
                                        <p:cTn id="17" dur="500"/>
                                        <p:tgtEl>
                                          <p:spTgt spid="7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9"/>
                                        </p:tgtEl>
                                        <p:attrNameLst>
                                          <p:attrName>style.visibility</p:attrName>
                                        </p:attrNameLst>
                                      </p:cBhvr>
                                      <p:to>
                                        <p:strVal val="visible"/>
                                      </p:to>
                                    </p:set>
                                    <p:anim calcmode="lin" valueType="num">
                                      <p:cBhvr>
                                        <p:cTn id="20" dur="500" fill="hold"/>
                                        <p:tgtEl>
                                          <p:spTgt spid="79"/>
                                        </p:tgtEl>
                                        <p:attrNameLst>
                                          <p:attrName>ppt_w</p:attrName>
                                        </p:attrNameLst>
                                      </p:cBhvr>
                                      <p:tavLst>
                                        <p:tav tm="0">
                                          <p:val>
                                            <p:fltVal val="0"/>
                                          </p:val>
                                        </p:tav>
                                        <p:tav tm="100000">
                                          <p:val>
                                            <p:strVal val="#ppt_w"/>
                                          </p:val>
                                        </p:tav>
                                      </p:tavLst>
                                    </p:anim>
                                    <p:anim calcmode="lin" valueType="num">
                                      <p:cBhvr>
                                        <p:cTn id="21" dur="500" fill="hold"/>
                                        <p:tgtEl>
                                          <p:spTgt spid="79"/>
                                        </p:tgtEl>
                                        <p:attrNameLst>
                                          <p:attrName>ppt_h</p:attrName>
                                        </p:attrNameLst>
                                      </p:cBhvr>
                                      <p:tavLst>
                                        <p:tav tm="0">
                                          <p:val>
                                            <p:fltVal val="0"/>
                                          </p:val>
                                        </p:tav>
                                        <p:tav tm="100000">
                                          <p:val>
                                            <p:strVal val="#ppt_h"/>
                                          </p:val>
                                        </p:tav>
                                      </p:tavLst>
                                    </p:anim>
                                    <p:animEffect transition="in" filter="fade">
                                      <p:cBhvr>
                                        <p:cTn id="22" dur="500"/>
                                        <p:tgtEl>
                                          <p:spTgt spid="79"/>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80"/>
                                        </p:tgtEl>
                                        <p:attrNameLst>
                                          <p:attrName>style.visibility</p:attrName>
                                        </p:attrNameLst>
                                      </p:cBhvr>
                                      <p:to>
                                        <p:strVal val="visible"/>
                                      </p:to>
                                    </p:set>
                                    <p:anim calcmode="lin" valueType="num">
                                      <p:cBhvr>
                                        <p:cTn id="25" dur="500" fill="hold"/>
                                        <p:tgtEl>
                                          <p:spTgt spid="80"/>
                                        </p:tgtEl>
                                        <p:attrNameLst>
                                          <p:attrName>ppt_w</p:attrName>
                                        </p:attrNameLst>
                                      </p:cBhvr>
                                      <p:tavLst>
                                        <p:tav tm="0">
                                          <p:val>
                                            <p:fltVal val="0"/>
                                          </p:val>
                                        </p:tav>
                                        <p:tav tm="100000">
                                          <p:val>
                                            <p:strVal val="#ppt_w"/>
                                          </p:val>
                                        </p:tav>
                                      </p:tavLst>
                                    </p:anim>
                                    <p:anim calcmode="lin" valueType="num">
                                      <p:cBhvr>
                                        <p:cTn id="26" dur="500" fill="hold"/>
                                        <p:tgtEl>
                                          <p:spTgt spid="80"/>
                                        </p:tgtEl>
                                        <p:attrNameLst>
                                          <p:attrName>ppt_h</p:attrName>
                                        </p:attrNameLst>
                                      </p:cBhvr>
                                      <p:tavLst>
                                        <p:tav tm="0">
                                          <p:val>
                                            <p:fltVal val="0"/>
                                          </p:val>
                                        </p:tav>
                                        <p:tav tm="100000">
                                          <p:val>
                                            <p:strVal val="#ppt_h"/>
                                          </p:val>
                                        </p:tav>
                                      </p:tavLst>
                                    </p:anim>
                                    <p:animEffect transition="in" filter="fade">
                                      <p:cBhvr>
                                        <p:cTn id="27" dur="500"/>
                                        <p:tgtEl>
                                          <p:spTgt spid="80"/>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wipe(left)">
                                      <p:cBhvr>
                                        <p:cTn id="31" dur="500"/>
                                        <p:tgtEl>
                                          <p:spTgt spid="9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94"/>
                                        </p:tgtEl>
                                        <p:attrNameLst>
                                          <p:attrName>style.visibility</p:attrName>
                                        </p:attrNameLst>
                                      </p:cBhvr>
                                      <p:to>
                                        <p:strVal val="visible"/>
                                      </p:to>
                                    </p:set>
                                    <p:anim calcmode="lin" valueType="num">
                                      <p:cBhvr>
                                        <p:cTn id="34" dur="500" fill="hold"/>
                                        <p:tgtEl>
                                          <p:spTgt spid="94"/>
                                        </p:tgtEl>
                                        <p:attrNameLst>
                                          <p:attrName>ppt_w</p:attrName>
                                        </p:attrNameLst>
                                      </p:cBhvr>
                                      <p:tavLst>
                                        <p:tav tm="0">
                                          <p:val>
                                            <p:fltVal val="0"/>
                                          </p:val>
                                        </p:tav>
                                        <p:tav tm="100000">
                                          <p:val>
                                            <p:strVal val="#ppt_w"/>
                                          </p:val>
                                        </p:tav>
                                      </p:tavLst>
                                    </p:anim>
                                    <p:anim calcmode="lin" valueType="num">
                                      <p:cBhvr>
                                        <p:cTn id="35" dur="500" fill="hold"/>
                                        <p:tgtEl>
                                          <p:spTgt spid="94"/>
                                        </p:tgtEl>
                                        <p:attrNameLst>
                                          <p:attrName>ppt_h</p:attrName>
                                        </p:attrNameLst>
                                      </p:cBhvr>
                                      <p:tavLst>
                                        <p:tav tm="0">
                                          <p:val>
                                            <p:fltVal val="0"/>
                                          </p:val>
                                        </p:tav>
                                        <p:tav tm="100000">
                                          <p:val>
                                            <p:strVal val="#ppt_h"/>
                                          </p:val>
                                        </p:tav>
                                      </p:tavLst>
                                    </p:anim>
                                    <p:animEffect transition="in" filter="fade">
                                      <p:cBhvr>
                                        <p:cTn id="36"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7" grpId="0"/>
      <p:bldP spid="79" grpId="0" animBg="1"/>
      <p:bldP spid="80" grpId="0" animBg="1"/>
      <p:bldP spid="93" grpId="0"/>
      <p:bldP spid="9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6233C-F151-2C30-FBAA-A21AC3B175EF}"/>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39A28274-A9C2-944D-99BB-673B472D12F1}"/>
              </a:ext>
            </a:extLst>
          </p:cNvPr>
          <p:cNvSpPr/>
          <p:nvPr/>
        </p:nvSpPr>
        <p:spPr>
          <a:xfrm flipH="1">
            <a:off x="0" y="-48129"/>
            <a:ext cx="9143999" cy="5191628"/>
          </a:xfrm>
          <a:prstGeom prst="homePlate">
            <a:avLst>
              <a:gd name="adj" fmla="val 0"/>
            </a:avLst>
          </a:prstGeom>
          <a:solidFill>
            <a:srgbClr val="093D5D">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20"/>
              </a:lnSpc>
            </a:pPr>
            <a:endParaRPr lang="en-US" sz="1350" dirty="0">
              <a:latin typeface="Inter Tight" pitchFamily="2" charset="0"/>
            </a:endParaRPr>
          </a:p>
        </p:txBody>
      </p:sp>
      <p:pic>
        <p:nvPicPr>
          <p:cNvPr id="31" name="Picture 30">
            <a:extLst>
              <a:ext uri="{FF2B5EF4-FFF2-40B4-BE49-F238E27FC236}">
                <a16:creationId xmlns:a16="http://schemas.microsoft.com/office/drawing/2014/main" id="{8B74DB36-2137-524F-2673-60131EBB0CE9}"/>
              </a:ext>
            </a:extLst>
          </p:cNvPr>
          <p:cNvPicPr>
            <a:picLocks noChangeAspect="1"/>
          </p:cNvPicPr>
          <p:nvPr/>
        </p:nvPicPr>
        <p:blipFill>
          <a:blip r:embed="rId3"/>
          <a:srcRect t="9944" r="33605" b="14350"/>
          <a:stretch>
            <a:fillRect/>
          </a:stretch>
        </p:blipFill>
        <p:spPr>
          <a:xfrm rot="588994">
            <a:off x="2947018" y="2145720"/>
            <a:ext cx="4070930" cy="2901144"/>
          </a:xfrm>
          <a:prstGeom prst="rect">
            <a:avLst/>
          </a:prstGeom>
        </p:spPr>
      </p:pic>
      <p:pic>
        <p:nvPicPr>
          <p:cNvPr id="29" name="Picture 28">
            <a:extLst>
              <a:ext uri="{FF2B5EF4-FFF2-40B4-BE49-F238E27FC236}">
                <a16:creationId xmlns:a16="http://schemas.microsoft.com/office/drawing/2014/main" id="{B32663BA-9225-CEBC-7F82-A5FF95EA42A5}"/>
              </a:ext>
            </a:extLst>
          </p:cNvPr>
          <p:cNvPicPr>
            <a:picLocks noChangeAspect="1"/>
          </p:cNvPicPr>
          <p:nvPr/>
        </p:nvPicPr>
        <p:blipFill>
          <a:blip r:embed="rId4"/>
          <a:srcRect l="25369" t="20339" r="20523" b="8927"/>
          <a:stretch>
            <a:fillRect/>
          </a:stretch>
        </p:blipFill>
        <p:spPr>
          <a:xfrm rot="1255665">
            <a:off x="-423518" y="1989655"/>
            <a:ext cx="3402550" cy="2780066"/>
          </a:xfrm>
          <a:prstGeom prst="rect">
            <a:avLst/>
          </a:prstGeom>
        </p:spPr>
      </p:pic>
      <p:sp>
        <p:nvSpPr>
          <p:cNvPr id="4" name="Slide Number Placeholder 3" hidden="1">
            <a:extLst>
              <a:ext uri="{FF2B5EF4-FFF2-40B4-BE49-F238E27FC236}">
                <a16:creationId xmlns:a16="http://schemas.microsoft.com/office/drawing/2014/main" id="{0DC57B12-96AA-7DEE-BB48-8726BA5BCD4E}"/>
              </a:ext>
            </a:extLst>
          </p:cNvPr>
          <p:cNvSpPr>
            <a:spLocks noGrp="1"/>
          </p:cNvSpPr>
          <p:nvPr>
            <p:ph type="sldNum" sz="quarter" idx="12"/>
          </p:nvPr>
        </p:nvSpPr>
        <p:spPr>
          <a:xfrm>
            <a:off x="8737601" y="6356352"/>
            <a:ext cx="2844800" cy="365125"/>
          </a:xfrm>
          <a:prstGeom prst="rect">
            <a:avLst/>
          </a:prstGeom>
        </p:spPr>
        <p:txBody>
          <a:bodyPr vert="horz" lIns="121899" tIns="60949" rIns="121899" bIns="60949" rtlCol="0" anchor="ctr"/>
          <a:lstStyle>
            <a:defPPr>
              <a:defRPr lang="en-US"/>
            </a:defPPr>
            <a:lvl1pPr marL="0" algn="r" defTabSz="914400" rtl="0" eaLnBrk="1" latinLnBrk="0" hangingPunct="1">
              <a:defRPr sz="1600" kern="1200">
                <a:solidFill>
                  <a:schemeClr val="tx1">
                    <a:tint val="75000"/>
                  </a:schemeClr>
                </a:solidFill>
                <a:latin typeface="Inter Tight"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450"/>
              </a:spcAft>
            </a:pPr>
            <a:fld id="{96E69268-9C8B-4EBF-A9EE-DC5DC2D48DC3}" type="slidenum">
              <a:rPr lang="en-US" smtClean="0"/>
              <a:pPr algn="r">
                <a:spcAft>
                  <a:spcPts val="450"/>
                </a:spcAft>
              </a:pPr>
              <a:t>6</a:t>
            </a:fld>
            <a:endParaRPr lang="en-US" b="0"/>
          </a:p>
        </p:txBody>
      </p:sp>
      <p:sp>
        <p:nvSpPr>
          <p:cNvPr id="10" name="Text Placeholder 7">
            <a:extLst>
              <a:ext uri="{FF2B5EF4-FFF2-40B4-BE49-F238E27FC236}">
                <a16:creationId xmlns:a16="http://schemas.microsoft.com/office/drawing/2014/main" id="{53ECEDA4-3C46-1DCD-32CB-B115B34FA2F0}"/>
              </a:ext>
            </a:extLst>
          </p:cNvPr>
          <p:cNvSpPr txBox="1">
            <a:spLocks/>
          </p:cNvSpPr>
          <p:nvPr/>
        </p:nvSpPr>
        <p:spPr>
          <a:xfrm>
            <a:off x="1953965" y="153749"/>
            <a:ext cx="5372074" cy="1027689"/>
          </a:xfrm>
          <a:prstGeom prst="rect">
            <a:avLst/>
          </a:prstGeom>
        </p:spPr>
        <p:txBody>
          <a:bodyPr anchor="ctr" anchorCtr="0"/>
          <a:lstStyle>
            <a:lvl1pPr marL="0" indent="0" algn="l" defTabSz="1218987" rtl="0" eaLnBrk="1" latinLnBrk="0" hangingPunct="1">
              <a:spcBef>
                <a:spcPct val="20000"/>
              </a:spcBef>
              <a:buFontTx/>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09494"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2pPr>
            <a:lvl3pPr marL="1218986"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3pPr>
            <a:lvl4pPr marL="1828480"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4pPr>
            <a:lvl5pPr marL="2437973"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ctr">
              <a:spcBef>
                <a:spcPts val="0"/>
              </a:spcBef>
            </a:pPr>
            <a:r>
              <a:rPr lang="en-US" sz="2700" b="1" dirty="0">
                <a:solidFill>
                  <a:schemeClr val="bg1"/>
                </a:solidFill>
                <a:latin typeface="Inter Tight" pitchFamily="2" charset="0"/>
                <a:cs typeface="Inter Tight" pitchFamily="2" charset="0"/>
              </a:rPr>
              <a:t>Public Health Crisis</a:t>
            </a:r>
          </a:p>
        </p:txBody>
      </p:sp>
      <p:sp>
        <p:nvSpPr>
          <p:cNvPr id="5" name="Slide Number Placeholder 2">
            <a:extLst>
              <a:ext uri="{FF2B5EF4-FFF2-40B4-BE49-F238E27FC236}">
                <a16:creationId xmlns:a16="http://schemas.microsoft.com/office/drawing/2014/main" id="{A0273E82-6AA5-798B-9ADB-F9C93A60972A}"/>
              </a:ext>
            </a:extLst>
          </p:cNvPr>
          <p:cNvSpPr txBox="1">
            <a:spLocks/>
          </p:cNvSpPr>
          <p:nvPr/>
        </p:nvSpPr>
        <p:spPr>
          <a:xfrm>
            <a:off x="7086600" y="4779977"/>
            <a:ext cx="1554480" cy="376621"/>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49D0EE-DE7F-324B-A84C-F36708423CDB}" type="slidenum">
              <a:rPr lang="en-US" sz="1350" b="1">
                <a:solidFill>
                  <a:schemeClr val="bg1"/>
                </a:solidFill>
                <a:latin typeface="Inter Tight" pitchFamily="2" charset="0"/>
              </a:rPr>
              <a:pPr/>
              <a:t>6</a:t>
            </a:fld>
            <a:endParaRPr lang="en-US" sz="1350" b="1" dirty="0">
              <a:solidFill>
                <a:schemeClr val="bg1"/>
              </a:solidFill>
              <a:latin typeface="Inter Tight" pitchFamily="2" charset="0"/>
            </a:endParaRPr>
          </a:p>
        </p:txBody>
      </p:sp>
      <p:sp>
        <p:nvSpPr>
          <p:cNvPr id="6" name="TextBox 5">
            <a:extLst>
              <a:ext uri="{FF2B5EF4-FFF2-40B4-BE49-F238E27FC236}">
                <a16:creationId xmlns:a16="http://schemas.microsoft.com/office/drawing/2014/main" id="{ADF0648C-A5C8-0700-F2F9-937AF0BE169A}"/>
              </a:ext>
            </a:extLst>
          </p:cNvPr>
          <p:cNvSpPr txBox="1"/>
          <p:nvPr/>
        </p:nvSpPr>
        <p:spPr>
          <a:xfrm>
            <a:off x="1257300" y="911693"/>
            <a:ext cx="6336433" cy="923330"/>
          </a:xfrm>
          <a:prstGeom prst="rect">
            <a:avLst/>
          </a:prstGeom>
          <a:noFill/>
        </p:spPr>
        <p:txBody>
          <a:bodyPr wrap="square">
            <a:spAutoFit/>
          </a:bodyPr>
          <a:lstStyle/>
          <a:p>
            <a:pPr algn="ct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Who is calling for this response?</a:t>
            </a:r>
          </a:p>
          <a:p>
            <a:pPr algn="ctr"/>
            <a:r>
              <a:rPr lang="en-US" b="1" dirty="0">
                <a:solidFill>
                  <a:srgbClr val="21A7A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About Where You Are ?</a:t>
            </a:r>
          </a:p>
          <a:p>
            <a:pPr algn="ctr"/>
            <a:r>
              <a:rPr lang="en-US" b="1" dirty="0">
                <a:solidFill>
                  <a:srgbClr val="21A7A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is this conversation changing </a:t>
            </a:r>
          </a:p>
        </p:txBody>
      </p:sp>
      <p:pic>
        <p:nvPicPr>
          <p:cNvPr id="7" name="Picture 6">
            <a:extLst>
              <a:ext uri="{FF2B5EF4-FFF2-40B4-BE49-F238E27FC236}">
                <a16:creationId xmlns:a16="http://schemas.microsoft.com/office/drawing/2014/main" id="{7A309115-F782-8149-CC5F-FA4443FE1624}"/>
              </a:ext>
            </a:extLst>
          </p:cNvPr>
          <p:cNvPicPr>
            <a:picLocks noChangeAspect="1"/>
          </p:cNvPicPr>
          <p:nvPr/>
        </p:nvPicPr>
        <p:blipFill>
          <a:blip r:embed="rId5"/>
          <a:srcRect t="13559" r="26460" b="16610"/>
          <a:stretch>
            <a:fillRect/>
          </a:stretch>
        </p:blipFill>
        <p:spPr>
          <a:xfrm rot="20985311">
            <a:off x="-58400" y="4016548"/>
            <a:ext cx="2943315" cy="1746770"/>
          </a:xfrm>
          <a:prstGeom prst="rect">
            <a:avLst/>
          </a:prstGeom>
        </p:spPr>
      </p:pic>
      <p:grpSp>
        <p:nvGrpSpPr>
          <p:cNvPr id="20" name="Group 19">
            <a:extLst>
              <a:ext uri="{FF2B5EF4-FFF2-40B4-BE49-F238E27FC236}">
                <a16:creationId xmlns:a16="http://schemas.microsoft.com/office/drawing/2014/main" id="{FE3DD77C-BD24-5139-04AF-229D928490EC}"/>
              </a:ext>
            </a:extLst>
          </p:cNvPr>
          <p:cNvGrpSpPr/>
          <p:nvPr/>
        </p:nvGrpSpPr>
        <p:grpSpPr>
          <a:xfrm>
            <a:off x="2808600" y="3736599"/>
            <a:ext cx="3049561" cy="2240440"/>
            <a:chOff x="3295614" y="4669610"/>
            <a:chExt cx="6315849" cy="3580108"/>
          </a:xfrm>
        </p:grpSpPr>
        <p:pic>
          <p:nvPicPr>
            <p:cNvPr id="12" name="Picture 11">
              <a:extLst>
                <a:ext uri="{FF2B5EF4-FFF2-40B4-BE49-F238E27FC236}">
                  <a16:creationId xmlns:a16="http://schemas.microsoft.com/office/drawing/2014/main" id="{7AF5B5D5-A068-BEDA-E96D-2F9FD18DB07C}"/>
                </a:ext>
              </a:extLst>
            </p:cNvPr>
            <p:cNvPicPr>
              <a:picLocks noChangeAspect="1"/>
            </p:cNvPicPr>
            <p:nvPr/>
          </p:nvPicPr>
          <p:blipFill>
            <a:blip r:embed="rId6"/>
            <a:srcRect l="21349" t="18305" r="21092" b="29491"/>
            <a:stretch>
              <a:fillRect/>
            </a:stretch>
          </p:blipFill>
          <p:spPr>
            <a:xfrm>
              <a:off x="3295614" y="4669610"/>
              <a:ext cx="6315849" cy="3580108"/>
            </a:xfrm>
            <a:prstGeom prst="rect">
              <a:avLst/>
            </a:prstGeom>
          </p:spPr>
        </p:pic>
        <p:pic>
          <p:nvPicPr>
            <p:cNvPr id="18" name="Picture 17">
              <a:extLst>
                <a:ext uri="{FF2B5EF4-FFF2-40B4-BE49-F238E27FC236}">
                  <a16:creationId xmlns:a16="http://schemas.microsoft.com/office/drawing/2014/main" id="{F825CBDA-82F4-A32E-CCDA-811F08799CC0}"/>
                </a:ext>
              </a:extLst>
            </p:cNvPr>
            <p:cNvPicPr>
              <a:picLocks noChangeAspect="1"/>
            </p:cNvPicPr>
            <p:nvPr/>
          </p:nvPicPr>
          <p:blipFill>
            <a:blip r:embed="rId7"/>
            <a:srcRect l="1648" t="22825" r="83465" b="66312"/>
            <a:stretch>
              <a:fillRect/>
            </a:stretch>
          </p:blipFill>
          <p:spPr>
            <a:xfrm>
              <a:off x="3472980" y="4707482"/>
              <a:ext cx="1633535" cy="745022"/>
            </a:xfrm>
            <a:prstGeom prst="rect">
              <a:avLst/>
            </a:prstGeom>
          </p:spPr>
        </p:pic>
      </p:grpSp>
      <p:grpSp>
        <p:nvGrpSpPr>
          <p:cNvPr id="27" name="Group 26">
            <a:extLst>
              <a:ext uri="{FF2B5EF4-FFF2-40B4-BE49-F238E27FC236}">
                <a16:creationId xmlns:a16="http://schemas.microsoft.com/office/drawing/2014/main" id="{9270E08C-43ED-93BC-A40F-6B40C7802252}"/>
              </a:ext>
            </a:extLst>
          </p:cNvPr>
          <p:cNvGrpSpPr/>
          <p:nvPr/>
        </p:nvGrpSpPr>
        <p:grpSpPr>
          <a:xfrm rot="21096683">
            <a:off x="5772932" y="3480239"/>
            <a:ext cx="4053935" cy="2009954"/>
            <a:chOff x="2226326" y="2658742"/>
            <a:chExt cx="8680164" cy="4211203"/>
          </a:xfrm>
        </p:grpSpPr>
        <p:pic>
          <p:nvPicPr>
            <p:cNvPr id="25" name="Picture 24">
              <a:extLst>
                <a:ext uri="{FF2B5EF4-FFF2-40B4-BE49-F238E27FC236}">
                  <a16:creationId xmlns:a16="http://schemas.microsoft.com/office/drawing/2014/main" id="{34CB3DEF-4867-3C71-FBB1-CE03DC8A5955}"/>
                </a:ext>
              </a:extLst>
            </p:cNvPr>
            <p:cNvPicPr>
              <a:picLocks noChangeAspect="1"/>
            </p:cNvPicPr>
            <p:nvPr/>
          </p:nvPicPr>
          <p:blipFill>
            <a:blip r:embed="rId8"/>
            <a:srcRect l="12806" t="31673" r="8380" b="6921"/>
            <a:stretch>
              <a:fillRect/>
            </a:stretch>
          </p:blipFill>
          <p:spPr>
            <a:xfrm>
              <a:off x="2258435" y="2658742"/>
              <a:ext cx="8648055" cy="4211203"/>
            </a:xfrm>
            <a:prstGeom prst="rect">
              <a:avLst/>
            </a:prstGeom>
          </p:spPr>
        </p:pic>
        <p:pic>
          <p:nvPicPr>
            <p:cNvPr id="26" name="Picture 25">
              <a:extLst>
                <a:ext uri="{FF2B5EF4-FFF2-40B4-BE49-F238E27FC236}">
                  <a16:creationId xmlns:a16="http://schemas.microsoft.com/office/drawing/2014/main" id="{97F3B700-6020-357A-68BD-262DE9F38CDB}"/>
                </a:ext>
              </a:extLst>
            </p:cNvPr>
            <p:cNvPicPr>
              <a:picLocks noChangeAspect="1"/>
            </p:cNvPicPr>
            <p:nvPr/>
          </p:nvPicPr>
          <p:blipFill>
            <a:blip r:embed="rId8"/>
            <a:srcRect l="12806" t="13334" r="8380" b="69633"/>
            <a:stretch>
              <a:fillRect/>
            </a:stretch>
          </p:blipFill>
          <p:spPr>
            <a:xfrm>
              <a:off x="2226326" y="2702153"/>
              <a:ext cx="8648054" cy="1168115"/>
            </a:xfrm>
            <a:prstGeom prst="rect">
              <a:avLst/>
            </a:prstGeom>
          </p:spPr>
        </p:pic>
      </p:grpSp>
    </p:spTree>
    <p:extLst>
      <p:ext uri="{BB962C8B-B14F-4D97-AF65-F5344CB8AC3E}">
        <p14:creationId xmlns:p14="http://schemas.microsoft.com/office/powerpoint/2010/main" val="2891913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 fill="hold" nodeType="afterEffect" p14:presetBounceEnd="69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9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9000">
                                          <p:cBhvr additive="base">
                                            <p:cTn id="8" dur="10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accel="2000" fill="hold" nodeType="afterEffect" p14:presetBounceEnd="69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9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69000">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accel="2000" fill="hold" nodeType="afterEffect" p14:presetBounceEnd="69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9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9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accel="2000" fill="hold" nodeType="afterEffect" p14:presetBounceEnd="69000">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14:bounceEnd="69000">
                                          <p:cBhvr additive="base">
                                            <p:cTn id="22" dur="1000" fill="hold"/>
                                            <p:tgtEl>
                                              <p:spTgt spid="27"/>
                                            </p:tgtEl>
                                            <p:attrNameLst>
                                              <p:attrName>ppt_x</p:attrName>
                                            </p:attrNameLst>
                                          </p:cBhvr>
                                          <p:tavLst>
                                            <p:tav tm="0">
                                              <p:val>
                                                <p:strVal val="#ppt_x"/>
                                              </p:val>
                                            </p:tav>
                                            <p:tav tm="100000">
                                              <p:val>
                                                <p:strVal val="#ppt_x"/>
                                              </p:val>
                                            </p:tav>
                                          </p:tavLst>
                                        </p:anim>
                                        <p:anim calcmode="lin" valueType="num" p14:bounceEnd="69000">
                                          <p:cBhvr additive="base">
                                            <p:cTn id="23" dur="1000" fill="hold"/>
                                            <p:tgtEl>
                                              <p:spTgt spid="2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ppt_x"/>
                                              </p:val>
                                            </p:tav>
                                            <p:tav tm="100000">
                                              <p:val>
                                                <p:strVal val="#ppt_x"/>
                                              </p:val>
                                            </p:tav>
                                          </p:tavLst>
                                        </p:anim>
                                        <p:anim calcmode="lin" valueType="num">
                                          <p:cBhvr additive="base">
                                            <p:cTn id="2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accel="200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accel="200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accel="2000"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1000" fill="hold"/>
                                            <p:tgtEl>
                                              <p:spTgt spid="27"/>
                                            </p:tgtEl>
                                            <p:attrNameLst>
                                              <p:attrName>ppt_x</p:attrName>
                                            </p:attrNameLst>
                                          </p:cBhvr>
                                          <p:tavLst>
                                            <p:tav tm="0">
                                              <p:val>
                                                <p:strVal val="#ppt_x"/>
                                              </p:val>
                                            </p:tav>
                                            <p:tav tm="100000">
                                              <p:val>
                                                <p:strVal val="#ppt_x"/>
                                              </p:val>
                                            </p:tav>
                                          </p:tavLst>
                                        </p:anim>
                                        <p:anim calcmode="lin" valueType="num">
                                          <p:cBhvr additive="base">
                                            <p:cTn id="23" dur="1000" fill="hold"/>
                                            <p:tgtEl>
                                              <p:spTgt spid="2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ppt_x"/>
                                              </p:val>
                                            </p:tav>
                                            <p:tav tm="100000">
                                              <p:val>
                                                <p:strVal val="#ppt_x"/>
                                              </p:val>
                                            </p:tav>
                                          </p:tavLst>
                                        </p:anim>
                                        <p:anim calcmode="lin" valueType="num">
                                          <p:cBhvr additive="base">
                                            <p:cTn id="2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35805-ED82-2EE1-AAF2-34070FDCFAA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3D12A15-58A0-8FEA-ADE9-F042882B552E}"/>
              </a:ext>
            </a:extLst>
          </p:cNvPr>
          <p:cNvSpPr>
            <a:spLocks noGrp="1"/>
          </p:cNvSpPr>
          <p:nvPr>
            <p:ph type="body" sz="half" idx="2"/>
          </p:nvPr>
        </p:nvSpPr>
        <p:spPr/>
        <p:txBody>
          <a:bodyPr/>
          <a:lstStyle/>
          <a:p>
            <a:r>
              <a:rPr lang="en-US" dirty="0">
                <a:solidFill>
                  <a:srgbClr val="093D5D"/>
                </a:solidFill>
              </a:rPr>
              <a:t>How EDC and OMNI work with states and communities to address gambling-related harms</a:t>
            </a:r>
          </a:p>
        </p:txBody>
      </p:sp>
      <p:sp>
        <p:nvSpPr>
          <p:cNvPr id="2" name="Title 1">
            <a:extLst>
              <a:ext uri="{FF2B5EF4-FFF2-40B4-BE49-F238E27FC236}">
                <a16:creationId xmlns:a16="http://schemas.microsoft.com/office/drawing/2014/main" id="{0FB956FA-E185-D6A9-ABE7-EDD88A527A6A}"/>
              </a:ext>
            </a:extLst>
          </p:cNvPr>
          <p:cNvSpPr>
            <a:spLocks noGrp="1"/>
          </p:cNvSpPr>
          <p:nvPr>
            <p:ph type="title"/>
          </p:nvPr>
        </p:nvSpPr>
        <p:spPr/>
        <p:txBody>
          <a:bodyPr/>
          <a:lstStyle/>
          <a:p>
            <a:r>
              <a:rPr lang="en-US" dirty="0">
                <a:solidFill>
                  <a:srgbClr val="093D5D"/>
                </a:solidFill>
              </a:rPr>
              <a:t>OUR CURRENT WORK </a:t>
            </a:r>
          </a:p>
        </p:txBody>
      </p:sp>
      <p:grpSp>
        <p:nvGrpSpPr>
          <p:cNvPr id="81" name="Group 80">
            <a:extLst>
              <a:ext uri="{FF2B5EF4-FFF2-40B4-BE49-F238E27FC236}">
                <a16:creationId xmlns:a16="http://schemas.microsoft.com/office/drawing/2014/main" id="{38B992CA-1D54-874D-16B3-A8F4C3A407E5}"/>
              </a:ext>
            </a:extLst>
          </p:cNvPr>
          <p:cNvGrpSpPr/>
          <p:nvPr/>
        </p:nvGrpSpPr>
        <p:grpSpPr>
          <a:xfrm>
            <a:off x="8657121" y="-2430107"/>
            <a:ext cx="819021" cy="819021"/>
            <a:chOff x="2762510" y="1379756"/>
            <a:chExt cx="1222012" cy="1222012"/>
          </a:xfrm>
        </p:grpSpPr>
        <p:sp>
          <p:nvSpPr>
            <p:cNvPr id="82" name="Teardrop 81">
              <a:extLst>
                <a:ext uri="{FF2B5EF4-FFF2-40B4-BE49-F238E27FC236}">
                  <a16:creationId xmlns:a16="http://schemas.microsoft.com/office/drawing/2014/main" id="{080FC4D6-5CAB-AC08-6172-6F82222E9CCD}"/>
                </a:ext>
              </a:extLst>
            </p:cNvPr>
            <p:cNvSpPr/>
            <p:nvPr/>
          </p:nvSpPr>
          <p:spPr>
            <a:xfrm rot="8100000">
              <a:off x="2762510" y="1379756"/>
              <a:ext cx="1222012" cy="1222012"/>
            </a:xfrm>
            <a:prstGeom prst="teardrop">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83" name="Oval 82">
              <a:extLst>
                <a:ext uri="{FF2B5EF4-FFF2-40B4-BE49-F238E27FC236}">
                  <a16:creationId xmlns:a16="http://schemas.microsoft.com/office/drawing/2014/main" id="{4C5030A3-06B2-CB02-6463-9C2024CCFDB6}"/>
                </a:ext>
              </a:extLst>
            </p:cNvPr>
            <p:cNvSpPr/>
            <p:nvPr/>
          </p:nvSpPr>
          <p:spPr>
            <a:xfrm>
              <a:off x="2855751" y="1475821"/>
              <a:ext cx="1035530" cy="103552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8">
                <a:lnSpc>
                  <a:spcPts val="1800"/>
                </a:lnSpc>
                <a:defRPr/>
              </a:pPr>
              <a:r>
                <a:rPr lang="en-US" sz="800" b="1" dirty="0">
                  <a:solidFill>
                    <a:schemeClr val="bg1">
                      <a:lumMod val="50000"/>
                    </a:schemeClr>
                  </a:solidFill>
                  <a:ea typeface="Roboto" panose="02000000000000000000" pitchFamily="2" charset="0"/>
                </a:rPr>
                <a:t>YOUR TITLE HERE </a:t>
              </a:r>
            </a:p>
          </p:txBody>
        </p:sp>
      </p:grpSp>
      <p:sp>
        <p:nvSpPr>
          <p:cNvPr id="88" name="Pentagon 87">
            <a:extLst>
              <a:ext uri="{FF2B5EF4-FFF2-40B4-BE49-F238E27FC236}">
                <a16:creationId xmlns:a16="http://schemas.microsoft.com/office/drawing/2014/main" id="{90B73ED2-CC4B-F9C0-7915-008B255C48CD}"/>
              </a:ext>
            </a:extLst>
          </p:cNvPr>
          <p:cNvSpPr/>
          <p:nvPr/>
        </p:nvSpPr>
        <p:spPr>
          <a:xfrm flipH="1">
            <a:off x="8470563" y="1516792"/>
            <a:ext cx="275617" cy="474756"/>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ECEFA550-51D8-2EDE-7AF3-9E6DF7DBB3B3}"/>
              </a:ext>
            </a:extLst>
          </p:cNvPr>
          <p:cNvSpPr/>
          <p:nvPr/>
        </p:nvSpPr>
        <p:spPr>
          <a:xfrm flipH="1">
            <a:off x="4842856" y="1624868"/>
            <a:ext cx="3440084" cy="24622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200" b="1" dirty="0">
                <a:solidFill>
                  <a:schemeClr val="accent1"/>
                </a:solidFill>
              </a:rPr>
              <a:t>EDC</a:t>
            </a:r>
          </a:p>
        </p:txBody>
      </p:sp>
      <p:sp>
        <p:nvSpPr>
          <p:cNvPr id="103" name="Pentagon 102">
            <a:extLst>
              <a:ext uri="{FF2B5EF4-FFF2-40B4-BE49-F238E27FC236}">
                <a16:creationId xmlns:a16="http://schemas.microsoft.com/office/drawing/2014/main" id="{A05CADA6-5176-5B89-8998-9F7CD5782515}"/>
              </a:ext>
            </a:extLst>
          </p:cNvPr>
          <p:cNvSpPr/>
          <p:nvPr/>
        </p:nvSpPr>
        <p:spPr>
          <a:xfrm flipH="1">
            <a:off x="8470563" y="2452468"/>
            <a:ext cx="275617" cy="474756"/>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A852DA4E-DE40-A642-23B1-2BC23C13BF32}"/>
              </a:ext>
            </a:extLst>
          </p:cNvPr>
          <p:cNvSpPr/>
          <p:nvPr/>
        </p:nvSpPr>
        <p:spPr>
          <a:xfrm flipH="1">
            <a:off x="5250580" y="2558639"/>
            <a:ext cx="3032359" cy="24622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200" b="1" dirty="0">
                <a:solidFill>
                  <a:schemeClr val="accent2"/>
                </a:solidFill>
              </a:rPr>
              <a:t>Omni</a:t>
            </a:r>
          </a:p>
        </p:txBody>
      </p:sp>
      <p:sp>
        <p:nvSpPr>
          <p:cNvPr id="107" name="Pentagon 106">
            <a:extLst>
              <a:ext uri="{FF2B5EF4-FFF2-40B4-BE49-F238E27FC236}">
                <a16:creationId xmlns:a16="http://schemas.microsoft.com/office/drawing/2014/main" id="{CBA77E36-94AD-94F7-ECF9-FC6E4FDD7899}"/>
              </a:ext>
            </a:extLst>
          </p:cNvPr>
          <p:cNvSpPr/>
          <p:nvPr/>
        </p:nvSpPr>
        <p:spPr>
          <a:xfrm flipH="1">
            <a:off x="8470563" y="3437897"/>
            <a:ext cx="275617" cy="474756"/>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8801EF97-FC1D-B93C-3895-20ED24EAD5BC}"/>
              </a:ext>
            </a:extLst>
          </p:cNvPr>
          <p:cNvSpPr/>
          <p:nvPr/>
        </p:nvSpPr>
        <p:spPr>
          <a:xfrm flipH="1">
            <a:off x="4871731" y="3548380"/>
            <a:ext cx="3440084" cy="24622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200" b="1" dirty="0">
                <a:solidFill>
                  <a:schemeClr val="accent3"/>
                </a:solidFill>
              </a:rPr>
              <a:t>SHARED </a:t>
            </a:r>
          </a:p>
        </p:txBody>
      </p:sp>
      <p:pic>
        <p:nvPicPr>
          <p:cNvPr id="55" name="Picture 54">
            <a:extLst>
              <a:ext uri="{FF2B5EF4-FFF2-40B4-BE49-F238E27FC236}">
                <a16:creationId xmlns:a16="http://schemas.microsoft.com/office/drawing/2014/main" id="{E22E138E-DEF5-4797-435C-020A6A76650F}"/>
              </a:ext>
            </a:extLst>
          </p:cNvPr>
          <p:cNvPicPr>
            <a:picLocks noChangeAspect="1"/>
          </p:cNvPicPr>
          <p:nvPr/>
        </p:nvPicPr>
        <p:blipFill>
          <a:blip r:embed="rId4"/>
          <a:stretch>
            <a:fillRect/>
          </a:stretch>
        </p:blipFill>
        <p:spPr>
          <a:xfrm>
            <a:off x="6193171" y="4647082"/>
            <a:ext cx="2788514" cy="379356"/>
          </a:xfrm>
          <a:prstGeom prst="rect">
            <a:avLst/>
          </a:prstGeom>
        </p:spPr>
      </p:pic>
      <p:grpSp>
        <p:nvGrpSpPr>
          <p:cNvPr id="4" name="Group 3">
            <a:extLst>
              <a:ext uri="{FF2B5EF4-FFF2-40B4-BE49-F238E27FC236}">
                <a16:creationId xmlns:a16="http://schemas.microsoft.com/office/drawing/2014/main" id="{B91E8F6F-C378-D0BC-A446-09634602EBFA}"/>
              </a:ext>
            </a:extLst>
          </p:cNvPr>
          <p:cNvGrpSpPr/>
          <p:nvPr/>
        </p:nvGrpSpPr>
        <p:grpSpPr>
          <a:xfrm>
            <a:off x="479653" y="1095375"/>
            <a:ext cx="7215934" cy="3860325"/>
            <a:chOff x="1204119" y="1277938"/>
            <a:chExt cx="4955381" cy="2936875"/>
          </a:xfrm>
          <a:solidFill>
            <a:schemeClr val="bg2">
              <a:lumMod val="95000"/>
            </a:schemeClr>
          </a:solidFill>
        </p:grpSpPr>
        <p:sp>
          <p:nvSpPr>
            <p:cNvPr id="5" name="Freeform 5">
              <a:extLst>
                <a:ext uri="{FF2B5EF4-FFF2-40B4-BE49-F238E27FC236}">
                  <a16:creationId xmlns:a16="http://schemas.microsoft.com/office/drawing/2014/main" id="{8276D6F5-566B-7588-6D09-C4F6456D322F}"/>
                </a:ext>
              </a:extLst>
            </p:cNvPr>
            <p:cNvSpPr>
              <a:spLocks/>
            </p:cNvSpPr>
            <p:nvPr/>
          </p:nvSpPr>
          <p:spPr bwMode="auto">
            <a:xfrm>
              <a:off x="4832350" y="3446463"/>
              <a:ext cx="779463" cy="614363"/>
            </a:xfrm>
            <a:custGeom>
              <a:avLst/>
              <a:gdLst/>
              <a:ahLst/>
              <a:cxnLst>
                <a:cxn ang="0">
                  <a:pos x="0" y="71"/>
                </a:cxn>
                <a:cxn ang="0">
                  <a:pos x="7" y="91"/>
                </a:cxn>
                <a:cxn ang="0">
                  <a:pos x="10" y="107"/>
                </a:cxn>
                <a:cxn ang="0">
                  <a:pos x="23" y="100"/>
                </a:cxn>
                <a:cxn ang="0">
                  <a:pos x="38" y="88"/>
                </a:cxn>
                <a:cxn ang="0">
                  <a:pos x="58" y="88"/>
                </a:cxn>
                <a:cxn ang="0">
                  <a:pos x="96" y="91"/>
                </a:cxn>
                <a:cxn ang="0">
                  <a:pos x="123" y="98"/>
                </a:cxn>
                <a:cxn ang="0">
                  <a:pos x="143" y="112"/>
                </a:cxn>
                <a:cxn ang="0">
                  <a:pos x="150" y="124"/>
                </a:cxn>
                <a:cxn ang="0">
                  <a:pos x="182" y="113"/>
                </a:cxn>
                <a:cxn ang="0">
                  <a:pos x="197" y="98"/>
                </a:cxn>
                <a:cxn ang="0">
                  <a:pos x="217" y="88"/>
                </a:cxn>
                <a:cxn ang="0">
                  <a:pos x="232" y="89"/>
                </a:cxn>
                <a:cxn ang="0">
                  <a:pos x="249" y="102"/>
                </a:cxn>
                <a:cxn ang="0">
                  <a:pos x="261" y="119"/>
                </a:cxn>
                <a:cxn ang="0">
                  <a:pos x="307" y="151"/>
                </a:cxn>
                <a:cxn ang="0">
                  <a:pos x="314" y="184"/>
                </a:cxn>
                <a:cxn ang="0">
                  <a:pos x="316" y="219"/>
                </a:cxn>
                <a:cxn ang="0">
                  <a:pos x="326" y="228"/>
                </a:cxn>
                <a:cxn ang="0">
                  <a:pos x="339" y="234"/>
                </a:cxn>
                <a:cxn ang="0">
                  <a:pos x="337" y="257"/>
                </a:cxn>
                <a:cxn ang="0">
                  <a:pos x="359" y="286"/>
                </a:cxn>
                <a:cxn ang="0">
                  <a:pos x="369" y="284"/>
                </a:cxn>
                <a:cxn ang="0">
                  <a:pos x="385" y="303"/>
                </a:cxn>
                <a:cxn ang="0">
                  <a:pos x="401" y="321"/>
                </a:cxn>
                <a:cxn ang="0">
                  <a:pos x="419" y="351"/>
                </a:cxn>
                <a:cxn ang="0">
                  <a:pos x="459" y="382"/>
                </a:cxn>
                <a:cxn ang="0">
                  <a:pos x="461" y="392"/>
                </a:cxn>
                <a:cxn ang="0">
                  <a:pos x="465" y="398"/>
                </a:cxn>
                <a:cxn ang="0">
                  <a:pos x="495" y="383"/>
                </a:cxn>
                <a:cxn ang="0">
                  <a:pos x="502" y="339"/>
                </a:cxn>
                <a:cxn ang="0">
                  <a:pos x="503" y="286"/>
                </a:cxn>
                <a:cxn ang="0">
                  <a:pos x="491" y="242"/>
                </a:cxn>
                <a:cxn ang="0">
                  <a:pos x="483" y="219"/>
                </a:cxn>
                <a:cxn ang="0">
                  <a:pos x="455" y="175"/>
                </a:cxn>
                <a:cxn ang="0">
                  <a:pos x="436" y="143"/>
                </a:cxn>
                <a:cxn ang="0">
                  <a:pos x="441" y="135"/>
                </a:cxn>
                <a:cxn ang="0">
                  <a:pos x="417" y="99"/>
                </a:cxn>
                <a:cxn ang="0">
                  <a:pos x="396" y="66"/>
                </a:cxn>
                <a:cxn ang="0">
                  <a:pos x="379" y="20"/>
                </a:cxn>
                <a:cxn ang="0">
                  <a:pos x="368" y="50"/>
                </a:cxn>
                <a:cxn ang="0">
                  <a:pos x="369" y="23"/>
                </a:cxn>
                <a:cxn ang="0">
                  <a:pos x="375" y="0"/>
                </a:cxn>
                <a:cxn ang="0">
                  <a:pos x="364" y="4"/>
                </a:cxn>
                <a:cxn ang="0">
                  <a:pos x="350" y="3"/>
                </a:cxn>
                <a:cxn ang="0">
                  <a:pos x="333" y="20"/>
                </a:cxn>
                <a:cxn ang="0">
                  <a:pos x="219" y="41"/>
                </a:cxn>
                <a:cxn ang="0">
                  <a:pos x="144" y="29"/>
                </a:cxn>
              </a:cxnLst>
              <a:rect l="0" t="0" r="r" b="b"/>
              <a:pathLst>
                <a:path w="505" h="398">
                  <a:moveTo>
                    <a:pt x="144" y="29"/>
                  </a:moveTo>
                  <a:cubicBezTo>
                    <a:pt x="3" y="58"/>
                    <a:pt x="3" y="58"/>
                    <a:pt x="3" y="58"/>
                  </a:cubicBezTo>
                  <a:cubicBezTo>
                    <a:pt x="2" y="63"/>
                    <a:pt x="0" y="66"/>
                    <a:pt x="0" y="71"/>
                  </a:cubicBezTo>
                  <a:cubicBezTo>
                    <a:pt x="0" y="74"/>
                    <a:pt x="0" y="77"/>
                    <a:pt x="2" y="79"/>
                  </a:cubicBezTo>
                  <a:cubicBezTo>
                    <a:pt x="4" y="81"/>
                    <a:pt x="7" y="82"/>
                    <a:pt x="7" y="84"/>
                  </a:cubicBezTo>
                  <a:cubicBezTo>
                    <a:pt x="8" y="87"/>
                    <a:pt x="7" y="88"/>
                    <a:pt x="7" y="91"/>
                  </a:cubicBezTo>
                  <a:cubicBezTo>
                    <a:pt x="7" y="94"/>
                    <a:pt x="7" y="95"/>
                    <a:pt x="8" y="98"/>
                  </a:cubicBezTo>
                  <a:cubicBezTo>
                    <a:pt x="9" y="101"/>
                    <a:pt x="9" y="103"/>
                    <a:pt x="10" y="107"/>
                  </a:cubicBezTo>
                  <a:cubicBezTo>
                    <a:pt x="10" y="107"/>
                    <a:pt x="10" y="107"/>
                    <a:pt x="10" y="107"/>
                  </a:cubicBezTo>
                  <a:cubicBezTo>
                    <a:pt x="12" y="107"/>
                    <a:pt x="13" y="107"/>
                    <a:pt x="15" y="107"/>
                  </a:cubicBezTo>
                  <a:cubicBezTo>
                    <a:pt x="17" y="107"/>
                    <a:pt x="19" y="107"/>
                    <a:pt x="21" y="106"/>
                  </a:cubicBezTo>
                  <a:cubicBezTo>
                    <a:pt x="23" y="105"/>
                    <a:pt x="23" y="103"/>
                    <a:pt x="23" y="100"/>
                  </a:cubicBezTo>
                  <a:cubicBezTo>
                    <a:pt x="24" y="97"/>
                    <a:pt x="24" y="94"/>
                    <a:pt x="24" y="91"/>
                  </a:cubicBezTo>
                  <a:cubicBezTo>
                    <a:pt x="26" y="91"/>
                    <a:pt x="26" y="91"/>
                    <a:pt x="27" y="91"/>
                  </a:cubicBezTo>
                  <a:cubicBezTo>
                    <a:pt x="32" y="91"/>
                    <a:pt x="34" y="88"/>
                    <a:pt x="38" y="88"/>
                  </a:cubicBezTo>
                  <a:cubicBezTo>
                    <a:pt x="40" y="88"/>
                    <a:pt x="40" y="90"/>
                    <a:pt x="42" y="90"/>
                  </a:cubicBezTo>
                  <a:cubicBezTo>
                    <a:pt x="44" y="91"/>
                    <a:pt x="46" y="91"/>
                    <a:pt x="48" y="91"/>
                  </a:cubicBezTo>
                  <a:cubicBezTo>
                    <a:pt x="52" y="91"/>
                    <a:pt x="54" y="90"/>
                    <a:pt x="58" y="88"/>
                  </a:cubicBezTo>
                  <a:cubicBezTo>
                    <a:pt x="63" y="86"/>
                    <a:pt x="67" y="84"/>
                    <a:pt x="73" y="84"/>
                  </a:cubicBezTo>
                  <a:cubicBezTo>
                    <a:pt x="79" y="84"/>
                    <a:pt x="82" y="88"/>
                    <a:pt x="88" y="90"/>
                  </a:cubicBezTo>
                  <a:cubicBezTo>
                    <a:pt x="91" y="91"/>
                    <a:pt x="93" y="90"/>
                    <a:pt x="96" y="91"/>
                  </a:cubicBezTo>
                  <a:cubicBezTo>
                    <a:pt x="100" y="91"/>
                    <a:pt x="103" y="93"/>
                    <a:pt x="107" y="94"/>
                  </a:cubicBezTo>
                  <a:cubicBezTo>
                    <a:pt x="118" y="93"/>
                    <a:pt x="118" y="93"/>
                    <a:pt x="118" y="93"/>
                  </a:cubicBezTo>
                  <a:cubicBezTo>
                    <a:pt x="121" y="94"/>
                    <a:pt x="122" y="95"/>
                    <a:pt x="123" y="98"/>
                  </a:cubicBezTo>
                  <a:cubicBezTo>
                    <a:pt x="124" y="100"/>
                    <a:pt x="124" y="102"/>
                    <a:pt x="125" y="104"/>
                  </a:cubicBezTo>
                  <a:cubicBezTo>
                    <a:pt x="128" y="107"/>
                    <a:pt x="131" y="107"/>
                    <a:pt x="135" y="108"/>
                  </a:cubicBezTo>
                  <a:cubicBezTo>
                    <a:pt x="139" y="109"/>
                    <a:pt x="141" y="110"/>
                    <a:pt x="143" y="112"/>
                  </a:cubicBezTo>
                  <a:cubicBezTo>
                    <a:pt x="144" y="115"/>
                    <a:pt x="144" y="118"/>
                    <a:pt x="146" y="120"/>
                  </a:cubicBezTo>
                  <a:cubicBezTo>
                    <a:pt x="148" y="122"/>
                    <a:pt x="150" y="123"/>
                    <a:pt x="152" y="124"/>
                  </a:cubicBezTo>
                  <a:cubicBezTo>
                    <a:pt x="150" y="124"/>
                    <a:pt x="150" y="124"/>
                    <a:pt x="150" y="124"/>
                  </a:cubicBezTo>
                  <a:cubicBezTo>
                    <a:pt x="156" y="123"/>
                    <a:pt x="161" y="121"/>
                    <a:pt x="166" y="118"/>
                  </a:cubicBezTo>
                  <a:cubicBezTo>
                    <a:pt x="169" y="117"/>
                    <a:pt x="171" y="116"/>
                    <a:pt x="174" y="115"/>
                  </a:cubicBezTo>
                  <a:cubicBezTo>
                    <a:pt x="177" y="114"/>
                    <a:pt x="180" y="115"/>
                    <a:pt x="182" y="113"/>
                  </a:cubicBezTo>
                  <a:cubicBezTo>
                    <a:pt x="184" y="111"/>
                    <a:pt x="185" y="107"/>
                    <a:pt x="188" y="106"/>
                  </a:cubicBezTo>
                  <a:cubicBezTo>
                    <a:pt x="190" y="105"/>
                    <a:pt x="193" y="106"/>
                    <a:pt x="195" y="104"/>
                  </a:cubicBezTo>
                  <a:cubicBezTo>
                    <a:pt x="197" y="103"/>
                    <a:pt x="197" y="101"/>
                    <a:pt x="197" y="98"/>
                  </a:cubicBezTo>
                  <a:cubicBezTo>
                    <a:pt x="197" y="95"/>
                    <a:pt x="197" y="93"/>
                    <a:pt x="197" y="90"/>
                  </a:cubicBezTo>
                  <a:cubicBezTo>
                    <a:pt x="201" y="90"/>
                    <a:pt x="203" y="88"/>
                    <a:pt x="207" y="88"/>
                  </a:cubicBezTo>
                  <a:cubicBezTo>
                    <a:pt x="217" y="88"/>
                    <a:pt x="217" y="88"/>
                    <a:pt x="217" y="88"/>
                  </a:cubicBezTo>
                  <a:cubicBezTo>
                    <a:pt x="218" y="88"/>
                    <a:pt x="219" y="89"/>
                    <a:pt x="221" y="89"/>
                  </a:cubicBezTo>
                  <a:cubicBezTo>
                    <a:pt x="222" y="89"/>
                    <a:pt x="223" y="87"/>
                    <a:pt x="224" y="87"/>
                  </a:cubicBezTo>
                  <a:cubicBezTo>
                    <a:pt x="227" y="87"/>
                    <a:pt x="229" y="89"/>
                    <a:pt x="232" y="89"/>
                  </a:cubicBezTo>
                  <a:cubicBezTo>
                    <a:pt x="235" y="90"/>
                    <a:pt x="238" y="89"/>
                    <a:pt x="240" y="91"/>
                  </a:cubicBezTo>
                  <a:cubicBezTo>
                    <a:pt x="240" y="92"/>
                    <a:pt x="240" y="92"/>
                    <a:pt x="241" y="93"/>
                  </a:cubicBezTo>
                  <a:cubicBezTo>
                    <a:pt x="244" y="96"/>
                    <a:pt x="246" y="98"/>
                    <a:pt x="249" y="102"/>
                  </a:cubicBezTo>
                  <a:cubicBezTo>
                    <a:pt x="251" y="105"/>
                    <a:pt x="253" y="107"/>
                    <a:pt x="254" y="111"/>
                  </a:cubicBezTo>
                  <a:cubicBezTo>
                    <a:pt x="255" y="113"/>
                    <a:pt x="254" y="114"/>
                    <a:pt x="254" y="115"/>
                  </a:cubicBezTo>
                  <a:cubicBezTo>
                    <a:pt x="255" y="118"/>
                    <a:pt x="258" y="118"/>
                    <a:pt x="261" y="119"/>
                  </a:cubicBezTo>
                  <a:cubicBezTo>
                    <a:pt x="263" y="120"/>
                    <a:pt x="265" y="121"/>
                    <a:pt x="267" y="123"/>
                  </a:cubicBezTo>
                  <a:cubicBezTo>
                    <a:pt x="277" y="128"/>
                    <a:pt x="284" y="131"/>
                    <a:pt x="294" y="136"/>
                  </a:cubicBezTo>
                  <a:cubicBezTo>
                    <a:pt x="301" y="140"/>
                    <a:pt x="304" y="144"/>
                    <a:pt x="307" y="151"/>
                  </a:cubicBezTo>
                  <a:cubicBezTo>
                    <a:pt x="308" y="154"/>
                    <a:pt x="311" y="155"/>
                    <a:pt x="311" y="159"/>
                  </a:cubicBezTo>
                  <a:cubicBezTo>
                    <a:pt x="311" y="169"/>
                    <a:pt x="311" y="169"/>
                    <a:pt x="311" y="169"/>
                  </a:cubicBezTo>
                  <a:cubicBezTo>
                    <a:pt x="311" y="175"/>
                    <a:pt x="314" y="178"/>
                    <a:pt x="314" y="184"/>
                  </a:cubicBezTo>
                  <a:cubicBezTo>
                    <a:pt x="314" y="191"/>
                    <a:pt x="313" y="195"/>
                    <a:pt x="313" y="201"/>
                  </a:cubicBezTo>
                  <a:cubicBezTo>
                    <a:pt x="313" y="204"/>
                    <a:pt x="313" y="204"/>
                    <a:pt x="313" y="204"/>
                  </a:cubicBezTo>
                  <a:cubicBezTo>
                    <a:pt x="313" y="210"/>
                    <a:pt x="315" y="213"/>
                    <a:pt x="316" y="219"/>
                  </a:cubicBezTo>
                  <a:cubicBezTo>
                    <a:pt x="316" y="222"/>
                    <a:pt x="317" y="224"/>
                    <a:pt x="318" y="226"/>
                  </a:cubicBezTo>
                  <a:cubicBezTo>
                    <a:pt x="319" y="228"/>
                    <a:pt x="318" y="230"/>
                    <a:pt x="320" y="230"/>
                  </a:cubicBezTo>
                  <a:cubicBezTo>
                    <a:pt x="323" y="230"/>
                    <a:pt x="325" y="230"/>
                    <a:pt x="326" y="228"/>
                  </a:cubicBezTo>
                  <a:cubicBezTo>
                    <a:pt x="327" y="226"/>
                    <a:pt x="327" y="224"/>
                    <a:pt x="328" y="222"/>
                  </a:cubicBezTo>
                  <a:cubicBezTo>
                    <a:pt x="332" y="223"/>
                    <a:pt x="335" y="223"/>
                    <a:pt x="338" y="226"/>
                  </a:cubicBezTo>
                  <a:cubicBezTo>
                    <a:pt x="339" y="229"/>
                    <a:pt x="339" y="231"/>
                    <a:pt x="339" y="234"/>
                  </a:cubicBezTo>
                  <a:cubicBezTo>
                    <a:pt x="339" y="238"/>
                    <a:pt x="338" y="241"/>
                    <a:pt x="337" y="244"/>
                  </a:cubicBezTo>
                  <a:cubicBezTo>
                    <a:pt x="335" y="247"/>
                    <a:pt x="333" y="248"/>
                    <a:pt x="333" y="252"/>
                  </a:cubicBezTo>
                  <a:cubicBezTo>
                    <a:pt x="333" y="254"/>
                    <a:pt x="335" y="255"/>
                    <a:pt x="337" y="257"/>
                  </a:cubicBezTo>
                  <a:cubicBezTo>
                    <a:pt x="338" y="259"/>
                    <a:pt x="339" y="260"/>
                    <a:pt x="339" y="263"/>
                  </a:cubicBezTo>
                  <a:cubicBezTo>
                    <a:pt x="341" y="268"/>
                    <a:pt x="342" y="270"/>
                    <a:pt x="344" y="274"/>
                  </a:cubicBezTo>
                  <a:cubicBezTo>
                    <a:pt x="348" y="280"/>
                    <a:pt x="353" y="282"/>
                    <a:pt x="359" y="286"/>
                  </a:cubicBezTo>
                  <a:cubicBezTo>
                    <a:pt x="361" y="287"/>
                    <a:pt x="362" y="289"/>
                    <a:pt x="365" y="290"/>
                  </a:cubicBezTo>
                  <a:cubicBezTo>
                    <a:pt x="366" y="289"/>
                    <a:pt x="366" y="287"/>
                    <a:pt x="368" y="285"/>
                  </a:cubicBezTo>
                  <a:cubicBezTo>
                    <a:pt x="368" y="284"/>
                    <a:pt x="369" y="284"/>
                    <a:pt x="369" y="284"/>
                  </a:cubicBezTo>
                  <a:cubicBezTo>
                    <a:pt x="375" y="284"/>
                    <a:pt x="375" y="284"/>
                    <a:pt x="375" y="284"/>
                  </a:cubicBezTo>
                  <a:cubicBezTo>
                    <a:pt x="376" y="289"/>
                    <a:pt x="377" y="291"/>
                    <a:pt x="379" y="296"/>
                  </a:cubicBezTo>
                  <a:cubicBezTo>
                    <a:pt x="381" y="299"/>
                    <a:pt x="382" y="302"/>
                    <a:pt x="385" y="303"/>
                  </a:cubicBezTo>
                  <a:cubicBezTo>
                    <a:pt x="389" y="305"/>
                    <a:pt x="391" y="305"/>
                    <a:pt x="395" y="307"/>
                  </a:cubicBezTo>
                  <a:cubicBezTo>
                    <a:pt x="394" y="309"/>
                    <a:pt x="392" y="310"/>
                    <a:pt x="392" y="313"/>
                  </a:cubicBezTo>
                  <a:cubicBezTo>
                    <a:pt x="392" y="318"/>
                    <a:pt x="398" y="318"/>
                    <a:pt x="401" y="321"/>
                  </a:cubicBezTo>
                  <a:cubicBezTo>
                    <a:pt x="405" y="325"/>
                    <a:pt x="405" y="328"/>
                    <a:pt x="407" y="333"/>
                  </a:cubicBezTo>
                  <a:cubicBezTo>
                    <a:pt x="408" y="338"/>
                    <a:pt x="409" y="342"/>
                    <a:pt x="412" y="346"/>
                  </a:cubicBezTo>
                  <a:cubicBezTo>
                    <a:pt x="413" y="349"/>
                    <a:pt x="416" y="350"/>
                    <a:pt x="419" y="351"/>
                  </a:cubicBezTo>
                  <a:cubicBezTo>
                    <a:pt x="426" y="353"/>
                    <a:pt x="430" y="356"/>
                    <a:pt x="434" y="361"/>
                  </a:cubicBezTo>
                  <a:cubicBezTo>
                    <a:pt x="437" y="364"/>
                    <a:pt x="437" y="366"/>
                    <a:pt x="440" y="368"/>
                  </a:cubicBezTo>
                  <a:cubicBezTo>
                    <a:pt x="447" y="374"/>
                    <a:pt x="450" y="382"/>
                    <a:pt x="459" y="382"/>
                  </a:cubicBezTo>
                  <a:cubicBezTo>
                    <a:pt x="460" y="382"/>
                    <a:pt x="461" y="381"/>
                    <a:pt x="461" y="381"/>
                  </a:cubicBezTo>
                  <a:cubicBezTo>
                    <a:pt x="463" y="382"/>
                    <a:pt x="465" y="383"/>
                    <a:pt x="465" y="385"/>
                  </a:cubicBezTo>
                  <a:cubicBezTo>
                    <a:pt x="465" y="388"/>
                    <a:pt x="464" y="391"/>
                    <a:pt x="461" y="392"/>
                  </a:cubicBezTo>
                  <a:cubicBezTo>
                    <a:pt x="460" y="392"/>
                    <a:pt x="458" y="392"/>
                    <a:pt x="457" y="392"/>
                  </a:cubicBezTo>
                  <a:cubicBezTo>
                    <a:pt x="456" y="392"/>
                    <a:pt x="456" y="393"/>
                    <a:pt x="455" y="393"/>
                  </a:cubicBezTo>
                  <a:cubicBezTo>
                    <a:pt x="458" y="397"/>
                    <a:pt x="461" y="398"/>
                    <a:pt x="465" y="398"/>
                  </a:cubicBezTo>
                  <a:cubicBezTo>
                    <a:pt x="471" y="398"/>
                    <a:pt x="472" y="390"/>
                    <a:pt x="478" y="390"/>
                  </a:cubicBezTo>
                  <a:cubicBezTo>
                    <a:pt x="481" y="390"/>
                    <a:pt x="483" y="391"/>
                    <a:pt x="486" y="391"/>
                  </a:cubicBezTo>
                  <a:cubicBezTo>
                    <a:pt x="491" y="391"/>
                    <a:pt x="493" y="387"/>
                    <a:pt x="495" y="383"/>
                  </a:cubicBezTo>
                  <a:cubicBezTo>
                    <a:pt x="498" y="378"/>
                    <a:pt x="499" y="375"/>
                    <a:pt x="500" y="370"/>
                  </a:cubicBezTo>
                  <a:cubicBezTo>
                    <a:pt x="498" y="359"/>
                    <a:pt x="498" y="359"/>
                    <a:pt x="498" y="359"/>
                  </a:cubicBezTo>
                  <a:cubicBezTo>
                    <a:pt x="499" y="351"/>
                    <a:pt x="501" y="347"/>
                    <a:pt x="502" y="339"/>
                  </a:cubicBezTo>
                  <a:cubicBezTo>
                    <a:pt x="504" y="329"/>
                    <a:pt x="504" y="323"/>
                    <a:pt x="505" y="314"/>
                  </a:cubicBezTo>
                  <a:cubicBezTo>
                    <a:pt x="502" y="293"/>
                    <a:pt x="502" y="293"/>
                    <a:pt x="502" y="293"/>
                  </a:cubicBezTo>
                  <a:cubicBezTo>
                    <a:pt x="503" y="291"/>
                    <a:pt x="503" y="289"/>
                    <a:pt x="503" y="286"/>
                  </a:cubicBezTo>
                  <a:cubicBezTo>
                    <a:pt x="504" y="282"/>
                    <a:pt x="505" y="279"/>
                    <a:pt x="505" y="275"/>
                  </a:cubicBezTo>
                  <a:cubicBezTo>
                    <a:pt x="505" y="267"/>
                    <a:pt x="504" y="263"/>
                    <a:pt x="500" y="256"/>
                  </a:cubicBezTo>
                  <a:cubicBezTo>
                    <a:pt x="496" y="251"/>
                    <a:pt x="495" y="248"/>
                    <a:pt x="491" y="242"/>
                  </a:cubicBezTo>
                  <a:cubicBezTo>
                    <a:pt x="490" y="240"/>
                    <a:pt x="488" y="238"/>
                    <a:pt x="488" y="236"/>
                  </a:cubicBezTo>
                  <a:cubicBezTo>
                    <a:pt x="488" y="234"/>
                    <a:pt x="490" y="233"/>
                    <a:pt x="490" y="232"/>
                  </a:cubicBezTo>
                  <a:cubicBezTo>
                    <a:pt x="490" y="226"/>
                    <a:pt x="486" y="224"/>
                    <a:pt x="483" y="219"/>
                  </a:cubicBezTo>
                  <a:cubicBezTo>
                    <a:pt x="481" y="216"/>
                    <a:pt x="480" y="215"/>
                    <a:pt x="478" y="211"/>
                  </a:cubicBezTo>
                  <a:cubicBezTo>
                    <a:pt x="472" y="203"/>
                    <a:pt x="469" y="197"/>
                    <a:pt x="465" y="188"/>
                  </a:cubicBezTo>
                  <a:cubicBezTo>
                    <a:pt x="462" y="182"/>
                    <a:pt x="459" y="180"/>
                    <a:pt x="455" y="175"/>
                  </a:cubicBezTo>
                  <a:cubicBezTo>
                    <a:pt x="453" y="171"/>
                    <a:pt x="452" y="169"/>
                    <a:pt x="450" y="165"/>
                  </a:cubicBezTo>
                  <a:cubicBezTo>
                    <a:pt x="447" y="160"/>
                    <a:pt x="445" y="156"/>
                    <a:pt x="442" y="152"/>
                  </a:cubicBezTo>
                  <a:cubicBezTo>
                    <a:pt x="440" y="148"/>
                    <a:pt x="437" y="147"/>
                    <a:pt x="436" y="143"/>
                  </a:cubicBezTo>
                  <a:cubicBezTo>
                    <a:pt x="443" y="143"/>
                    <a:pt x="446" y="146"/>
                    <a:pt x="453" y="149"/>
                  </a:cubicBezTo>
                  <a:cubicBezTo>
                    <a:pt x="452" y="146"/>
                    <a:pt x="451" y="144"/>
                    <a:pt x="449" y="141"/>
                  </a:cubicBezTo>
                  <a:cubicBezTo>
                    <a:pt x="446" y="138"/>
                    <a:pt x="444" y="138"/>
                    <a:pt x="441" y="135"/>
                  </a:cubicBezTo>
                  <a:cubicBezTo>
                    <a:pt x="439" y="133"/>
                    <a:pt x="438" y="131"/>
                    <a:pt x="436" y="129"/>
                  </a:cubicBezTo>
                  <a:cubicBezTo>
                    <a:pt x="433" y="125"/>
                    <a:pt x="430" y="123"/>
                    <a:pt x="427" y="119"/>
                  </a:cubicBezTo>
                  <a:cubicBezTo>
                    <a:pt x="423" y="111"/>
                    <a:pt x="422" y="106"/>
                    <a:pt x="417" y="99"/>
                  </a:cubicBezTo>
                  <a:cubicBezTo>
                    <a:pt x="413" y="94"/>
                    <a:pt x="409" y="92"/>
                    <a:pt x="405" y="86"/>
                  </a:cubicBezTo>
                  <a:cubicBezTo>
                    <a:pt x="402" y="81"/>
                    <a:pt x="402" y="77"/>
                    <a:pt x="399" y="72"/>
                  </a:cubicBezTo>
                  <a:cubicBezTo>
                    <a:pt x="399" y="69"/>
                    <a:pt x="397" y="68"/>
                    <a:pt x="396" y="66"/>
                  </a:cubicBezTo>
                  <a:cubicBezTo>
                    <a:pt x="393" y="58"/>
                    <a:pt x="392" y="53"/>
                    <a:pt x="389" y="45"/>
                  </a:cubicBezTo>
                  <a:cubicBezTo>
                    <a:pt x="388" y="42"/>
                    <a:pt x="386" y="40"/>
                    <a:pt x="385" y="37"/>
                  </a:cubicBezTo>
                  <a:cubicBezTo>
                    <a:pt x="382" y="30"/>
                    <a:pt x="382" y="26"/>
                    <a:pt x="379" y="20"/>
                  </a:cubicBezTo>
                  <a:cubicBezTo>
                    <a:pt x="372" y="28"/>
                    <a:pt x="372" y="36"/>
                    <a:pt x="372" y="46"/>
                  </a:cubicBezTo>
                  <a:cubicBezTo>
                    <a:pt x="372" y="54"/>
                    <a:pt x="373" y="58"/>
                    <a:pt x="372" y="66"/>
                  </a:cubicBezTo>
                  <a:cubicBezTo>
                    <a:pt x="370" y="60"/>
                    <a:pt x="370" y="56"/>
                    <a:pt x="368" y="50"/>
                  </a:cubicBezTo>
                  <a:cubicBezTo>
                    <a:pt x="367" y="43"/>
                    <a:pt x="363" y="40"/>
                    <a:pt x="363" y="34"/>
                  </a:cubicBezTo>
                  <a:cubicBezTo>
                    <a:pt x="363" y="30"/>
                    <a:pt x="364" y="27"/>
                    <a:pt x="367" y="24"/>
                  </a:cubicBezTo>
                  <a:cubicBezTo>
                    <a:pt x="368" y="24"/>
                    <a:pt x="368" y="24"/>
                    <a:pt x="369" y="23"/>
                  </a:cubicBezTo>
                  <a:cubicBezTo>
                    <a:pt x="371" y="22"/>
                    <a:pt x="371" y="20"/>
                    <a:pt x="372" y="18"/>
                  </a:cubicBezTo>
                  <a:cubicBezTo>
                    <a:pt x="374" y="16"/>
                    <a:pt x="376" y="15"/>
                    <a:pt x="376" y="12"/>
                  </a:cubicBezTo>
                  <a:cubicBezTo>
                    <a:pt x="376" y="8"/>
                    <a:pt x="376" y="4"/>
                    <a:pt x="375" y="0"/>
                  </a:cubicBezTo>
                  <a:cubicBezTo>
                    <a:pt x="375" y="0"/>
                    <a:pt x="375" y="0"/>
                    <a:pt x="375" y="0"/>
                  </a:cubicBezTo>
                  <a:cubicBezTo>
                    <a:pt x="373" y="1"/>
                    <a:pt x="370" y="2"/>
                    <a:pt x="368" y="2"/>
                  </a:cubicBezTo>
                  <a:cubicBezTo>
                    <a:pt x="366" y="3"/>
                    <a:pt x="365" y="4"/>
                    <a:pt x="364" y="4"/>
                  </a:cubicBezTo>
                  <a:cubicBezTo>
                    <a:pt x="362" y="4"/>
                    <a:pt x="361" y="3"/>
                    <a:pt x="360" y="3"/>
                  </a:cubicBezTo>
                  <a:cubicBezTo>
                    <a:pt x="358" y="3"/>
                    <a:pt x="357" y="4"/>
                    <a:pt x="356" y="4"/>
                  </a:cubicBezTo>
                  <a:cubicBezTo>
                    <a:pt x="354" y="4"/>
                    <a:pt x="352" y="3"/>
                    <a:pt x="350" y="3"/>
                  </a:cubicBezTo>
                  <a:cubicBezTo>
                    <a:pt x="349" y="3"/>
                    <a:pt x="349" y="2"/>
                    <a:pt x="348" y="2"/>
                  </a:cubicBezTo>
                  <a:cubicBezTo>
                    <a:pt x="342" y="2"/>
                    <a:pt x="339" y="7"/>
                    <a:pt x="337" y="12"/>
                  </a:cubicBezTo>
                  <a:cubicBezTo>
                    <a:pt x="335" y="15"/>
                    <a:pt x="333" y="16"/>
                    <a:pt x="333" y="20"/>
                  </a:cubicBezTo>
                  <a:cubicBezTo>
                    <a:pt x="333" y="36"/>
                    <a:pt x="333" y="36"/>
                    <a:pt x="333" y="36"/>
                  </a:cubicBezTo>
                  <a:cubicBezTo>
                    <a:pt x="327" y="35"/>
                    <a:pt x="323" y="31"/>
                    <a:pt x="318" y="27"/>
                  </a:cubicBezTo>
                  <a:cubicBezTo>
                    <a:pt x="219" y="41"/>
                    <a:pt x="219" y="41"/>
                    <a:pt x="219" y="41"/>
                  </a:cubicBezTo>
                  <a:cubicBezTo>
                    <a:pt x="181" y="43"/>
                    <a:pt x="181" y="43"/>
                    <a:pt x="181" y="43"/>
                  </a:cubicBezTo>
                  <a:cubicBezTo>
                    <a:pt x="174" y="40"/>
                    <a:pt x="169" y="40"/>
                    <a:pt x="162" y="37"/>
                  </a:cubicBezTo>
                  <a:cubicBezTo>
                    <a:pt x="155" y="34"/>
                    <a:pt x="151" y="31"/>
                    <a:pt x="144" y="29"/>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6" name="Freeform 6">
              <a:extLst>
                <a:ext uri="{FF2B5EF4-FFF2-40B4-BE49-F238E27FC236}">
                  <a16:creationId xmlns:a16="http://schemas.microsoft.com/office/drawing/2014/main" id="{04F7D3D8-BC5E-F412-16C9-7E72159CB64A}"/>
                </a:ext>
              </a:extLst>
            </p:cNvPr>
            <p:cNvSpPr>
              <a:spLocks/>
            </p:cNvSpPr>
            <p:nvPr/>
          </p:nvSpPr>
          <p:spPr bwMode="auto">
            <a:xfrm>
              <a:off x="4959350" y="3014663"/>
              <a:ext cx="469900" cy="498475"/>
            </a:xfrm>
            <a:custGeom>
              <a:avLst/>
              <a:gdLst/>
              <a:ahLst/>
              <a:cxnLst>
                <a:cxn ang="0">
                  <a:pos x="79" y="317"/>
                </a:cxn>
                <a:cxn ang="0">
                  <a:pos x="136" y="321"/>
                </a:cxn>
                <a:cxn ang="0">
                  <a:pos x="250" y="316"/>
                </a:cxn>
                <a:cxn ang="0">
                  <a:pos x="254" y="292"/>
                </a:cxn>
                <a:cxn ang="0">
                  <a:pos x="267" y="283"/>
                </a:cxn>
                <a:cxn ang="0">
                  <a:pos x="277" y="283"/>
                </a:cxn>
                <a:cxn ang="0">
                  <a:pos x="285" y="282"/>
                </a:cxn>
                <a:cxn ang="0">
                  <a:pos x="292" y="280"/>
                </a:cxn>
                <a:cxn ang="0">
                  <a:pos x="290" y="264"/>
                </a:cxn>
                <a:cxn ang="0">
                  <a:pos x="286" y="252"/>
                </a:cxn>
                <a:cxn ang="0">
                  <a:pos x="289" y="232"/>
                </a:cxn>
                <a:cxn ang="0">
                  <a:pos x="293" y="206"/>
                </a:cxn>
                <a:cxn ang="0">
                  <a:pos x="304" y="182"/>
                </a:cxn>
                <a:cxn ang="0">
                  <a:pos x="303" y="177"/>
                </a:cxn>
                <a:cxn ang="0">
                  <a:pos x="291" y="172"/>
                </a:cxn>
                <a:cxn ang="0">
                  <a:pos x="274" y="148"/>
                </a:cxn>
                <a:cxn ang="0">
                  <a:pos x="258" y="117"/>
                </a:cxn>
                <a:cxn ang="0">
                  <a:pos x="241" y="104"/>
                </a:cxn>
                <a:cxn ang="0">
                  <a:pos x="226" y="91"/>
                </a:cxn>
                <a:cxn ang="0">
                  <a:pos x="174" y="59"/>
                </a:cxn>
                <a:cxn ang="0">
                  <a:pos x="153" y="35"/>
                </a:cxn>
                <a:cxn ang="0">
                  <a:pos x="135" y="21"/>
                </a:cxn>
                <a:cxn ang="0">
                  <a:pos x="137" y="0"/>
                </a:cxn>
                <a:cxn ang="0">
                  <a:pos x="63" y="18"/>
                </a:cxn>
                <a:cxn ang="0">
                  <a:pos x="1" y="34"/>
                </a:cxn>
                <a:cxn ang="0">
                  <a:pos x="39" y="153"/>
                </a:cxn>
                <a:cxn ang="0">
                  <a:pos x="43" y="176"/>
                </a:cxn>
                <a:cxn ang="0">
                  <a:pos x="47" y="191"/>
                </a:cxn>
                <a:cxn ang="0">
                  <a:pos x="58" y="198"/>
                </a:cxn>
                <a:cxn ang="0">
                  <a:pos x="67" y="213"/>
                </a:cxn>
                <a:cxn ang="0">
                  <a:pos x="60" y="223"/>
                </a:cxn>
                <a:cxn ang="0">
                  <a:pos x="57" y="246"/>
                </a:cxn>
                <a:cxn ang="0">
                  <a:pos x="61" y="309"/>
                </a:cxn>
              </a:cxnLst>
              <a:rect l="0" t="0" r="r" b="b"/>
              <a:pathLst>
                <a:path w="304" h="323">
                  <a:moveTo>
                    <a:pt x="61" y="309"/>
                  </a:moveTo>
                  <a:cubicBezTo>
                    <a:pt x="68" y="311"/>
                    <a:pt x="72" y="314"/>
                    <a:pt x="79" y="317"/>
                  </a:cubicBezTo>
                  <a:cubicBezTo>
                    <a:pt x="86" y="320"/>
                    <a:pt x="91" y="320"/>
                    <a:pt x="98" y="323"/>
                  </a:cubicBezTo>
                  <a:cubicBezTo>
                    <a:pt x="136" y="321"/>
                    <a:pt x="136" y="321"/>
                    <a:pt x="136" y="321"/>
                  </a:cubicBezTo>
                  <a:cubicBezTo>
                    <a:pt x="235" y="307"/>
                    <a:pt x="235" y="307"/>
                    <a:pt x="235" y="307"/>
                  </a:cubicBezTo>
                  <a:cubicBezTo>
                    <a:pt x="240" y="311"/>
                    <a:pt x="244" y="315"/>
                    <a:pt x="250" y="316"/>
                  </a:cubicBezTo>
                  <a:cubicBezTo>
                    <a:pt x="250" y="300"/>
                    <a:pt x="250" y="300"/>
                    <a:pt x="250" y="300"/>
                  </a:cubicBezTo>
                  <a:cubicBezTo>
                    <a:pt x="250" y="296"/>
                    <a:pt x="252" y="295"/>
                    <a:pt x="254" y="292"/>
                  </a:cubicBezTo>
                  <a:cubicBezTo>
                    <a:pt x="256" y="287"/>
                    <a:pt x="259" y="282"/>
                    <a:pt x="265" y="282"/>
                  </a:cubicBezTo>
                  <a:cubicBezTo>
                    <a:pt x="266" y="282"/>
                    <a:pt x="266" y="283"/>
                    <a:pt x="267" y="283"/>
                  </a:cubicBezTo>
                  <a:cubicBezTo>
                    <a:pt x="269" y="283"/>
                    <a:pt x="271" y="284"/>
                    <a:pt x="273" y="284"/>
                  </a:cubicBezTo>
                  <a:cubicBezTo>
                    <a:pt x="274" y="284"/>
                    <a:pt x="275" y="283"/>
                    <a:pt x="277" y="283"/>
                  </a:cubicBezTo>
                  <a:cubicBezTo>
                    <a:pt x="278" y="283"/>
                    <a:pt x="279" y="284"/>
                    <a:pt x="281" y="284"/>
                  </a:cubicBezTo>
                  <a:cubicBezTo>
                    <a:pt x="282" y="284"/>
                    <a:pt x="283" y="283"/>
                    <a:pt x="285" y="282"/>
                  </a:cubicBezTo>
                  <a:cubicBezTo>
                    <a:pt x="287" y="282"/>
                    <a:pt x="290" y="281"/>
                    <a:pt x="292" y="280"/>
                  </a:cubicBezTo>
                  <a:cubicBezTo>
                    <a:pt x="292" y="280"/>
                    <a:pt x="292" y="280"/>
                    <a:pt x="292" y="280"/>
                  </a:cubicBezTo>
                  <a:cubicBezTo>
                    <a:pt x="292" y="278"/>
                    <a:pt x="292" y="276"/>
                    <a:pt x="291" y="274"/>
                  </a:cubicBezTo>
                  <a:cubicBezTo>
                    <a:pt x="291" y="270"/>
                    <a:pt x="290" y="268"/>
                    <a:pt x="290" y="264"/>
                  </a:cubicBezTo>
                  <a:cubicBezTo>
                    <a:pt x="289" y="261"/>
                    <a:pt x="289" y="259"/>
                    <a:pt x="289" y="256"/>
                  </a:cubicBezTo>
                  <a:cubicBezTo>
                    <a:pt x="289" y="254"/>
                    <a:pt x="286" y="254"/>
                    <a:pt x="286" y="252"/>
                  </a:cubicBezTo>
                  <a:cubicBezTo>
                    <a:pt x="286" y="246"/>
                    <a:pt x="290" y="244"/>
                    <a:pt x="290" y="239"/>
                  </a:cubicBezTo>
                  <a:cubicBezTo>
                    <a:pt x="290" y="236"/>
                    <a:pt x="289" y="235"/>
                    <a:pt x="289" y="232"/>
                  </a:cubicBezTo>
                  <a:cubicBezTo>
                    <a:pt x="289" y="229"/>
                    <a:pt x="290" y="227"/>
                    <a:pt x="291" y="224"/>
                  </a:cubicBezTo>
                  <a:cubicBezTo>
                    <a:pt x="292" y="217"/>
                    <a:pt x="291" y="213"/>
                    <a:pt x="293" y="206"/>
                  </a:cubicBezTo>
                  <a:cubicBezTo>
                    <a:pt x="294" y="201"/>
                    <a:pt x="296" y="198"/>
                    <a:pt x="297" y="193"/>
                  </a:cubicBezTo>
                  <a:cubicBezTo>
                    <a:pt x="301" y="189"/>
                    <a:pt x="304" y="187"/>
                    <a:pt x="304" y="182"/>
                  </a:cubicBezTo>
                  <a:cubicBezTo>
                    <a:pt x="304" y="180"/>
                    <a:pt x="303" y="178"/>
                    <a:pt x="303" y="177"/>
                  </a:cubicBezTo>
                  <a:cubicBezTo>
                    <a:pt x="303" y="177"/>
                    <a:pt x="303" y="177"/>
                    <a:pt x="303" y="177"/>
                  </a:cubicBezTo>
                  <a:cubicBezTo>
                    <a:pt x="300" y="176"/>
                    <a:pt x="296" y="177"/>
                    <a:pt x="294" y="176"/>
                  </a:cubicBezTo>
                  <a:cubicBezTo>
                    <a:pt x="292" y="175"/>
                    <a:pt x="292" y="173"/>
                    <a:pt x="291" y="172"/>
                  </a:cubicBezTo>
                  <a:cubicBezTo>
                    <a:pt x="288" y="166"/>
                    <a:pt x="287" y="162"/>
                    <a:pt x="284" y="156"/>
                  </a:cubicBezTo>
                  <a:cubicBezTo>
                    <a:pt x="281" y="153"/>
                    <a:pt x="278" y="151"/>
                    <a:pt x="274" y="148"/>
                  </a:cubicBezTo>
                  <a:cubicBezTo>
                    <a:pt x="268" y="143"/>
                    <a:pt x="264" y="140"/>
                    <a:pt x="261" y="132"/>
                  </a:cubicBezTo>
                  <a:cubicBezTo>
                    <a:pt x="259" y="126"/>
                    <a:pt x="259" y="123"/>
                    <a:pt x="258" y="117"/>
                  </a:cubicBezTo>
                  <a:cubicBezTo>
                    <a:pt x="257" y="112"/>
                    <a:pt x="256" y="108"/>
                    <a:pt x="252" y="107"/>
                  </a:cubicBezTo>
                  <a:cubicBezTo>
                    <a:pt x="248" y="106"/>
                    <a:pt x="245" y="105"/>
                    <a:pt x="241" y="104"/>
                  </a:cubicBezTo>
                  <a:cubicBezTo>
                    <a:pt x="240" y="104"/>
                    <a:pt x="239" y="104"/>
                    <a:pt x="238" y="104"/>
                  </a:cubicBezTo>
                  <a:cubicBezTo>
                    <a:pt x="232" y="101"/>
                    <a:pt x="231" y="95"/>
                    <a:pt x="226" y="91"/>
                  </a:cubicBezTo>
                  <a:cubicBezTo>
                    <a:pt x="217" y="83"/>
                    <a:pt x="212" y="76"/>
                    <a:pt x="200" y="72"/>
                  </a:cubicBezTo>
                  <a:cubicBezTo>
                    <a:pt x="189" y="68"/>
                    <a:pt x="181" y="68"/>
                    <a:pt x="174" y="59"/>
                  </a:cubicBezTo>
                  <a:cubicBezTo>
                    <a:pt x="171" y="56"/>
                    <a:pt x="169" y="55"/>
                    <a:pt x="167" y="52"/>
                  </a:cubicBezTo>
                  <a:cubicBezTo>
                    <a:pt x="163" y="44"/>
                    <a:pt x="160" y="40"/>
                    <a:pt x="153" y="35"/>
                  </a:cubicBezTo>
                  <a:cubicBezTo>
                    <a:pt x="148" y="31"/>
                    <a:pt x="144" y="30"/>
                    <a:pt x="139" y="27"/>
                  </a:cubicBezTo>
                  <a:cubicBezTo>
                    <a:pt x="137" y="26"/>
                    <a:pt x="136" y="24"/>
                    <a:pt x="135" y="21"/>
                  </a:cubicBezTo>
                  <a:cubicBezTo>
                    <a:pt x="134" y="19"/>
                    <a:pt x="133" y="17"/>
                    <a:pt x="133" y="14"/>
                  </a:cubicBezTo>
                  <a:cubicBezTo>
                    <a:pt x="133" y="8"/>
                    <a:pt x="135" y="6"/>
                    <a:pt x="137" y="0"/>
                  </a:cubicBezTo>
                  <a:cubicBezTo>
                    <a:pt x="137" y="0"/>
                    <a:pt x="137" y="0"/>
                    <a:pt x="137" y="0"/>
                  </a:cubicBezTo>
                  <a:cubicBezTo>
                    <a:pt x="63" y="18"/>
                    <a:pt x="63" y="18"/>
                    <a:pt x="63" y="18"/>
                  </a:cubicBezTo>
                  <a:cubicBezTo>
                    <a:pt x="63" y="18"/>
                    <a:pt x="63" y="18"/>
                    <a:pt x="63" y="18"/>
                  </a:cubicBezTo>
                  <a:cubicBezTo>
                    <a:pt x="1" y="34"/>
                    <a:pt x="1" y="34"/>
                    <a:pt x="1" y="34"/>
                  </a:cubicBezTo>
                  <a:cubicBezTo>
                    <a:pt x="0" y="34"/>
                    <a:pt x="0" y="34"/>
                    <a:pt x="0" y="34"/>
                  </a:cubicBezTo>
                  <a:cubicBezTo>
                    <a:pt x="39" y="153"/>
                    <a:pt x="39" y="153"/>
                    <a:pt x="39" y="153"/>
                  </a:cubicBezTo>
                  <a:cubicBezTo>
                    <a:pt x="40" y="159"/>
                    <a:pt x="40" y="162"/>
                    <a:pt x="41" y="168"/>
                  </a:cubicBezTo>
                  <a:cubicBezTo>
                    <a:pt x="41" y="171"/>
                    <a:pt x="43" y="173"/>
                    <a:pt x="43" y="176"/>
                  </a:cubicBezTo>
                  <a:cubicBezTo>
                    <a:pt x="44" y="179"/>
                    <a:pt x="43" y="182"/>
                    <a:pt x="44" y="185"/>
                  </a:cubicBezTo>
                  <a:cubicBezTo>
                    <a:pt x="45" y="188"/>
                    <a:pt x="45" y="190"/>
                    <a:pt x="47" y="191"/>
                  </a:cubicBezTo>
                  <a:cubicBezTo>
                    <a:pt x="48" y="192"/>
                    <a:pt x="50" y="192"/>
                    <a:pt x="51" y="193"/>
                  </a:cubicBezTo>
                  <a:cubicBezTo>
                    <a:pt x="54" y="194"/>
                    <a:pt x="56" y="196"/>
                    <a:pt x="58" y="198"/>
                  </a:cubicBezTo>
                  <a:cubicBezTo>
                    <a:pt x="60" y="201"/>
                    <a:pt x="61" y="203"/>
                    <a:pt x="63" y="206"/>
                  </a:cubicBezTo>
                  <a:cubicBezTo>
                    <a:pt x="65" y="209"/>
                    <a:pt x="67" y="210"/>
                    <a:pt x="67" y="213"/>
                  </a:cubicBezTo>
                  <a:cubicBezTo>
                    <a:pt x="67" y="215"/>
                    <a:pt x="65" y="216"/>
                    <a:pt x="64" y="217"/>
                  </a:cubicBezTo>
                  <a:cubicBezTo>
                    <a:pt x="63" y="219"/>
                    <a:pt x="61" y="221"/>
                    <a:pt x="60" y="223"/>
                  </a:cubicBezTo>
                  <a:cubicBezTo>
                    <a:pt x="59" y="227"/>
                    <a:pt x="60" y="229"/>
                    <a:pt x="60" y="233"/>
                  </a:cubicBezTo>
                  <a:cubicBezTo>
                    <a:pt x="60" y="238"/>
                    <a:pt x="58" y="241"/>
                    <a:pt x="57" y="246"/>
                  </a:cubicBezTo>
                  <a:cubicBezTo>
                    <a:pt x="64" y="286"/>
                    <a:pt x="64" y="286"/>
                    <a:pt x="64" y="286"/>
                  </a:cubicBezTo>
                  <a:cubicBezTo>
                    <a:pt x="63" y="295"/>
                    <a:pt x="62" y="299"/>
                    <a:pt x="61" y="309"/>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7" name="Freeform 7">
              <a:extLst>
                <a:ext uri="{FF2B5EF4-FFF2-40B4-BE49-F238E27FC236}">
                  <a16:creationId xmlns:a16="http://schemas.microsoft.com/office/drawing/2014/main" id="{8F2FC229-7409-B09A-0225-2ED8CA8A69AA}"/>
                </a:ext>
              </a:extLst>
            </p:cNvPr>
            <p:cNvSpPr>
              <a:spLocks/>
            </p:cNvSpPr>
            <p:nvPr/>
          </p:nvSpPr>
          <p:spPr bwMode="auto">
            <a:xfrm>
              <a:off x="4721225" y="3067050"/>
              <a:ext cx="341313" cy="552450"/>
            </a:xfrm>
            <a:custGeom>
              <a:avLst/>
              <a:gdLst/>
              <a:ahLst/>
              <a:cxnLst>
                <a:cxn ang="0">
                  <a:pos x="216" y="275"/>
                </a:cxn>
                <a:cxn ang="0">
                  <a:pos x="75" y="304"/>
                </a:cxn>
                <a:cxn ang="0">
                  <a:pos x="72" y="317"/>
                </a:cxn>
                <a:cxn ang="0">
                  <a:pos x="74" y="325"/>
                </a:cxn>
                <a:cxn ang="0">
                  <a:pos x="79" y="330"/>
                </a:cxn>
                <a:cxn ang="0">
                  <a:pos x="79" y="337"/>
                </a:cxn>
                <a:cxn ang="0">
                  <a:pos x="80" y="344"/>
                </a:cxn>
                <a:cxn ang="0">
                  <a:pos x="82" y="353"/>
                </a:cxn>
                <a:cxn ang="0">
                  <a:pos x="82" y="353"/>
                </a:cxn>
                <a:cxn ang="0">
                  <a:pos x="65" y="355"/>
                </a:cxn>
                <a:cxn ang="0">
                  <a:pos x="57" y="349"/>
                </a:cxn>
                <a:cxn ang="0">
                  <a:pos x="49" y="337"/>
                </a:cxn>
                <a:cxn ang="0">
                  <a:pos x="39" y="353"/>
                </a:cxn>
                <a:cxn ang="0">
                  <a:pos x="36" y="356"/>
                </a:cxn>
                <a:cxn ang="0">
                  <a:pos x="26" y="358"/>
                </a:cxn>
                <a:cxn ang="0">
                  <a:pos x="24" y="358"/>
                </a:cxn>
                <a:cxn ang="0">
                  <a:pos x="24" y="358"/>
                </a:cxn>
                <a:cxn ang="0">
                  <a:pos x="10" y="253"/>
                </a:cxn>
                <a:cxn ang="0">
                  <a:pos x="8" y="38"/>
                </a:cxn>
                <a:cxn ang="0">
                  <a:pos x="0" y="25"/>
                </a:cxn>
                <a:cxn ang="0">
                  <a:pos x="0" y="25"/>
                </a:cxn>
                <a:cxn ang="0">
                  <a:pos x="5" y="19"/>
                </a:cxn>
                <a:cxn ang="0">
                  <a:pos x="9" y="19"/>
                </a:cxn>
                <a:cxn ang="0">
                  <a:pos x="22" y="16"/>
                </a:cxn>
                <a:cxn ang="0">
                  <a:pos x="32" y="14"/>
                </a:cxn>
                <a:cxn ang="0">
                  <a:pos x="38" y="17"/>
                </a:cxn>
                <a:cxn ang="0">
                  <a:pos x="49" y="20"/>
                </a:cxn>
                <a:cxn ang="0">
                  <a:pos x="155" y="0"/>
                </a:cxn>
                <a:cxn ang="0">
                  <a:pos x="155" y="0"/>
                </a:cxn>
                <a:cxn ang="0">
                  <a:pos x="194" y="119"/>
                </a:cxn>
                <a:cxn ang="0">
                  <a:pos x="196" y="134"/>
                </a:cxn>
                <a:cxn ang="0">
                  <a:pos x="198" y="142"/>
                </a:cxn>
                <a:cxn ang="0">
                  <a:pos x="199" y="151"/>
                </a:cxn>
                <a:cxn ang="0">
                  <a:pos x="202" y="157"/>
                </a:cxn>
                <a:cxn ang="0">
                  <a:pos x="206" y="159"/>
                </a:cxn>
                <a:cxn ang="0">
                  <a:pos x="213" y="164"/>
                </a:cxn>
                <a:cxn ang="0">
                  <a:pos x="218" y="172"/>
                </a:cxn>
                <a:cxn ang="0">
                  <a:pos x="222" y="179"/>
                </a:cxn>
                <a:cxn ang="0">
                  <a:pos x="219" y="183"/>
                </a:cxn>
                <a:cxn ang="0">
                  <a:pos x="215" y="189"/>
                </a:cxn>
                <a:cxn ang="0">
                  <a:pos x="215" y="199"/>
                </a:cxn>
                <a:cxn ang="0">
                  <a:pos x="212" y="212"/>
                </a:cxn>
                <a:cxn ang="0">
                  <a:pos x="219" y="252"/>
                </a:cxn>
                <a:cxn ang="0">
                  <a:pos x="216" y="275"/>
                </a:cxn>
              </a:cxnLst>
              <a:rect l="0" t="0" r="r" b="b"/>
              <a:pathLst>
                <a:path w="222" h="358">
                  <a:moveTo>
                    <a:pt x="216" y="275"/>
                  </a:moveTo>
                  <a:cubicBezTo>
                    <a:pt x="75" y="304"/>
                    <a:pt x="75" y="304"/>
                    <a:pt x="75" y="304"/>
                  </a:cubicBezTo>
                  <a:cubicBezTo>
                    <a:pt x="74" y="309"/>
                    <a:pt x="72" y="312"/>
                    <a:pt x="72" y="317"/>
                  </a:cubicBezTo>
                  <a:cubicBezTo>
                    <a:pt x="72" y="320"/>
                    <a:pt x="72" y="323"/>
                    <a:pt x="74" y="325"/>
                  </a:cubicBezTo>
                  <a:cubicBezTo>
                    <a:pt x="76" y="327"/>
                    <a:pt x="79" y="328"/>
                    <a:pt x="79" y="330"/>
                  </a:cubicBezTo>
                  <a:cubicBezTo>
                    <a:pt x="80" y="333"/>
                    <a:pt x="79" y="334"/>
                    <a:pt x="79" y="337"/>
                  </a:cubicBezTo>
                  <a:cubicBezTo>
                    <a:pt x="79" y="340"/>
                    <a:pt x="79" y="341"/>
                    <a:pt x="80" y="344"/>
                  </a:cubicBezTo>
                  <a:cubicBezTo>
                    <a:pt x="81" y="347"/>
                    <a:pt x="81" y="349"/>
                    <a:pt x="82" y="353"/>
                  </a:cubicBezTo>
                  <a:cubicBezTo>
                    <a:pt x="82" y="353"/>
                    <a:pt x="82" y="353"/>
                    <a:pt x="82" y="353"/>
                  </a:cubicBezTo>
                  <a:cubicBezTo>
                    <a:pt x="76" y="354"/>
                    <a:pt x="72" y="355"/>
                    <a:pt x="65" y="355"/>
                  </a:cubicBezTo>
                  <a:cubicBezTo>
                    <a:pt x="61" y="355"/>
                    <a:pt x="59" y="352"/>
                    <a:pt x="57" y="349"/>
                  </a:cubicBezTo>
                  <a:cubicBezTo>
                    <a:pt x="53" y="344"/>
                    <a:pt x="51" y="342"/>
                    <a:pt x="49" y="337"/>
                  </a:cubicBezTo>
                  <a:cubicBezTo>
                    <a:pt x="47" y="344"/>
                    <a:pt x="44" y="347"/>
                    <a:pt x="39" y="353"/>
                  </a:cubicBezTo>
                  <a:cubicBezTo>
                    <a:pt x="38" y="354"/>
                    <a:pt x="37" y="355"/>
                    <a:pt x="36" y="356"/>
                  </a:cubicBezTo>
                  <a:cubicBezTo>
                    <a:pt x="32" y="358"/>
                    <a:pt x="30" y="358"/>
                    <a:pt x="26" y="358"/>
                  </a:cubicBezTo>
                  <a:cubicBezTo>
                    <a:pt x="25" y="358"/>
                    <a:pt x="25" y="358"/>
                    <a:pt x="24" y="358"/>
                  </a:cubicBezTo>
                  <a:cubicBezTo>
                    <a:pt x="24" y="358"/>
                    <a:pt x="24" y="358"/>
                    <a:pt x="24" y="358"/>
                  </a:cubicBezTo>
                  <a:cubicBezTo>
                    <a:pt x="10" y="253"/>
                    <a:pt x="10" y="253"/>
                    <a:pt x="10" y="253"/>
                  </a:cubicBezTo>
                  <a:cubicBezTo>
                    <a:pt x="8" y="38"/>
                    <a:pt x="8" y="38"/>
                    <a:pt x="8" y="38"/>
                  </a:cubicBezTo>
                  <a:cubicBezTo>
                    <a:pt x="6" y="33"/>
                    <a:pt x="4" y="30"/>
                    <a:pt x="0" y="25"/>
                  </a:cubicBezTo>
                  <a:cubicBezTo>
                    <a:pt x="0" y="25"/>
                    <a:pt x="0" y="25"/>
                    <a:pt x="0" y="25"/>
                  </a:cubicBezTo>
                  <a:cubicBezTo>
                    <a:pt x="2" y="23"/>
                    <a:pt x="2" y="21"/>
                    <a:pt x="5" y="19"/>
                  </a:cubicBezTo>
                  <a:cubicBezTo>
                    <a:pt x="6" y="19"/>
                    <a:pt x="7" y="20"/>
                    <a:pt x="9" y="19"/>
                  </a:cubicBezTo>
                  <a:cubicBezTo>
                    <a:pt x="14" y="18"/>
                    <a:pt x="17" y="17"/>
                    <a:pt x="22" y="16"/>
                  </a:cubicBezTo>
                  <a:cubicBezTo>
                    <a:pt x="26" y="16"/>
                    <a:pt x="28" y="14"/>
                    <a:pt x="32" y="14"/>
                  </a:cubicBezTo>
                  <a:cubicBezTo>
                    <a:pt x="34" y="14"/>
                    <a:pt x="35" y="16"/>
                    <a:pt x="38" y="17"/>
                  </a:cubicBezTo>
                  <a:cubicBezTo>
                    <a:pt x="42" y="18"/>
                    <a:pt x="45" y="19"/>
                    <a:pt x="49" y="20"/>
                  </a:cubicBezTo>
                  <a:cubicBezTo>
                    <a:pt x="155" y="0"/>
                    <a:pt x="155" y="0"/>
                    <a:pt x="155" y="0"/>
                  </a:cubicBezTo>
                  <a:cubicBezTo>
                    <a:pt x="155" y="0"/>
                    <a:pt x="155" y="0"/>
                    <a:pt x="155" y="0"/>
                  </a:cubicBezTo>
                  <a:cubicBezTo>
                    <a:pt x="194" y="119"/>
                    <a:pt x="194" y="119"/>
                    <a:pt x="194" y="119"/>
                  </a:cubicBezTo>
                  <a:cubicBezTo>
                    <a:pt x="195" y="125"/>
                    <a:pt x="195" y="128"/>
                    <a:pt x="196" y="134"/>
                  </a:cubicBezTo>
                  <a:cubicBezTo>
                    <a:pt x="196" y="137"/>
                    <a:pt x="198" y="139"/>
                    <a:pt x="198" y="142"/>
                  </a:cubicBezTo>
                  <a:cubicBezTo>
                    <a:pt x="199" y="145"/>
                    <a:pt x="198" y="148"/>
                    <a:pt x="199" y="151"/>
                  </a:cubicBezTo>
                  <a:cubicBezTo>
                    <a:pt x="200" y="154"/>
                    <a:pt x="200" y="156"/>
                    <a:pt x="202" y="157"/>
                  </a:cubicBezTo>
                  <a:cubicBezTo>
                    <a:pt x="203" y="158"/>
                    <a:pt x="205" y="158"/>
                    <a:pt x="206" y="159"/>
                  </a:cubicBezTo>
                  <a:cubicBezTo>
                    <a:pt x="209" y="160"/>
                    <a:pt x="211" y="162"/>
                    <a:pt x="213" y="164"/>
                  </a:cubicBezTo>
                  <a:cubicBezTo>
                    <a:pt x="215" y="167"/>
                    <a:pt x="216" y="169"/>
                    <a:pt x="218" y="172"/>
                  </a:cubicBezTo>
                  <a:cubicBezTo>
                    <a:pt x="220" y="175"/>
                    <a:pt x="222" y="176"/>
                    <a:pt x="222" y="179"/>
                  </a:cubicBezTo>
                  <a:cubicBezTo>
                    <a:pt x="222" y="181"/>
                    <a:pt x="220" y="182"/>
                    <a:pt x="219" y="183"/>
                  </a:cubicBezTo>
                  <a:cubicBezTo>
                    <a:pt x="218" y="185"/>
                    <a:pt x="216" y="187"/>
                    <a:pt x="215" y="189"/>
                  </a:cubicBezTo>
                  <a:cubicBezTo>
                    <a:pt x="214" y="193"/>
                    <a:pt x="215" y="195"/>
                    <a:pt x="215" y="199"/>
                  </a:cubicBezTo>
                  <a:cubicBezTo>
                    <a:pt x="215" y="204"/>
                    <a:pt x="213" y="207"/>
                    <a:pt x="212" y="212"/>
                  </a:cubicBezTo>
                  <a:cubicBezTo>
                    <a:pt x="219" y="252"/>
                    <a:pt x="219" y="252"/>
                    <a:pt x="219" y="252"/>
                  </a:cubicBezTo>
                  <a:cubicBezTo>
                    <a:pt x="218" y="261"/>
                    <a:pt x="217" y="265"/>
                    <a:pt x="216" y="275"/>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8" name="Freeform 8">
              <a:extLst>
                <a:ext uri="{FF2B5EF4-FFF2-40B4-BE49-F238E27FC236}">
                  <a16:creationId xmlns:a16="http://schemas.microsoft.com/office/drawing/2014/main" id="{24DCF2B9-60C6-F1AD-D367-53DFF89EB434}"/>
                </a:ext>
              </a:extLst>
            </p:cNvPr>
            <p:cNvSpPr>
              <a:spLocks/>
            </p:cNvSpPr>
            <p:nvPr/>
          </p:nvSpPr>
          <p:spPr bwMode="auto">
            <a:xfrm>
              <a:off x="4451350" y="3105150"/>
              <a:ext cx="306388" cy="550863"/>
            </a:xfrm>
            <a:custGeom>
              <a:avLst/>
              <a:gdLst/>
              <a:ahLst/>
              <a:cxnLst>
                <a:cxn ang="0">
                  <a:pos x="198" y="333"/>
                </a:cxn>
                <a:cxn ang="0">
                  <a:pos x="169" y="337"/>
                </a:cxn>
                <a:cxn ang="0">
                  <a:pos x="165" y="336"/>
                </a:cxn>
                <a:cxn ang="0">
                  <a:pos x="147" y="347"/>
                </a:cxn>
                <a:cxn ang="0">
                  <a:pos x="139" y="354"/>
                </a:cxn>
                <a:cxn ang="0">
                  <a:pos x="132" y="357"/>
                </a:cxn>
                <a:cxn ang="0">
                  <a:pos x="129" y="357"/>
                </a:cxn>
                <a:cxn ang="0">
                  <a:pos x="129" y="357"/>
                </a:cxn>
                <a:cxn ang="0">
                  <a:pos x="126" y="339"/>
                </a:cxn>
                <a:cxn ang="0">
                  <a:pos x="117" y="329"/>
                </a:cxn>
                <a:cxn ang="0">
                  <a:pos x="113" y="323"/>
                </a:cxn>
                <a:cxn ang="0">
                  <a:pos x="114" y="319"/>
                </a:cxn>
                <a:cxn ang="0">
                  <a:pos x="115" y="308"/>
                </a:cxn>
                <a:cxn ang="0">
                  <a:pos x="107" y="301"/>
                </a:cxn>
                <a:cxn ang="0">
                  <a:pos x="5" y="317"/>
                </a:cxn>
                <a:cxn ang="0">
                  <a:pos x="3" y="315"/>
                </a:cxn>
                <a:cxn ang="0">
                  <a:pos x="2" y="307"/>
                </a:cxn>
                <a:cxn ang="0">
                  <a:pos x="0" y="299"/>
                </a:cxn>
                <a:cxn ang="0">
                  <a:pos x="4" y="292"/>
                </a:cxn>
                <a:cxn ang="0">
                  <a:pos x="7" y="286"/>
                </a:cxn>
                <a:cxn ang="0">
                  <a:pos x="9" y="280"/>
                </a:cxn>
                <a:cxn ang="0">
                  <a:pos x="5" y="271"/>
                </a:cxn>
                <a:cxn ang="0">
                  <a:pos x="6" y="269"/>
                </a:cxn>
                <a:cxn ang="0">
                  <a:pos x="10" y="267"/>
                </a:cxn>
                <a:cxn ang="0">
                  <a:pos x="10" y="259"/>
                </a:cxn>
                <a:cxn ang="0">
                  <a:pos x="19" y="251"/>
                </a:cxn>
                <a:cxn ang="0">
                  <a:pos x="21" y="244"/>
                </a:cxn>
                <a:cxn ang="0">
                  <a:pos x="22" y="233"/>
                </a:cxn>
                <a:cxn ang="0">
                  <a:pos x="26" y="226"/>
                </a:cxn>
                <a:cxn ang="0">
                  <a:pos x="26" y="218"/>
                </a:cxn>
                <a:cxn ang="0">
                  <a:pos x="23" y="198"/>
                </a:cxn>
                <a:cxn ang="0">
                  <a:pos x="22" y="185"/>
                </a:cxn>
                <a:cxn ang="0">
                  <a:pos x="19" y="177"/>
                </a:cxn>
                <a:cxn ang="0">
                  <a:pos x="16" y="171"/>
                </a:cxn>
                <a:cxn ang="0">
                  <a:pos x="16" y="171"/>
                </a:cxn>
                <a:cxn ang="0">
                  <a:pos x="16" y="169"/>
                </a:cxn>
                <a:cxn ang="0">
                  <a:pos x="16" y="161"/>
                </a:cxn>
                <a:cxn ang="0">
                  <a:pos x="15" y="152"/>
                </a:cxn>
                <a:cxn ang="0">
                  <a:pos x="13" y="133"/>
                </a:cxn>
                <a:cxn ang="0">
                  <a:pos x="10" y="125"/>
                </a:cxn>
                <a:cxn ang="0">
                  <a:pos x="14" y="113"/>
                </a:cxn>
                <a:cxn ang="0">
                  <a:pos x="15" y="102"/>
                </a:cxn>
                <a:cxn ang="0">
                  <a:pos x="29" y="79"/>
                </a:cxn>
                <a:cxn ang="0">
                  <a:pos x="27" y="74"/>
                </a:cxn>
                <a:cxn ang="0">
                  <a:pos x="29" y="71"/>
                </a:cxn>
                <a:cxn ang="0">
                  <a:pos x="37" y="65"/>
                </a:cxn>
                <a:cxn ang="0">
                  <a:pos x="42" y="53"/>
                </a:cxn>
                <a:cxn ang="0">
                  <a:pos x="42" y="47"/>
                </a:cxn>
                <a:cxn ang="0">
                  <a:pos x="42" y="45"/>
                </a:cxn>
                <a:cxn ang="0">
                  <a:pos x="44" y="41"/>
                </a:cxn>
                <a:cxn ang="0">
                  <a:pos x="49" y="31"/>
                </a:cxn>
                <a:cxn ang="0">
                  <a:pos x="53" y="28"/>
                </a:cxn>
                <a:cxn ang="0">
                  <a:pos x="57" y="19"/>
                </a:cxn>
                <a:cxn ang="0">
                  <a:pos x="57" y="19"/>
                </a:cxn>
                <a:cxn ang="0">
                  <a:pos x="174" y="0"/>
                </a:cxn>
                <a:cxn ang="0">
                  <a:pos x="174" y="0"/>
                </a:cxn>
                <a:cxn ang="0">
                  <a:pos x="182" y="13"/>
                </a:cxn>
                <a:cxn ang="0">
                  <a:pos x="184" y="228"/>
                </a:cxn>
                <a:cxn ang="0">
                  <a:pos x="198" y="333"/>
                </a:cxn>
              </a:cxnLst>
              <a:rect l="0" t="0" r="r" b="b"/>
              <a:pathLst>
                <a:path w="198" h="357">
                  <a:moveTo>
                    <a:pt x="198" y="333"/>
                  </a:moveTo>
                  <a:cubicBezTo>
                    <a:pt x="187" y="334"/>
                    <a:pt x="180" y="335"/>
                    <a:pt x="169" y="337"/>
                  </a:cubicBezTo>
                  <a:cubicBezTo>
                    <a:pt x="165" y="336"/>
                    <a:pt x="165" y="336"/>
                    <a:pt x="165" y="336"/>
                  </a:cubicBezTo>
                  <a:cubicBezTo>
                    <a:pt x="157" y="338"/>
                    <a:pt x="154" y="342"/>
                    <a:pt x="147" y="347"/>
                  </a:cubicBezTo>
                  <a:cubicBezTo>
                    <a:pt x="144" y="350"/>
                    <a:pt x="142" y="352"/>
                    <a:pt x="139" y="354"/>
                  </a:cubicBezTo>
                  <a:cubicBezTo>
                    <a:pt x="136" y="355"/>
                    <a:pt x="135" y="357"/>
                    <a:pt x="132" y="357"/>
                  </a:cubicBezTo>
                  <a:cubicBezTo>
                    <a:pt x="131" y="357"/>
                    <a:pt x="130" y="357"/>
                    <a:pt x="129" y="357"/>
                  </a:cubicBezTo>
                  <a:cubicBezTo>
                    <a:pt x="129" y="357"/>
                    <a:pt x="129" y="357"/>
                    <a:pt x="129" y="357"/>
                  </a:cubicBezTo>
                  <a:cubicBezTo>
                    <a:pt x="129" y="350"/>
                    <a:pt x="128" y="346"/>
                    <a:pt x="126" y="339"/>
                  </a:cubicBezTo>
                  <a:cubicBezTo>
                    <a:pt x="124" y="334"/>
                    <a:pt x="121" y="332"/>
                    <a:pt x="117" y="329"/>
                  </a:cubicBezTo>
                  <a:cubicBezTo>
                    <a:pt x="115" y="327"/>
                    <a:pt x="113" y="326"/>
                    <a:pt x="113" y="323"/>
                  </a:cubicBezTo>
                  <a:cubicBezTo>
                    <a:pt x="113" y="322"/>
                    <a:pt x="114" y="321"/>
                    <a:pt x="114" y="319"/>
                  </a:cubicBezTo>
                  <a:cubicBezTo>
                    <a:pt x="115" y="315"/>
                    <a:pt x="115" y="312"/>
                    <a:pt x="115" y="308"/>
                  </a:cubicBezTo>
                  <a:cubicBezTo>
                    <a:pt x="115" y="304"/>
                    <a:pt x="110" y="304"/>
                    <a:pt x="107" y="301"/>
                  </a:cubicBezTo>
                  <a:cubicBezTo>
                    <a:pt x="5" y="317"/>
                    <a:pt x="5" y="317"/>
                    <a:pt x="5" y="317"/>
                  </a:cubicBezTo>
                  <a:cubicBezTo>
                    <a:pt x="4" y="317"/>
                    <a:pt x="4" y="316"/>
                    <a:pt x="3" y="315"/>
                  </a:cubicBezTo>
                  <a:cubicBezTo>
                    <a:pt x="2" y="313"/>
                    <a:pt x="3" y="310"/>
                    <a:pt x="2" y="307"/>
                  </a:cubicBezTo>
                  <a:cubicBezTo>
                    <a:pt x="1" y="304"/>
                    <a:pt x="0" y="302"/>
                    <a:pt x="0" y="299"/>
                  </a:cubicBezTo>
                  <a:cubicBezTo>
                    <a:pt x="0" y="296"/>
                    <a:pt x="2" y="294"/>
                    <a:pt x="4" y="292"/>
                  </a:cubicBezTo>
                  <a:cubicBezTo>
                    <a:pt x="5" y="290"/>
                    <a:pt x="6" y="288"/>
                    <a:pt x="7" y="286"/>
                  </a:cubicBezTo>
                  <a:cubicBezTo>
                    <a:pt x="8" y="284"/>
                    <a:pt x="9" y="283"/>
                    <a:pt x="9" y="280"/>
                  </a:cubicBezTo>
                  <a:cubicBezTo>
                    <a:pt x="9" y="277"/>
                    <a:pt x="5" y="275"/>
                    <a:pt x="5" y="271"/>
                  </a:cubicBezTo>
                  <a:cubicBezTo>
                    <a:pt x="5" y="270"/>
                    <a:pt x="5" y="269"/>
                    <a:pt x="6" y="269"/>
                  </a:cubicBezTo>
                  <a:cubicBezTo>
                    <a:pt x="7" y="267"/>
                    <a:pt x="9" y="268"/>
                    <a:pt x="10" y="267"/>
                  </a:cubicBezTo>
                  <a:cubicBezTo>
                    <a:pt x="12" y="264"/>
                    <a:pt x="9" y="262"/>
                    <a:pt x="10" y="259"/>
                  </a:cubicBezTo>
                  <a:cubicBezTo>
                    <a:pt x="13" y="255"/>
                    <a:pt x="17" y="255"/>
                    <a:pt x="19" y="251"/>
                  </a:cubicBezTo>
                  <a:cubicBezTo>
                    <a:pt x="21" y="248"/>
                    <a:pt x="21" y="247"/>
                    <a:pt x="21" y="244"/>
                  </a:cubicBezTo>
                  <a:cubicBezTo>
                    <a:pt x="21" y="240"/>
                    <a:pt x="20" y="237"/>
                    <a:pt x="22" y="233"/>
                  </a:cubicBezTo>
                  <a:cubicBezTo>
                    <a:pt x="23" y="230"/>
                    <a:pt x="26" y="229"/>
                    <a:pt x="26" y="226"/>
                  </a:cubicBezTo>
                  <a:cubicBezTo>
                    <a:pt x="27" y="223"/>
                    <a:pt x="26" y="221"/>
                    <a:pt x="26" y="218"/>
                  </a:cubicBezTo>
                  <a:cubicBezTo>
                    <a:pt x="26" y="210"/>
                    <a:pt x="26" y="206"/>
                    <a:pt x="23" y="198"/>
                  </a:cubicBezTo>
                  <a:cubicBezTo>
                    <a:pt x="21" y="194"/>
                    <a:pt x="23" y="190"/>
                    <a:pt x="22" y="185"/>
                  </a:cubicBezTo>
                  <a:cubicBezTo>
                    <a:pt x="22" y="182"/>
                    <a:pt x="20" y="180"/>
                    <a:pt x="19" y="177"/>
                  </a:cubicBezTo>
                  <a:cubicBezTo>
                    <a:pt x="18" y="175"/>
                    <a:pt x="17" y="173"/>
                    <a:pt x="16" y="171"/>
                  </a:cubicBezTo>
                  <a:cubicBezTo>
                    <a:pt x="16" y="171"/>
                    <a:pt x="16" y="171"/>
                    <a:pt x="16" y="171"/>
                  </a:cubicBezTo>
                  <a:cubicBezTo>
                    <a:pt x="16" y="171"/>
                    <a:pt x="16" y="170"/>
                    <a:pt x="16" y="169"/>
                  </a:cubicBezTo>
                  <a:cubicBezTo>
                    <a:pt x="15" y="166"/>
                    <a:pt x="16" y="164"/>
                    <a:pt x="16" y="161"/>
                  </a:cubicBezTo>
                  <a:cubicBezTo>
                    <a:pt x="16" y="157"/>
                    <a:pt x="15" y="155"/>
                    <a:pt x="15" y="152"/>
                  </a:cubicBezTo>
                  <a:cubicBezTo>
                    <a:pt x="14" y="144"/>
                    <a:pt x="15" y="140"/>
                    <a:pt x="13" y="133"/>
                  </a:cubicBezTo>
                  <a:cubicBezTo>
                    <a:pt x="13" y="130"/>
                    <a:pt x="10" y="128"/>
                    <a:pt x="10" y="125"/>
                  </a:cubicBezTo>
                  <a:cubicBezTo>
                    <a:pt x="10" y="120"/>
                    <a:pt x="12" y="118"/>
                    <a:pt x="14" y="113"/>
                  </a:cubicBezTo>
                  <a:cubicBezTo>
                    <a:pt x="15" y="109"/>
                    <a:pt x="15" y="106"/>
                    <a:pt x="15" y="102"/>
                  </a:cubicBezTo>
                  <a:cubicBezTo>
                    <a:pt x="17" y="91"/>
                    <a:pt x="29" y="89"/>
                    <a:pt x="29" y="79"/>
                  </a:cubicBezTo>
                  <a:cubicBezTo>
                    <a:pt x="29" y="77"/>
                    <a:pt x="27" y="76"/>
                    <a:pt x="27" y="74"/>
                  </a:cubicBezTo>
                  <a:cubicBezTo>
                    <a:pt x="27" y="72"/>
                    <a:pt x="29" y="72"/>
                    <a:pt x="29" y="71"/>
                  </a:cubicBezTo>
                  <a:cubicBezTo>
                    <a:pt x="32" y="68"/>
                    <a:pt x="34" y="67"/>
                    <a:pt x="37" y="65"/>
                  </a:cubicBezTo>
                  <a:cubicBezTo>
                    <a:pt x="40" y="61"/>
                    <a:pt x="42" y="58"/>
                    <a:pt x="42" y="53"/>
                  </a:cubicBezTo>
                  <a:cubicBezTo>
                    <a:pt x="42" y="51"/>
                    <a:pt x="42" y="49"/>
                    <a:pt x="42" y="47"/>
                  </a:cubicBezTo>
                  <a:cubicBezTo>
                    <a:pt x="42" y="46"/>
                    <a:pt x="42" y="45"/>
                    <a:pt x="42" y="45"/>
                  </a:cubicBezTo>
                  <a:cubicBezTo>
                    <a:pt x="42" y="43"/>
                    <a:pt x="44" y="42"/>
                    <a:pt x="44" y="41"/>
                  </a:cubicBezTo>
                  <a:cubicBezTo>
                    <a:pt x="46" y="37"/>
                    <a:pt x="47" y="35"/>
                    <a:pt x="49" y="31"/>
                  </a:cubicBezTo>
                  <a:cubicBezTo>
                    <a:pt x="50" y="30"/>
                    <a:pt x="51" y="29"/>
                    <a:pt x="53" y="28"/>
                  </a:cubicBezTo>
                  <a:cubicBezTo>
                    <a:pt x="55" y="25"/>
                    <a:pt x="56" y="22"/>
                    <a:pt x="57" y="19"/>
                  </a:cubicBezTo>
                  <a:cubicBezTo>
                    <a:pt x="57" y="19"/>
                    <a:pt x="57" y="19"/>
                    <a:pt x="57" y="19"/>
                  </a:cubicBezTo>
                  <a:cubicBezTo>
                    <a:pt x="174" y="0"/>
                    <a:pt x="174" y="0"/>
                    <a:pt x="174" y="0"/>
                  </a:cubicBezTo>
                  <a:cubicBezTo>
                    <a:pt x="174" y="0"/>
                    <a:pt x="174" y="0"/>
                    <a:pt x="174" y="0"/>
                  </a:cubicBezTo>
                  <a:cubicBezTo>
                    <a:pt x="178" y="5"/>
                    <a:pt x="180" y="8"/>
                    <a:pt x="182" y="13"/>
                  </a:cubicBezTo>
                  <a:cubicBezTo>
                    <a:pt x="184" y="228"/>
                    <a:pt x="184" y="228"/>
                    <a:pt x="184" y="228"/>
                  </a:cubicBezTo>
                  <a:cubicBezTo>
                    <a:pt x="198" y="333"/>
                    <a:pt x="198" y="333"/>
                    <a:pt x="198" y="333"/>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9" name="Freeform 9">
              <a:extLst>
                <a:ext uri="{FF2B5EF4-FFF2-40B4-BE49-F238E27FC236}">
                  <a16:creationId xmlns:a16="http://schemas.microsoft.com/office/drawing/2014/main" id="{AB49D874-4995-EC7C-F019-32C79F7992D4}"/>
                </a:ext>
              </a:extLst>
            </p:cNvPr>
            <p:cNvSpPr>
              <a:spLocks/>
            </p:cNvSpPr>
            <p:nvPr/>
          </p:nvSpPr>
          <p:spPr bwMode="auto">
            <a:xfrm>
              <a:off x="4538663" y="2811463"/>
              <a:ext cx="725488" cy="323850"/>
            </a:xfrm>
            <a:custGeom>
              <a:avLst/>
              <a:gdLst/>
              <a:ahLst/>
              <a:cxnLst>
                <a:cxn ang="0">
                  <a:pos x="123" y="184"/>
                </a:cxn>
                <a:cxn ang="0">
                  <a:pos x="140" y="181"/>
                </a:cxn>
                <a:cxn ang="0">
                  <a:pos x="156" y="182"/>
                </a:cxn>
                <a:cxn ang="0">
                  <a:pos x="273" y="165"/>
                </a:cxn>
                <a:cxn ang="0">
                  <a:pos x="336" y="149"/>
                </a:cxn>
                <a:cxn ang="0">
                  <a:pos x="337" y="129"/>
                </a:cxn>
                <a:cxn ang="0">
                  <a:pos x="342" y="124"/>
                </a:cxn>
                <a:cxn ang="0">
                  <a:pos x="353" y="116"/>
                </a:cxn>
                <a:cxn ang="0">
                  <a:pos x="361" y="106"/>
                </a:cxn>
                <a:cxn ang="0">
                  <a:pos x="384" y="86"/>
                </a:cxn>
                <a:cxn ang="0">
                  <a:pos x="395" y="76"/>
                </a:cxn>
                <a:cxn ang="0">
                  <a:pos x="416" y="54"/>
                </a:cxn>
                <a:cxn ang="0">
                  <a:pos x="429" y="46"/>
                </a:cxn>
                <a:cxn ang="0">
                  <a:pos x="444" y="36"/>
                </a:cxn>
                <a:cxn ang="0">
                  <a:pos x="450" y="34"/>
                </a:cxn>
                <a:cxn ang="0">
                  <a:pos x="466" y="25"/>
                </a:cxn>
                <a:cxn ang="0">
                  <a:pos x="469" y="15"/>
                </a:cxn>
                <a:cxn ang="0">
                  <a:pos x="468" y="0"/>
                </a:cxn>
                <a:cxn ang="0">
                  <a:pos x="362" y="27"/>
                </a:cxn>
                <a:cxn ang="0">
                  <a:pos x="358" y="28"/>
                </a:cxn>
                <a:cxn ang="0">
                  <a:pos x="282" y="41"/>
                </a:cxn>
                <a:cxn ang="0">
                  <a:pos x="265" y="39"/>
                </a:cxn>
                <a:cxn ang="0">
                  <a:pos x="122" y="69"/>
                </a:cxn>
                <a:cxn ang="0">
                  <a:pos x="95" y="79"/>
                </a:cxn>
                <a:cxn ang="0">
                  <a:pos x="80" y="81"/>
                </a:cxn>
                <a:cxn ang="0">
                  <a:pos x="51" y="80"/>
                </a:cxn>
                <a:cxn ang="0">
                  <a:pos x="35" y="94"/>
                </a:cxn>
                <a:cxn ang="0">
                  <a:pos x="30" y="103"/>
                </a:cxn>
                <a:cxn ang="0">
                  <a:pos x="27" y="122"/>
                </a:cxn>
                <a:cxn ang="0">
                  <a:pos x="26" y="132"/>
                </a:cxn>
                <a:cxn ang="0">
                  <a:pos x="16" y="152"/>
                </a:cxn>
                <a:cxn ang="0">
                  <a:pos x="16" y="163"/>
                </a:cxn>
                <a:cxn ang="0">
                  <a:pos x="9" y="185"/>
                </a:cxn>
                <a:cxn ang="0">
                  <a:pos x="0" y="200"/>
                </a:cxn>
                <a:cxn ang="0">
                  <a:pos x="1" y="209"/>
                </a:cxn>
                <a:cxn ang="0">
                  <a:pos x="118" y="190"/>
                </a:cxn>
              </a:cxnLst>
              <a:rect l="0" t="0" r="r" b="b"/>
              <a:pathLst>
                <a:path w="470" h="209">
                  <a:moveTo>
                    <a:pt x="118" y="190"/>
                  </a:moveTo>
                  <a:cubicBezTo>
                    <a:pt x="120" y="188"/>
                    <a:pt x="120" y="186"/>
                    <a:pt x="123" y="184"/>
                  </a:cubicBezTo>
                  <a:cubicBezTo>
                    <a:pt x="124" y="184"/>
                    <a:pt x="125" y="185"/>
                    <a:pt x="127" y="184"/>
                  </a:cubicBezTo>
                  <a:cubicBezTo>
                    <a:pt x="132" y="183"/>
                    <a:pt x="135" y="182"/>
                    <a:pt x="140" y="181"/>
                  </a:cubicBezTo>
                  <a:cubicBezTo>
                    <a:pt x="144" y="181"/>
                    <a:pt x="146" y="179"/>
                    <a:pt x="150" y="179"/>
                  </a:cubicBezTo>
                  <a:cubicBezTo>
                    <a:pt x="152" y="179"/>
                    <a:pt x="153" y="181"/>
                    <a:pt x="156" y="182"/>
                  </a:cubicBezTo>
                  <a:cubicBezTo>
                    <a:pt x="160" y="183"/>
                    <a:pt x="163" y="184"/>
                    <a:pt x="167" y="185"/>
                  </a:cubicBezTo>
                  <a:cubicBezTo>
                    <a:pt x="273" y="165"/>
                    <a:pt x="273" y="165"/>
                    <a:pt x="273" y="165"/>
                  </a:cubicBezTo>
                  <a:cubicBezTo>
                    <a:pt x="274" y="165"/>
                    <a:pt x="274" y="165"/>
                    <a:pt x="274" y="165"/>
                  </a:cubicBezTo>
                  <a:cubicBezTo>
                    <a:pt x="336" y="149"/>
                    <a:pt x="336" y="149"/>
                    <a:pt x="336" y="149"/>
                  </a:cubicBezTo>
                  <a:cubicBezTo>
                    <a:pt x="336" y="149"/>
                    <a:pt x="336" y="149"/>
                    <a:pt x="336" y="149"/>
                  </a:cubicBezTo>
                  <a:cubicBezTo>
                    <a:pt x="336" y="142"/>
                    <a:pt x="337" y="136"/>
                    <a:pt x="337" y="129"/>
                  </a:cubicBezTo>
                  <a:cubicBezTo>
                    <a:pt x="337" y="128"/>
                    <a:pt x="336" y="127"/>
                    <a:pt x="336" y="127"/>
                  </a:cubicBezTo>
                  <a:cubicBezTo>
                    <a:pt x="337" y="125"/>
                    <a:pt x="340" y="125"/>
                    <a:pt x="342" y="124"/>
                  </a:cubicBezTo>
                  <a:cubicBezTo>
                    <a:pt x="345" y="123"/>
                    <a:pt x="347" y="122"/>
                    <a:pt x="350" y="120"/>
                  </a:cubicBezTo>
                  <a:cubicBezTo>
                    <a:pt x="351" y="119"/>
                    <a:pt x="353" y="118"/>
                    <a:pt x="353" y="116"/>
                  </a:cubicBezTo>
                  <a:cubicBezTo>
                    <a:pt x="354" y="115"/>
                    <a:pt x="354" y="114"/>
                    <a:pt x="354" y="112"/>
                  </a:cubicBezTo>
                  <a:cubicBezTo>
                    <a:pt x="356" y="109"/>
                    <a:pt x="358" y="108"/>
                    <a:pt x="361" y="106"/>
                  </a:cubicBezTo>
                  <a:cubicBezTo>
                    <a:pt x="364" y="104"/>
                    <a:pt x="366" y="102"/>
                    <a:pt x="369" y="100"/>
                  </a:cubicBezTo>
                  <a:cubicBezTo>
                    <a:pt x="375" y="95"/>
                    <a:pt x="379" y="91"/>
                    <a:pt x="384" y="86"/>
                  </a:cubicBezTo>
                  <a:cubicBezTo>
                    <a:pt x="386" y="84"/>
                    <a:pt x="386" y="83"/>
                    <a:pt x="388" y="82"/>
                  </a:cubicBezTo>
                  <a:cubicBezTo>
                    <a:pt x="391" y="80"/>
                    <a:pt x="392" y="78"/>
                    <a:pt x="395" y="76"/>
                  </a:cubicBezTo>
                  <a:cubicBezTo>
                    <a:pt x="400" y="71"/>
                    <a:pt x="404" y="70"/>
                    <a:pt x="408" y="65"/>
                  </a:cubicBezTo>
                  <a:cubicBezTo>
                    <a:pt x="412" y="62"/>
                    <a:pt x="414" y="59"/>
                    <a:pt x="416" y="54"/>
                  </a:cubicBezTo>
                  <a:cubicBezTo>
                    <a:pt x="418" y="51"/>
                    <a:pt x="418" y="49"/>
                    <a:pt x="421" y="47"/>
                  </a:cubicBezTo>
                  <a:cubicBezTo>
                    <a:pt x="424" y="46"/>
                    <a:pt x="426" y="46"/>
                    <a:pt x="429" y="46"/>
                  </a:cubicBezTo>
                  <a:cubicBezTo>
                    <a:pt x="434" y="44"/>
                    <a:pt x="436" y="42"/>
                    <a:pt x="440" y="39"/>
                  </a:cubicBezTo>
                  <a:cubicBezTo>
                    <a:pt x="441" y="38"/>
                    <a:pt x="443" y="37"/>
                    <a:pt x="444" y="36"/>
                  </a:cubicBezTo>
                  <a:cubicBezTo>
                    <a:pt x="444" y="35"/>
                    <a:pt x="444" y="34"/>
                    <a:pt x="444" y="34"/>
                  </a:cubicBezTo>
                  <a:cubicBezTo>
                    <a:pt x="446" y="33"/>
                    <a:pt x="448" y="34"/>
                    <a:pt x="450" y="34"/>
                  </a:cubicBezTo>
                  <a:cubicBezTo>
                    <a:pt x="453" y="34"/>
                    <a:pt x="455" y="33"/>
                    <a:pt x="458" y="32"/>
                  </a:cubicBezTo>
                  <a:cubicBezTo>
                    <a:pt x="462" y="31"/>
                    <a:pt x="465" y="29"/>
                    <a:pt x="466" y="25"/>
                  </a:cubicBezTo>
                  <a:cubicBezTo>
                    <a:pt x="466" y="24"/>
                    <a:pt x="466" y="22"/>
                    <a:pt x="466" y="21"/>
                  </a:cubicBezTo>
                  <a:cubicBezTo>
                    <a:pt x="467" y="19"/>
                    <a:pt x="468" y="17"/>
                    <a:pt x="469" y="15"/>
                  </a:cubicBezTo>
                  <a:cubicBezTo>
                    <a:pt x="469" y="14"/>
                    <a:pt x="470" y="13"/>
                    <a:pt x="470" y="12"/>
                  </a:cubicBezTo>
                  <a:cubicBezTo>
                    <a:pt x="470" y="7"/>
                    <a:pt x="468" y="5"/>
                    <a:pt x="468" y="0"/>
                  </a:cubicBezTo>
                  <a:cubicBezTo>
                    <a:pt x="468" y="0"/>
                    <a:pt x="468" y="0"/>
                    <a:pt x="468" y="0"/>
                  </a:cubicBezTo>
                  <a:cubicBezTo>
                    <a:pt x="362" y="27"/>
                    <a:pt x="362" y="27"/>
                    <a:pt x="362" y="27"/>
                  </a:cubicBezTo>
                  <a:cubicBezTo>
                    <a:pt x="362" y="27"/>
                    <a:pt x="362" y="27"/>
                    <a:pt x="362" y="27"/>
                  </a:cubicBezTo>
                  <a:cubicBezTo>
                    <a:pt x="358" y="28"/>
                    <a:pt x="358" y="28"/>
                    <a:pt x="358" y="28"/>
                  </a:cubicBezTo>
                  <a:cubicBezTo>
                    <a:pt x="352" y="27"/>
                    <a:pt x="352" y="27"/>
                    <a:pt x="352" y="27"/>
                  </a:cubicBezTo>
                  <a:cubicBezTo>
                    <a:pt x="282" y="41"/>
                    <a:pt x="282" y="41"/>
                    <a:pt x="282" y="41"/>
                  </a:cubicBezTo>
                  <a:cubicBezTo>
                    <a:pt x="279" y="41"/>
                    <a:pt x="276" y="42"/>
                    <a:pt x="273" y="41"/>
                  </a:cubicBezTo>
                  <a:cubicBezTo>
                    <a:pt x="270" y="41"/>
                    <a:pt x="269" y="39"/>
                    <a:pt x="265" y="39"/>
                  </a:cubicBezTo>
                  <a:cubicBezTo>
                    <a:pt x="134" y="64"/>
                    <a:pt x="134" y="64"/>
                    <a:pt x="134" y="64"/>
                  </a:cubicBezTo>
                  <a:cubicBezTo>
                    <a:pt x="130" y="66"/>
                    <a:pt x="127" y="67"/>
                    <a:pt x="122" y="69"/>
                  </a:cubicBezTo>
                  <a:cubicBezTo>
                    <a:pt x="120" y="70"/>
                    <a:pt x="119" y="70"/>
                    <a:pt x="116" y="71"/>
                  </a:cubicBezTo>
                  <a:cubicBezTo>
                    <a:pt x="109" y="75"/>
                    <a:pt x="104" y="78"/>
                    <a:pt x="95" y="79"/>
                  </a:cubicBezTo>
                  <a:cubicBezTo>
                    <a:pt x="91" y="80"/>
                    <a:pt x="89" y="79"/>
                    <a:pt x="86" y="80"/>
                  </a:cubicBezTo>
                  <a:cubicBezTo>
                    <a:pt x="83" y="80"/>
                    <a:pt x="82" y="81"/>
                    <a:pt x="80" y="81"/>
                  </a:cubicBezTo>
                  <a:cubicBezTo>
                    <a:pt x="71" y="83"/>
                    <a:pt x="60" y="79"/>
                    <a:pt x="51" y="80"/>
                  </a:cubicBezTo>
                  <a:cubicBezTo>
                    <a:pt x="51" y="80"/>
                    <a:pt x="51" y="80"/>
                    <a:pt x="51" y="80"/>
                  </a:cubicBezTo>
                  <a:cubicBezTo>
                    <a:pt x="48" y="82"/>
                    <a:pt x="46" y="83"/>
                    <a:pt x="43" y="85"/>
                  </a:cubicBezTo>
                  <a:cubicBezTo>
                    <a:pt x="39" y="88"/>
                    <a:pt x="39" y="91"/>
                    <a:pt x="35" y="94"/>
                  </a:cubicBezTo>
                  <a:cubicBezTo>
                    <a:pt x="35" y="95"/>
                    <a:pt x="34" y="95"/>
                    <a:pt x="33" y="95"/>
                  </a:cubicBezTo>
                  <a:cubicBezTo>
                    <a:pt x="32" y="98"/>
                    <a:pt x="32" y="100"/>
                    <a:pt x="30" y="103"/>
                  </a:cubicBezTo>
                  <a:cubicBezTo>
                    <a:pt x="29" y="107"/>
                    <a:pt x="27" y="109"/>
                    <a:pt x="27" y="113"/>
                  </a:cubicBezTo>
                  <a:cubicBezTo>
                    <a:pt x="27" y="116"/>
                    <a:pt x="27" y="119"/>
                    <a:pt x="27" y="122"/>
                  </a:cubicBezTo>
                  <a:cubicBezTo>
                    <a:pt x="27" y="126"/>
                    <a:pt x="27" y="129"/>
                    <a:pt x="26" y="132"/>
                  </a:cubicBezTo>
                  <a:cubicBezTo>
                    <a:pt x="26" y="132"/>
                    <a:pt x="26" y="132"/>
                    <a:pt x="26" y="132"/>
                  </a:cubicBezTo>
                  <a:cubicBezTo>
                    <a:pt x="26" y="134"/>
                    <a:pt x="26" y="137"/>
                    <a:pt x="25" y="140"/>
                  </a:cubicBezTo>
                  <a:cubicBezTo>
                    <a:pt x="23" y="145"/>
                    <a:pt x="18" y="146"/>
                    <a:pt x="16" y="152"/>
                  </a:cubicBezTo>
                  <a:cubicBezTo>
                    <a:pt x="16" y="153"/>
                    <a:pt x="16" y="154"/>
                    <a:pt x="16" y="155"/>
                  </a:cubicBezTo>
                  <a:cubicBezTo>
                    <a:pt x="16" y="158"/>
                    <a:pt x="16" y="161"/>
                    <a:pt x="16" y="163"/>
                  </a:cubicBezTo>
                  <a:cubicBezTo>
                    <a:pt x="16" y="168"/>
                    <a:pt x="14" y="171"/>
                    <a:pt x="11" y="175"/>
                  </a:cubicBezTo>
                  <a:cubicBezTo>
                    <a:pt x="9" y="178"/>
                    <a:pt x="9" y="181"/>
                    <a:pt x="9" y="185"/>
                  </a:cubicBezTo>
                  <a:cubicBezTo>
                    <a:pt x="8" y="190"/>
                    <a:pt x="6" y="192"/>
                    <a:pt x="3" y="196"/>
                  </a:cubicBezTo>
                  <a:cubicBezTo>
                    <a:pt x="2" y="198"/>
                    <a:pt x="1" y="198"/>
                    <a:pt x="0" y="200"/>
                  </a:cubicBezTo>
                  <a:cubicBezTo>
                    <a:pt x="0" y="203"/>
                    <a:pt x="1" y="204"/>
                    <a:pt x="1" y="206"/>
                  </a:cubicBezTo>
                  <a:cubicBezTo>
                    <a:pt x="1" y="207"/>
                    <a:pt x="1" y="208"/>
                    <a:pt x="1" y="209"/>
                  </a:cubicBezTo>
                  <a:cubicBezTo>
                    <a:pt x="1" y="209"/>
                    <a:pt x="1" y="209"/>
                    <a:pt x="1" y="209"/>
                  </a:cubicBezTo>
                  <a:cubicBezTo>
                    <a:pt x="118" y="190"/>
                    <a:pt x="118" y="190"/>
                    <a:pt x="118" y="190"/>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10" name="Freeform 10">
              <a:extLst>
                <a:ext uri="{FF2B5EF4-FFF2-40B4-BE49-F238E27FC236}">
                  <a16:creationId xmlns:a16="http://schemas.microsoft.com/office/drawing/2014/main" id="{947C834E-C744-5D38-3F7C-2F6B40610A7B}"/>
                </a:ext>
              </a:extLst>
            </p:cNvPr>
            <p:cNvSpPr>
              <a:spLocks/>
            </p:cNvSpPr>
            <p:nvPr/>
          </p:nvSpPr>
          <p:spPr bwMode="auto">
            <a:xfrm>
              <a:off x="5165725" y="2955925"/>
              <a:ext cx="436563" cy="331788"/>
            </a:xfrm>
            <a:custGeom>
              <a:avLst/>
              <a:gdLst/>
              <a:ahLst/>
              <a:cxnLst>
                <a:cxn ang="0">
                  <a:pos x="4" y="38"/>
                </a:cxn>
                <a:cxn ang="0">
                  <a:pos x="0" y="52"/>
                </a:cxn>
                <a:cxn ang="0">
                  <a:pos x="2" y="59"/>
                </a:cxn>
                <a:cxn ang="0">
                  <a:pos x="6" y="65"/>
                </a:cxn>
                <a:cxn ang="0">
                  <a:pos x="20" y="73"/>
                </a:cxn>
                <a:cxn ang="0">
                  <a:pos x="34" y="90"/>
                </a:cxn>
                <a:cxn ang="0">
                  <a:pos x="41" y="97"/>
                </a:cxn>
                <a:cxn ang="0">
                  <a:pos x="67" y="110"/>
                </a:cxn>
                <a:cxn ang="0">
                  <a:pos x="93" y="129"/>
                </a:cxn>
                <a:cxn ang="0">
                  <a:pos x="105" y="142"/>
                </a:cxn>
                <a:cxn ang="0">
                  <a:pos x="108" y="142"/>
                </a:cxn>
                <a:cxn ang="0">
                  <a:pos x="119" y="145"/>
                </a:cxn>
                <a:cxn ang="0">
                  <a:pos x="125" y="155"/>
                </a:cxn>
                <a:cxn ang="0">
                  <a:pos x="128" y="170"/>
                </a:cxn>
                <a:cxn ang="0">
                  <a:pos x="141" y="186"/>
                </a:cxn>
                <a:cxn ang="0">
                  <a:pos x="151" y="194"/>
                </a:cxn>
                <a:cxn ang="0">
                  <a:pos x="158" y="210"/>
                </a:cxn>
                <a:cxn ang="0">
                  <a:pos x="161" y="214"/>
                </a:cxn>
                <a:cxn ang="0">
                  <a:pos x="170" y="215"/>
                </a:cxn>
                <a:cxn ang="0">
                  <a:pos x="170" y="215"/>
                </a:cxn>
                <a:cxn ang="0">
                  <a:pos x="169" y="212"/>
                </a:cxn>
                <a:cxn ang="0">
                  <a:pos x="174" y="198"/>
                </a:cxn>
                <a:cxn ang="0">
                  <a:pos x="171" y="187"/>
                </a:cxn>
                <a:cxn ang="0">
                  <a:pos x="173" y="186"/>
                </a:cxn>
                <a:cxn ang="0">
                  <a:pos x="179" y="189"/>
                </a:cxn>
                <a:cxn ang="0">
                  <a:pos x="184" y="180"/>
                </a:cxn>
                <a:cxn ang="0">
                  <a:pos x="192" y="176"/>
                </a:cxn>
                <a:cxn ang="0">
                  <a:pos x="204" y="171"/>
                </a:cxn>
                <a:cxn ang="0">
                  <a:pos x="209" y="163"/>
                </a:cxn>
                <a:cxn ang="0">
                  <a:pos x="221" y="154"/>
                </a:cxn>
                <a:cxn ang="0">
                  <a:pos x="226" y="145"/>
                </a:cxn>
                <a:cxn ang="0">
                  <a:pos x="226" y="141"/>
                </a:cxn>
                <a:cxn ang="0">
                  <a:pos x="233" y="136"/>
                </a:cxn>
                <a:cxn ang="0">
                  <a:pos x="238" y="129"/>
                </a:cxn>
                <a:cxn ang="0">
                  <a:pos x="240" y="128"/>
                </a:cxn>
                <a:cxn ang="0">
                  <a:pos x="245" y="118"/>
                </a:cxn>
                <a:cxn ang="0">
                  <a:pos x="249" y="110"/>
                </a:cxn>
                <a:cxn ang="0">
                  <a:pos x="249" y="104"/>
                </a:cxn>
                <a:cxn ang="0">
                  <a:pos x="253" y="102"/>
                </a:cxn>
                <a:cxn ang="0">
                  <a:pos x="259" y="92"/>
                </a:cxn>
                <a:cxn ang="0">
                  <a:pos x="266" y="81"/>
                </a:cxn>
                <a:cxn ang="0">
                  <a:pos x="269" y="73"/>
                </a:cxn>
                <a:cxn ang="0">
                  <a:pos x="280" y="52"/>
                </a:cxn>
                <a:cxn ang="0">
                  <a:pos x="283" y="48"/>
                </a:cxn>
                <a:cxn ang="0">
                  <a:pos x="283" y="48"/>
                </a:cxn>
                <a:cxn ang="0">
                  <a:pos x="210" y="0"/>
                </a:cxn>
                <a:cxn ang="0">
                  <a:pos x="150" y="17"/>
                </a:cxn>
                <a:cxn ang="0">
                  <a:pos x="140" y="8"/>
                </a:cxn>
                <a:cxn ang="0">
                  <a:pos x="133" y="3"/>
                </a:cxn>
                <a:cxn ang="0">
                  <a:pos x="126" y="0"/>
                </a:cxn>
                <a:cxn ang="0">
                  <a:pos x="111" y="2"/>
                </a:cxn>
                <a:cxn ang="0">
                  <a:pos x="99" y="3"/>
                </a:cxn>
                <a:cxn ang="0">
                  <a:pos x="87" y="6"/>
                </a:cxn>
                <a:cxn ang="0">
                  <a:pos x="77" y="8"/>
                </a:cxn>
                <a:cxn ang="0">
                  <a:pos x="65" y="11"/>
                </a:cxn>
                <a:cxn ang="0">
                  <a:pos x="34" y="20"/>
                </a:cxn>
                <a:cxn ang="0">
                  <a:pos x="28" y="24"/>
                </a:cxn>
                <a:cxn ang="0">
                  <a:pos x="19" y="30"/>
                </a:cxn>
                <a:cxn ang="0">
                  <a:pos x="7" y="34"/>
                </a:cxn>
                <a:cxn ang="0">
                  <a:pos x="4" y="38"/>
                </a:cxn>
              </a:cxnLst>
              <a:rect l="0" t="0" r="r" b="b"/>
              <a:pathLst>
                <a:path w="283" h="215">
                  <a:moveTo>
                    <a:pt x="4" y="38"/>
                  </a:moveTo>
                  <a:cubicBezTo>
                    <a:pt x="2" y="44"/>
                    <a:pt x="0" y="46"/>
                    <a:pt x="0" y="52"/>
                  </a:cubicBezTo>
                  <a:cubicBezTo>
                    <a:pt x="0" y="55"/>
                    <a:pt x="1" y="57"/>
                    <a:pt x="2" y="59"/>
                  </a:cubicBezTo>
                  <a:cubicBezTo>
                    <a:pt x="3" y="62"/>
                    <a:pt x="4" y="64"/>
                    <a:pt x="6" y="65"/>
                  </a:cubicBezTo>
                  <a:cubicBezTo>
                    <a:pt x="11" y="68"/>
                    <a:pt x="15" y="69"/>
                    <a:pt x="20" y="73"/>
                  </a:cubicBezTo>
                  <a:cubicBezTo>
                    <a:pt x="27" y="78"/>
                    <a:pt x="30" y="82"/>
                    <a:pt x="34" y="90"/>
                  </a:cubicBezTo>
                  <a:cubicBezTo>
                    <a:pt x="36" y="93"/>
                    <a:pt x="38" y="94"/>
                    <a:pt x="41" y="97"/>
                  </a:cubicBezTo>
                  <a:cubicBezTo>
                    <a:pt x="48" y="106"/>
                    <a:pt x="56" y="106"/>
                    <a:pt x="67" y="110"/>
                  </a:cubicBezTo>
                  <a:cubicBezTo>
                    <a:pt x="79" y="114"/>
                    <a:pt x="84" y="121"/>
                    <a:pt x="93" y="129"/>
                  </a:cubicBezTo>
                  <a:cubicBezTo>
                    <a:pt x="98" y="133"/>
                    <a:pt x="99" y="139"/>
                    <a:pt x="105" y="142"/>
                  </a:cubicBezTo>
                  <a:cubicBezTo>
                    <a:pt x="106" y="142"/>
                    <a:pt x="107" y="142"/>
                    <a:pt x="108" y="142"/>
                  </a:cubicBezTo>
                  <a:cubicBezTo>
                    <a:pt x="112" y="143"/>
                    <a:pt x="115" y="144"/>
                    <a:pt x="119" y="145"/>
                  </a:cubicBezTo>
                  <a:cubicBezTo>
                    <a:pt x="123" y="146"/>
                    <a:pt x="124" y="150"/>
                    <a:pt x="125" y="155"/>
                  </a:cubicBezTo>
                  <a:cubicBezTo>
                    <a:pt x="126" y="161"/>
                    <a:pt x="126" y="164"/>
                    <a:pt x="128" y="170"/>
                  </a:cubicBezTo>
                  <a:cubicBezTo>
                    <a:pt x="131" y="178"/>
                    <a:pt x="135" y="181"/>
                    <a:pt x="141" y="186"/>
                  </a:cubicBezTo>
                  <a:cubicBezTo>
                    <a:pt x="145" y="189"/>
                    <a:pt x="148" y="191"/>
                    <a:pt x="151" y="194"/>
                  </a:cubicBezTo>
                  <a:cubicBezTo>
                    <a:pt x="154" y="200"/>
                    <a:pt x="155" y="204"/>
                    <a:pt x="158" y="210"/>
                  </a:cubicBezTo>
                  <a:cubicBezTo>
                    <a:pt x="159" y="211"/>
                    <a:pt x="159" y="213"/>
                    <a:pt x="161" y="214"/>
                  </a:cubicBezTo>
                  <a:cubicBezTo>
                    <a:pt x="163" y="215"/>
                    <a:pt x="167" y="214"/>
                    <a:pt x="170" y="215"/>
                  </a:cubicBezTo>
                  <a:cubicBezTo>
                    <a:pt x="170" y="215"/>
                    <a:pt x="170" y="215"/>
                    <a:pt x="170" y="215"/>
                  </a:cubicBezTo>
                  <a:cubicBezTo>
                    <a:pt x="169" y="214"/>
                    <a:pt x="169" y="213"/>
                    <a:pt x="169" y="212"/>
                  </a:cubicBezTo>
                  <a:cubicBezTo>
                    <a:pt x="169" y="206"/>
                    <a:pt x="174" y="204"/>
                    <a:pt x="174" y="198"/>
                  </a:cubicBezTo>
                  <a:cubicBezTo>
                    <a:pt x="174" y="194"/>
                    <a:pt x="172" y="191"/>
                    <a:pt x="171" y="187"/>
                  </a:cubicBezTo>
                  <a:cubicBezTo>
                    <a:pt x="172" y="187"/>
                    <a:pt x="172" y="186"/>
                    <a:pt x="173" y="186"/>
                  </a:cubicBezTo>
                  <a:cubicBezTo>
                    <a:pt x="176" y="186"/>
                    <a:pt x="176" y="189"/>
                    <a:pt x="179" y="189"/>
                  </a:cubicBezTo>
                  <a:cubicBezTo>
                    <a:pt x="183" y="189"/>
                    <a:pt x="182" y="184"/>
                    <a:pt x="184" y="180"/>
                  </a:cubicBezTo>
                  <a:cubicBezTo>
                    <a:pt x="185" y="177"/>
                    <a:pt x="189" y="177"/>
                    <a:pt x="192" y="176"/>
                  </a:cubicBezTo>
                  <a:cubicBezTo>
                    <a:pt x="196" y="173"/>
                    <a:pt x="200" y="174"/>
                    <a:pt x="204" y="171"/>
                  </a:cubicBezTo>
                  <a:cubicBezTo>
                    <a:pt x="206" y="169"/>
                    <a:pt x="207" y="166"/>
                    <a:pt x="209" y="163"/>
                  </a:cubicBezTo>
                  <a:cubicBezTo>
                    <a:pt x="213" y="159"/>
                    <a:pt x="217" y="158"/>
                    <a:pt x="221" y="154"/>
                  </a:cubicBezTo>
                  <a:cubicBezTo>
                    <a:pt x="224" y="151"/>
                    <a:pt x="226" y="149"/>
                    <a:pt x="226" y="145"/>
                  </a:cubicBezTo>
                  <a:cubicBezTo>
                    <a:pt x="227" y="143"/>
                    <a:pt x="226" y="142"/>
                    <a:pt x="226" y="141"/>
                  </a:cubicBezTo>
                  <a:cubicBezTo>
                    <a:pt x="228" y="138"/>
                    <a:pt x="231" y="139"/>
                    <a:pt x="233" y="136"/>
                  </a:cubicBezTo>
                  <a:cubicBezTo>
                    <a:pt x="236" y="134"/>
                    <a:pt x="236" y="131"/>
                    <a:pt x="238" y="129"/>
                  </a:cubicBezTo>
                  <a:cubicBezTo>
                    <a:pt x="239" y="128"/>
                    <a:pt x="240" y="128"/>
                    <a:pt x="240" y="128"/>
                  </a:cubicBezTo>
                  <a:cubicBezTo>
                    <a:pt x="243" y="125"/>
                    <a:pt x="243" y="122"/>
                    <a:pt x="245" y="118"/>
                  </a:cubicBezTo>
                  <a:cubicBezTo>
                    <a:pt x="247" y="115"/>
                    <a:pt x="249" y="114"/>
                    <a:pt x="249" y="110"/>
                  </a:cubicBezTo>
                  <a:cubicBezTo>
                    <a:pt x="249" y="108"/>
                    <a:pt x="248" y="107"/>
                    <a:pt x="249" y="104"/>
                  </a:cubicBezTo>
                  <a:cubicBezTo>
                    <a:pt x="250" y="103"/>
                    <a:pt x="251" y="103"/>
                    <a:pt x="253" y="102"/>
                  </a:cubicBezTo>
                  <a:cubicBezTo>
                    <a:pt x="256" y="100"/>
                    <a:pt x="257" y="96"/>
                    <a:pt x="259" y="92"/>
                  </a:cubicBezTo>
                  <a:cubicBezTo>
                    <a:pt x="262" y="88"/>
                    <a:pt x="263" y="85"/>
                    <a:pt x="266" y="81"/>
                  </a:cubicBezTo>
                  <a:cubicBezTo>
                    <a:pt x="267" y="78"/>
                    <a:pt x="268" y="76"/>
                    <a:pt x="269" y="73"/>
                  </a:cubicBezTo>
                  <a:cubicBezTo>
                    <a:pt x="273" y="64"/>
                    <a:pt x="275" y="60"/>
                    <a:pt x="280" y="52"/>
                  </a:cubicBezTo>
                  <a:cubicBezTo>
                    <a:pt x="281" y="50"/>
                    <a:pt x="282" y="49"/>
                    <a:pt x="283" y="48"/>
                  </a:cubicBezTo>
                  <a:cubicBezTo>
                    <a:pt x="283" y="48"/>
                    <a:pt x="283" y="48"/>
                    <a:pt x="283" y="48"/>
                  </a:cubicBezTo>
                  <a:cubicBezTo>
                    <a:pt x="210" y="0"/>
                    <a:pt x="210" y="0"/>
                    <a:pt x="210" y="0"/>
                  </a:cubicBezTo>
                  <a:cubicBezTo>
                    <a:pt x="150" y="17"/>
                    <a:pt x="150" y="17"/>
                    <a:pt x="150" y="17"/>
                  </a:cubicBezTo>
                  <a:cubicBezTo>
                    <a:pt x="145" y="16"/>
                    <a:pt x="143" y="12"/>
                    <a:pt x="140" y="8"/>
                  </a:cubicBezTo>
                  <a:cubicBezTo>
                    <a:pt x="138" y="5"/>
                    <a:pt x="136" y="5"/>
                    <a:pt x="133" y="3"/>
                  </a:cubicBezTo>
                  <a:cubicBezTo>
                    <a:pt x="130" y="2"/>
                    <a:pt x="129" y="0"/>
                    <a:pt x="126" y="0"/>
                  </a:cubicBezTo>
                  <a:cubicBezTo>
                    <a:pt x="120" y="0"/>
                    <a:pt x="117" y="1"/>
                    <a:pt x="111" y="2"/>
                  </a:cubicBezTo>
                  <a:cubicBezTo>
                    <a:pt x="107" y="3"/>
                    <a:pt x="104" y="3"/>
                    <a:pt x="99" y="3"/>
                  </a:cubicBezTo>
                  <a:cubicBezTo>
                    <a:pt x="95" y="4"/>
                    <a:pt x="92" y="6"/>
                    <a:pt x="87" y="6"/>
                  </a:cubicBezTo>
                  <a:cubicBezTo>
                    <a:pt x="83" y="7"/>
                    <a:pt x="81" y="7"/>
                    <a:pt x="77" y="8"/>
                  </a:cubicBezTo>
                  <a:cubicBezTo>
                    <a:pt x="72" y="9"/>
                    <a:pt x="69" y="10"/>
                    <a:pt x="65" y="11"/>
                  </a:cubicBezTo>
                  <a:cubicBezTo>
                    <a:pt x="53" y="14"/>
                    <a:pt x="45" y="14"/>
                    <a:pt x="34" y="20"/>
                  </a:cubicBezTo>
                  <a:cubicBezTo>
                    <a:pt x="32" y="22"/>
                    <a:pt x="30" y="22"/>
                    <a:pt x="28" y="24"/>
                  </a:cubicBezTo>
                  <a:cubicBezTo>
                    <a:pt x="25" y="26"/>
                    <a:pt x="23" y="29"/>
                    <a:pt x="19" y="30"/>
                  </a:cubicBezTo>
                  <a:cubicBezTo>
                    <a:pt x="15" y="32"/>
                    <a:pt x="12" y="32"/>
                    <a:pt x="7" y="34"/>
                  </a:cubicBezTo>
                  <a:cubicBezTo>
                    <a:pt x="6" y="35"/>
                    <a:pt x="5" y="37"/>
                    <a:pt x="4" y="38"/>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11" name="Freeform 11">
              <a:extLst>
                <a:ext uri="{FF2B5EF4-FFF2-40B4-BE49-F238E27FC236}">
                  <a16:creationId xmlns:a16="http://schemas.microsoft.com/office/drawing/2014/main" id="{DE3D265B-EAD4-DFAB-CB1B-88D5741DBA9D}"/>
                </a:ext>
              </a:extLst>
            </p:cNvPr>
            <p:cNvSpPr>
              <a:spLocks/>
            </p:cNvSpPr>
            <p:nvPr/>
          </p:nvSpPr>
          <p:spPr bwMode="auto">
            <a:xfrm>
              <a:off x="5057775" y="2659063"/>
              <a:ext cx="746125" cy="382588"/>
            </a:xfrm>
            <a:custGeom>
              <a:avLst/>
              <a:gdLst/>
              <a:ahLst/>
              <a:cxnLst>
                <a:cxn ang="0">
                  <a:pos x="74" y="230"/>
                </a:cxn>
                <a:cxn ang="0">
                  <a:pos x="77" y="226"/>
                </a:cxn>
                <a:cxn ang="0">
                  <a:pos x="98" y="216"/>
                </a:cxn>
                <a:cxn ang="0">
                  <a:pos x="135" y="203"/>
                </a:cxn>
                <a:cxn ang="0">
                  <a:pos x="157" y="198"/>
                </a:cxn>
                <a:cxn ang="0">
                  <a:pos x="181" y="194"/>
                </a:cxn>
                <a:cxn ang="0">
                  <a:pos x="203" y="195"/>
                </a:cxn>
                <a:cxn ang="0">
                  <a:pos x="220" y="209"/>
                </a:cxn>
                <a:cxn ang="0">
                  <a:pos x="353" y="240"/>
                </a:cxn>
                <a:cxn ang="0">
                  <a:pos x="364" y="233"/>
                </a:cxn>
                <a:cxn ang="0">
                  <a:pos x="387" y="222"/>
                </a:cxn>
                <a:cxn ang="0">
                  <a:pos x="401" y="182"/>
                </a:cxn>
                <a:cxn ang="0">
                  <a:pos x="409" y="173"/>
                </a:cxn>
                <a:cxn ang="0">
                  <a:pos x="434" y="148"/>
                </a:cxn>
                <a:cxn ang="0">
                  <a:pos x="453" y="143"/>
                </a:cxn>
                <a:cxn ang="0">
                  <a:pos x="460" y="134"/>
                </a:cxn>
                <a:cxn ang="0">
                  <a:pos x="456" y="121"/>
                </a:cxn>
                <a:cxn ang="0">
                  <a:pos x="446" y="128"/>
                </a:cxn>
                <a:cxn ang="0">
                  <a:pos x="434" y="135"/>
                </a:cxn>
                <a:cxn ang="0">
                  <a:pos x="440" y="124"/>
                </a:cxn>
                <a:cxn ang="0">
                  <a:pos x="444" y="109"/>
                </a:cxn>
                <a:cxn ang="0">
                  <a:pos x="445" y="102"/>
                </a:cxn>
                <a:cxn ang="0">
                  <a:pos x="424" y="100"/>
                </a:cxn>
                <a:cxn ang="0">
                  <a:pos x="440" y="88"/>
                </a:cxn>
                <a:cxn ang="0">
                  <a:pos x="454" y="86"/>
                </a:cxn>
                <a:cxn ang="0">
                  <a:pos x="464" y="87"/>
                </a:cxn>
                <a:cxn ang="0">
                  <a:pos x="482" y="60"/>
                </a:cxn>
                <a:cxn ang="0">
                  <a:pos x="473" y="35"/>
                </a:cxn>
                <a:cxn ang="0">
                  <a:pos x="465" y="52"/>
                </a:cxn>
                <a:cxn ang="0">
                  <a:pos x="456" y="48"/>
                </a:cxn>
                <a:cxn ang="0">
                  <a:pos x="436" y="48"/>
                </a:cxn>
                <a:cxn ang="0">
                  <a:pos x="422" y="49"/>
                </a:cxn>
                <a:cxn ang="0">
                  <a:pos x="418" y="31"/>
                </a:cxn>
                <a:cxn ang="0">
                  <a:pos x="428" y="34"/>
                </a:cxn>
                <a:cxn ang="0">
                  <a:pos x="442" y="34"/>
                </a:cxn>
                <a:cxn ang="0">
                  <a:pos x="446" y="30"/>
                </a:cxn>
                <a:cxn ang="0">
                  <a:pos x="454" y="23"/>
                </a:cxn>
                <a:cxn ang="0">
                  <a:pos x="461" y="24"/>
                </a:cxn>
                <a:cxn ang="0">
                  <a:pos x="453" y="0"/>
                </a:cxn>
                <a:cxn ang="0">
                  <a:pos x="132" y="99"/>
                </a:cxn>
                <a:cxn ang="0">
                  <a:pos x="134" y="111"/>
                </a:cxn>
                <a:cxn ang="0">
                  <a:pos x="130" y="120"/>
                </a:cxn>
                <a:cxn ang="0">
                  <a:pos x="122" y="131"/>
                </a:cxn>
                <a:cxn ang="0">
                  <a:pos x="108" y="133"/>
                </a:cxn>
                <a:cxn ang="0">
                  <a:pos x="104" y="138"/>
                </a:cxn>
                <a:cxn ang="0">
                  <a:pos x="85" y="146"/>
                </a:cxn>
                <a:cxn ang="0">
                  <a:pos x="72" y="164"/>
                </a:cxn>
                <a:cxn ang="0">
                  <a:pos x="52" y="181"/>
                </a:cxn>
                <a:cxn ang="0">
                  <a:pos x="33" y="199"/>
                </a:cxn>
                <a:cxn ang="0">
                  <a:pos x="18" y="211"/>
                </a:cxn>
                <a:cxn ang="0">
                  <a:pos x="14" y="219"/>
                </a:cxn>
                <a:cxn ang="0">
                  <a:pos x="0" y="226"/>
                </a:cxn>
                <a:cxn ang="0">
                  <a:pos x="0" y="248"/>
                </a:cxn>
              </a:cxnLst>
              <a:rect l="0" t="0" r="r" b="b"/>
              <a:pathLst>
                <a:path w="484" h="248">
                  <a:moveTo>
                    <a:pt x="0" y="248"/>
                  </a:moveTo>
                  <a:cubicBezTo>
                    <a:pt x="74" y="230"/>
                    <a:pt x="74" y="230"/>
                    <a:pt x="74" y="230"/>
                  </a:cubicBezTo>
                  <a:cubicBezTo>
                    <a:pt x="74" y="230"/>
                    <a:pt x="74" y="230"/>
                    <a:pt x="74" y="230"/>
                  </a:cubicBezTo>
                  <a:cubicBezTo>
                    <a:pt x="75" y="229"/>
                    <a:pt x="76" y="227"/>
                    <a:pt x="77" y="226"/>
                  </a:cubicBezTo>
                  <a:cubicBezTo>
                    <a:pt x="82" y="224"/>
                    <a:pt x="85" y="224"/>
                    <a:pt x="89" y="222"/>
                  </a:cubicBezTo>
                  <a:cubicBezTo>
                    <a:pt x="93" y="221"/>
                    <a:pt x="95" y="218"/>
                    <a:pt x="98" y="216"/>
                  </a:cubicBezTo>
                  <a:cubicBezTo>
                    <a:pt x="100" y="214"/>
                    <a:pt x="102" y="214"/>
                    <a:pt x="104" y="212"/>
                  </a:cubicBezTo>
                  <a:cubicBezTo>
                    <a:pt x="115" y="206"/>
                    <a:pt x="123" y="206"/>
                    <a:pt x="135" y="203"/>
                  </a:cubicBezTo>
                  <a:cubicBezTo>
                    <a:pt x="139" y="202"/>
                    <a:pt x="142" y="201"/>
                    <a:pt x="147" y="200"/>
                  </a:cubicBezTo>
                  <a:cubicBezTo>
                    <a:pt x="151" y="199"/>
                    <a:pt x="153" y="199"/>
                    <a:pt x="157" y="198"/>
                  </a:cubicBezTo>
                  <a:cubicBezTo>
                    <a:pt x="162" y="198"/>
                    <a:pt x="165" y="196"/>
                    <a:pt x="169" y="195"/>
                  </a:cubicBezTo>
                  <a:cubicBezTo>
                    <a:pt x="174" y="195"/>
                    <a:pt x="177" y="195"/>
                    <a:pt x="181" y="194"/>
                  </a:cubicBezTo>
                  <a:cubicBezTo>
                    <a:pt x="187" y="193"/>
                    <a:pt x="190" y="192"/>
                    <a:pt x="196" y="192"/>
                  </a:cubicBezTo>
                  <a:cubicBezTo>
                    <a:pt x="199" y="192"/>
                    <a:pt x="200" y="194"/>
                    <a:pt x="203" y="195"/>
                  </a:cubicBezTo>
                  <a:cubicBezTo>
                    <a:pt x="206" y="197"/>
                    <a:pt x="208" y="197"/>
                    <a:pt x="210" y="200"/>
                  </a:cubicBezTo>
                  <a:cubicBezTo>
                    <a:pt x="213" y="204"/>
                    <a:pt x="215" y="208"/>
                    <a:pt x="220" y="209"/>
                  </a:cubicBezTo>
                  <a:cubicBezTo>
                    <a:pt x="280" y="192"/>
                    <a:pt x="280" y="192"/>
                    <a:pt x="280" y="192"/>
                  </a:cubicBezTo>
                  <a:cubicBezTo>
                    <a:pt x="353" y="240"/>
                    <a:pt x="353" y="240"/>
                    <a:pt x="353" y="240"/>
                  </a:cubicBezTo>
                  <a:cubicBezTo>
                    <a:pt x="353" y="240"/>
                    <a:pt x="353" y="240"/>
                    <a:pt x="353" y="240"/>
                  </a:cubicBezTo>
                  <a:cubicBezTo>
                    <a:pt x="356" y="237"/>
                    <a:pt x="359" y="235"/>
                    <a:pt x="364" y="233"/>
                  </a:cubicBezTo>
                  <a:cubicBezTo>
                    <a:pt x="368" y="230"/>
                    <a:pt x="371" y="228"/>
                    <a:pt x="375" y="226"/>
                  </a:cubicBezTo>
                  <a:cubicBezTo>
                    <a:pt x="380" y="224"/>
                    <a:pt x="383" y="224"/>
                    <a:pt x="387" y="222"/>
                  </a:cubicBezTo>
                  <a:cubicBezTo>
                    <a:pt x="393" y="218"/>
                    <a:pt x="393" y="212"/>
                    <a:pt x="395" y="206"/>
                  </a:cubicBezTo>
                  <a:cubicBezTo>
                    <a:pt x="397" y="196"/>
                    <a:pt x="397" y="191"/>
                    <a:pt x="401" y="182"/>
                  </a:cubicBezTo>
                  <a:cubicBezTo>
                    <a:pt x="403" y="180"/>
                    <a:pt x="405" y="179"/>
                    <a:pt x="406" y="177"/>
                  </a:cubicBezTo>
                  <a:cubicBezTo>
                    <a:pt x="407" y="176"/>
                    <a:pt x="408" y="174"/>
                    <a:pt x="409" y="173"/>
                  </a:cubicBezTo>
                  <a:cubicBezTo>
                    <a:pt x="411" y="169"/>
                    <a:pt x="414" y="167"/>
                    <a:pt x="417" y="163"/>
                  </a:cubicBezTo>
                  <a:cubicBezTo>
                    <a:pt x="423" y="157"/>
                    <a:pt x="425" y="151"/>
                    <a:pt x="434" y="148"/>
                  </a:cubicBezTo>
                  <a:cubicBezTo>
                    <a:pt x="437" y="147"/>
                    <a:pt x="440" y="147"/>
                    <a:pt x="443" y="147"/>
                  </a:cubicBezTo>
                  <a:cubicBezTo>
                    <a:pt x="448" y="147"/>
                    <a:pt x="449" y="144"/>
                    <a:pt x="453" y="143"/>
                  </a:cubicBezTo>
                  <a:cubicBezTo>
                    <a:pt x="455" y="142"/>
                    <a:pt x="458" y="142"/>
                    <a:pt x="459" y="140"/>
                  </a:cubicBezTo>
                  <a:cubicBezTo>
                    <a:pt x="460" y="138"/>
                    <a:pt x="459" y="136"/>
                    <a:pt x="460" y="134"/>
                  </a:cubicBezTo>
                  <a:cubicBezTo>
                    <a:pt x="461" y="130"/>
                    <a:pt x="463" y="128"/>
                    <a:pt x="463" y="124"/>
                  </a:cubicBezTo>
                  <a:cubicBezTo>
                    <a:pt x="460" y="123"/>
                    <a:pt x="459" y="121"/>
                    <a:pt x="456" y="121"/>
                  </a:cubicBezTo>
                  <a:cubicBezTo>
                    <a:pt x="453" y="121"/>
                    <a:pt x="454" y="124"/>
                    <a:pt x="452" y="125"/>
                  </a:cubicBezTo>
                  <a:cubicBezTo>
                    <a:pt x="450" y="126"/>
                    <a:pt x="448" y="127"/>
                    <a:pt x="446" y="128"/>
                  </a:cubicBezTo>
                  <a:cubicBezTo>
                    <a:pt x="443" y="130"/>
                    <a:pt x="441" y="131"/>
                    <a:pt x="438" y="133"/>
                  </a:cubicBezTo>
                  <a:cubicBezTo>
                    <a:pt x="437" y="133"/>
                    <a:pt x="436" y="135"/>
                    <a:pt x="434" y="135"/>
                  </a:cubicBezTo>
                  <a:cubicBezTo>
                    <a:pt x="429" y="135"/>
                    <a:pt x="427" y="131"/>
                    <a:pt x="424" y="127"/>
                  </a:cubicBezTo>
                  <a:cubicBezTo>
                    <a:pt x="430" y="126"/>
                    <a:pt x="434" y="127"/>
                    <a:pt x="440" y="124"/>
                  </a:cubicBezTo>
                  <a:cubicBezTo>
                    <a:pt x="442" y="123"/>
                    <a:pt x="442" y="121"/>
                    <a:pt x="442" y="119"/>
                  </a:cubicBezTo>
                  <a:cubicBezTo>
                    <a:pt x="443" y="115"/>
                    <a:pt x="443" y="112"/>
                    <a:pt x="444" y="109"/>
                  </a:cubicBezTo>
                  <a:cubicBezTo>
                    <a:pt x="444" y="107"/>
                    <a:pt x="445" y="107"/>
                    <a:pt x="445" y="105"/>
                  </a:cubicBezTo>
                  <a:cubicBezTo>
                    <a:pt x="445" y="104"/>
                    <a:pt x="445" y="103"/>
                    <a:pt x="445" y="102"/>
                  </a:cubicBezTo>
                  <a:cubicBezTo>
                    <a:pt x="440" y="102"/>
                    <a:pt x="437" y="103"/>
                    <a:pt x="431" y="102"/>
                  </a:cubicBezTo>
                  <a:cubicBezTo>
                    <a:pt x="428" y="102"/>
                    <a:pt x="427" y="101"/>
                    <a:pt x="424" y="100"/>
                  </a:cubicBezTo>
                  <a:cubicBezTo>
                    <a:pt x="429" y="95"/>
                    <a:pt x="436" y="99"/>
                    <a:pt x="441" y="93"/>
                  </a:cubicBezTo>
                  <a:cubicBezTo>
                    <a:pt x="440" y="88"/>
                    <a:pt x="440" y="88"/>
                    <a:pt x="440" y="88"/>
                  </a:cubicBezTo>
                  <a:cubicBezTo>
                    <a:pt x="442" y="85"/>
                    <a:pt x="444" y="83"/>
                    <a:pt x="448" y="83"/>
                  </a:cubicBezTo>
                  <a:cubicBezTo>
                    <a:pt x="451" y="83"/>
                    <a:pt x="453" y="84"/>
                    <a:pt x="454" y="86"/>
                  </a:cubicBezTo>
                  <a:cubicBezTo>
                    <a:pt x="456" y="88"/>
                    <a:pt x="456" y="90"/>
                    <a:pt x="458" y="90"/>
                  </a:cubicBezTo>
                  <a:cubicBezTo>
                    <a:pt x="461" y="90"/>
                    <a:pt x="462" y="88"/>
                    <a:pt x="464" y="87"/>
                  </a:cubicBezTo>
                  <a:cubicBezTo>
                    <a:pt x="471" y="84"/>
                    <a:pt x="475" y="80"/>
                    <a:pt x="478" y="73"/>
                  </a:cubicBezTo>
                  <a:cubicBezTo>
                    <a:pt x="480" y="68"/>
                    <a:pt x="481" y="65"/>
                    <a:pt x="482" y="60"/>
                  </a:cubicBezTo>
                  <a:cubicBezTo>
                    <a:pt x="482" y="56"/>
                    <a:pt x="484" y="54"/>
                    <a:pt x="484" y="50"/>
                  </a:cubicBezTo>
                  <a:cubicBezTo>
                    <a:pt x="484" y="43"/>
                    <a:pt x="480" y="38"/>
                    <a:pt x="473" y="35"/>
                  </a:cubicBezTo>
                  <a:cubicBezTo>
                    <a:pt x="471" y="38"/>
                    <a:pt x="470" y="41"/>
                    <a:pt x="470" y="45"/>
                  </a:cubicBezTo>
                  <a:cubicBezTo>
                    <a:pt x="469" y="48"/>
                    <a:pt x="468" y="52"/>
                    <a:pt x="465" y="52"/>
                  </a:cubicBezTo>
                  <a:cubicBezTo>
                    <a:pt x="462" y="52"/>
                    <a:pt x="460" y="51"/>
                    <a:pt x="458" y="49"/>
                  </a:cubicBezTo>
                  <a:cubicBezTo>
                    <a:pt x="457" y="49"/>
                    <a:pt x="457" y="48"/>
                    <a:pt x="456" y="48"/>
                  </a:cubicBezTo>
                  <a:cubicBezTo>
                    <a:pt x="453" y="48"/>
                    <a:pt x="451" y="48"/>
                    <a:pt x="448" y="48"/>
                  </a:cubicBezTo>
                  <a:cubicBezTo>
                    <a:pt x="436" y="48"/>
                    <a:pt x="436" y="48"/>
                    <a:pt x="436" y="48"/>
                  </a:cubicBezTo>
                  <a:cubicBezTo>
                    <a:pt x="430" y="48"/>
                    <a:pt x="429" y="54"/>
                    <a:pt x="423" y="57"/>
                  </a:cubicBezTo>
                  <a:cubicBezTo>
                    <a:pt x="423" y="54"/>
                    <a:pt x="422" y="52"/>
                    <a:pt x="422" y="49"/>
                  </a:cubicBezTo>
                  <a:cubicBezTo>
                    <a:pt x="421" y="45"/>
                    <a:pt x="421" y="43"/>
                    <a:pt x="420" y="39"/>
                  </a:cubicBezTo>
                  <a:cubicBezTo>
                    <a:pt x="419" y="36"/>
                    <a:pt x="418" y="34"/>
                    <a:pt x="418" y="31"/>
                  </a:cubicBezTo>
                  <a:cubicBezTo>
                    <a:pt x="424" y="31"/>
                    <a:pt x="424" y="31"/>
                    <a:pt x="424" y="31"/>
                  </a:cubicBezTo>
                  <a:cubicBezTo>
                    <a:pt x="425" y="31"/>
                    <a:pt x="426" y="33"/>
                    <a:pt x="428" y="34"/>
                  </a:cubicBezTo>
                  <a:cubicBezTo>
                    <a:pt x="430" y="36"/>
                    <a:pt x="431" y="38"/>
                    <a:pt x="434" y="40"/>
                  </a:cubicBezTo>
                  <a:cubicBezTo>
                    <a:pt x="437" y="37"/>
                    <a:pt x="439" y="36"/>
                    <a:pt x="442" y="34"/>
                  </a:cubicBezTo>
                  <a:cubicBezTo>
                    <a:pt x="443" y="33"/>
                    <a:pt x="443" y="31"/>
                    <a:pt x="444" y="30"/>
                  </a:cubicBezTo>
                  <a:cubicBezTo>
                    <a:pt x="445" y="30"/>
                    <a:pt x="445" y="30"/>
                    <a:pt x="446" y="30"/>
                  </a:cubicBezTo>
                  <a:cubicBezTo>
                    <a:pt x="447" y="30"/>
                    <a:pt x="449" y="30"/>
                    <a:pt x="450" y="29"/>
                  </a:cubicBezTo>
                  <a:cubicBezTo>
                    <a:pt x="452" y="28"/>
                    <a:pt x="452" y="25"/>
                    <a:pt x="454" y="23"/>
                  </a:cubicBezTo>
                  <a:cubicBezTo>
                    <a:pt x="455" y="22"/>
                    <a:pt x="456" y="22"/>
                    <a:pt x="458" y="22"/>
                  </a:cubicBezTo>
                  <a:cubicBezTo>
                    <a:pt x="459" y="22"/>
                    <a:pt x="460" y="24"/>
                    <a:pt x="461" y="24"/>
                  </a:cubicBezTo>
                  <a:cubicBezTo>
                    <a:pt x="463" y="24"/>
                    <a:pt x="464" y="21"/>
                    <a:pt x="464" y="19"/>
                  </a:cubicBezTo>
                  <a:cubicBezTo>
                    <a:pt x="453" y="0"/>
                    <a:pt x="453" y="0"/>
                    <a:pt x="453" y="0"/>
                  </a:cubicBezTo>
                  <a:cubicBezTo>
                    <a:pt x="453" y="0"/>
                    <a:pt x="453" y="0"/>
                    <a:pt x="453" y="0"/>
                  </a:cubicBezTo>
                  <a:cubicBezTo>
                    <a:pt x="132" y="99"/>
                    <a:pt x="132" y="99"/>
                    <a:pt x="132" y="99"/>
                  </a:cubicBezTo>
                  <a:cubicBezTo>
                    <a:pt x="132" y="99"/>
                    <a:pt x="132" y="99"/>
                    <a:pt x="132" y="99"/>
                  </a:cubicBezTo>
                  <a:cubicBezTo>
                    <a:pt x="132" y="104"/>
                    <a:pt x="134" y="106"/>
                    <a:pt x="134" y="111"/>
                  </a:cubicBezTo>
                  <a:cubicBezTo>
                    <a:pt x="134" y="112"/>
                    <a:pt x="133" y="113"/>
                    <a:pt x="133" y="114"/>
                  </a:cubicBezTo>
                  <a:cubicBezTo>
                    <a:pt x="132" y="116"/>
                    <a:pt x="131" y="118"/>
                    <a:pt x="130" y="120"/>
                  </a:cubicBezTo>
                  <a:cubicBezTo>
                    <a:pt x="130" y="121"/>
                    <a:pt x="130" y="123"/>
                    <a:pt x="130" y="124"/>
                  </a:cubicBezTo>
                  <a:cubicBezTo>
                    <a:pt x="129" y="128"/>
                    <a:pt x="126" y="130"/>
                    <a:pt x="122" y="131"/>
                  </a:cubicBezTo>
                  <a:cubicBezTo>
                    <a:pt x="119" y="132"/>
                    <a:pt x="117" y="133"/>
                    <a:pt x="114" y="133"/>
                  </a:cubicBezTo>
                  <a:cubicBezTo>
                    <a:pt x="112" y="133"/>
                    <a:pt x="110" y="132"/>
                    <a:pt x="108" y="133"/>
                  </a:cubicBezTo>
                  <a:cubicBezTo>
                    <a:pt x="108" y="133"/>
                    <a:pt x="108" y="134"/>
                    <a:pt x="108" y="135"/>
                  </a:cubicBezTo>
                  <a:cubicBezTo>
                    <a:pt x="107" y="136"/>
                    <a:pt x="105" y="137"/>
                    <a:pt x="104" y="138"/>
                  </a:cubicBezTo>
                  <a:cubicBezTo>
                    <a:pt x="100" y="141"/>
                    <a:pt x="98" y="143"/>
                    <a:pt x="93" y="145"/>
                  </a:cubicBezTo>
                  <a:cubicBezTo>
                    <a:pt x="90" y="145"/>
                    <a:pt x="88" y="145"/>
                    <a:pt x="85" y="146"/>
                  </a:cubicBezTo>
                  <a:cubicBezTo>
                    <a:pt x="82" y="148"/>
                    <a:pt x="82" y="150"/>
                    <a:pt x="80" y="153"/>
                  </a:cubicBezTo>
                  <a:cubicBezTo>
                    <a:pt x="78" y="158"/>
                    <a:pt x="76" y="161"/>
                    <a:pt x="72" y="164"/>
                  </a:cubicBezTo>
                  <a:cubicBezTo>
                    <a:pt x="68" y="169"/>
                    <a:pt x="64" y="170"/>
                    <a:pt x="59" y="175"/>
                  </a:cubicBezTo>
                  <a:cubicBezTo>
                    <a:pt x="56" y="177"/>
                    <a:pt x="55" y="179"/>
                    <a:pt x="52" y="181"/>
                  </a:cubicBezTo>
                  <a:cubicBezTo>
                    <a:pt x="50" y="182"/>
                    <a:pt x="50" y="183"/>
                    <a:pt x="48" y="185"/>
                  </a:cubicBezTo>
                  <a:cubicBezTo>
                    <a:pt x="43" y="190"/>
                    <a:pt x="39" y="194"/>
                    <a:pt x="33" y="199"/>
                  </a:cubicBezTo>
                  <a:cubicBezTo>
                    <a:pt x="30" y="201"/>
                    <a:pt x="28" y="203"/>
                    <a:pt x="25" y="205"/>
                  </a:cubicBezTo>
                  <a:cubicBezTo>
                    <a:pt x="22" y="207"/>
                    <a:pt x="20" y="208"/>
                    <a:pt x="18" y="211"/>
                  </a:cubicBezTo>
                  <a:cubicBezTo>
                    <a:pt x="18" y="213"/>
                    <a:pt x="18" y="214"/>
                    <a:pt x="17" y="215"/>
                  </a:cubicBezTo>
                  <a:cubicBezTo>
                    <a:pt x="17" y="217"/>
                    <a:pt x="15" y="218"/>
                    <a:pt x="14" y="219"/>
                  </a:cubicBezTo>
                  <a:cubicBezTo>
                    <a:pt x="11" y="221"/>
                    <a:pt x="9" y="222"/>
                    <a:pt x="6" y="223"/>
                  </a:cubicBezTo>
                  <a:cubicBezTo>
                    <a:pt x="4" y="224"/>
                    <a:pt x="1" y="224"/>
                    <a:pt x="0" y="226"/>
                  </a:cubicBezTo>
                  <a:cubicBezTo>
                    <a:pt x="0" y="226"/>
                    <a:pt x="1" y="227"/>
                    <a:pt x="1" y="228"/>
                  </a:cubicBezTo>
                  <a:cubicBezTo>
                    <a:pt x="1" y="235"/>
                    <a:pt x="0" y="241"/>
                    <a:pt x="0" y="248"/>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12" name="Freeform 12">
              <a:extLst>
                <a:ext uri="{FF2B5EF4-FFF2-40B4-BE49-F238E27FC236}">
                  <a16:creationId xmlns:a16="http://schemas.microsoft.com/office/drawing/2014/main" id="{01A8A402-48F4-639E-7D5F-C88E745C86A2}"/>
                </a:ext>
              </a:extLst>
            </p:cNvPr>
            <p:cNvSpPr>
              <a:spLocks/>
            </p:cNvSpPr>
            <p:nvPr/>
          </p:nvSpPr>
          <p:spPr bwMode="auto">
            <a:xfrm>
              <a:off x="4614863" y="2587625"/>
              <a:ext cx="596900" cy="352425"/>
            </a:xfrm>
            <a:custGeom>
              <a:avLst/>
              <a:gdLst/>
              <a:ahLst/>
              <a:cxnLst>
                <a:cxn ang="0">
                  <a:pos x="30" y="226"/>
                </a:cxn>
                <a:cxn ang="0">
                  <a:pos x="45" y="224"/>
                </a:cxn>
                <a:cxn ang="0">
                  <a:pos x="72" y="214"/>
                </a:cxn>
                <a:cxn ang="0">
                  <a:pos x="215" y="184"/>
                </a:cxn>
                <a:cxn ang="0">
                  <a:pos x="232" y="186"/>
                </a:cxn>
                <a:cxn ang="0">
                  <a:pos x="308" y="173"/>
                </a:cxn>
                <a:cxn ang="0">
                  <a:pos x="312" y="172"/>
                </a:cxn>
                <a:cxn ang="0">
                  <a:pos x="346" y="142"/>
                </a:cxn>
                <a:cxn ang="0">
                  <a:pos x="353" y="132"/>
                </a:cxn>
                <a:cxn ang="0">
                  <a:pos x="361" y="113"/>
                </a:cxn>
                <a:cxn ang="0">
                  <a:pos x="375" y="103"/>
                </a:cxn>
                <a:cxn ang="0">
                  <a:pos x="380" y="95"/>
                </a:cxn>
                <a:cxn ang="0">
                  <a:pos x="386" y="76"/>
                </a:cxn>
                <a:cxn ang="0">
                  <a:pos x="366" y="65"/>
                </a:cxn>
                <a:cxn ang="0">
                  <a:pos x="363" y="62"/>
                </a:cxn>
                <a:cxn ang="0">
                  <a:pos x="358" y="51"/>
                </a:cxn>
                <a:cxn ang="0">
                  <a:pos x="348" y="20"/>
                </a:cxn>
                <a:cxn ang="0">
                  <a:pos x="339" y="16"/>
                </a:cxn>
                <a:cxn ang="0">
                  <a:pos x="333" y="9"/>
                </a:cxn>
                <a:cxn ang="0">
                  <a:pos x="316" y="0"/>
                </a:cxn>
                <a:cxn ang="0">
                  <a:pos x="297" y="11"/>
                </a:cxn>
                <a:cxn ang="0">
                  <a:pos x="287" y="9"/>
                </a:cxn>
                <a:cxn ang="0">
                  <a:pos x="271" y="11"/>
                </a:cxn>
                <a:cxn ang="0">
                  <a:pos x="251" y="11"/>
                </a:cxn>
                <a:cxn ang="0">
                  <a:pos x="241" y="4"/>
                </a:cxn>
                <a:cxn ang="0">
                  <a:pos x="224" y="3"/>
                </a:cxn>
                <a:cxn ang="0">
                  <a:pos x="219" y="4"/>
                </a:cxn>
                <a:cxn ang="0">
                  <a:pos x="215" y="9"/>
                </a:cxn>
                <a:cxn ang="0">
                  <a:pos x="222" y="25"/>
                </a:cxn>
                <a:cxn ang="0">
                  <a:pos x="199" y="34"/>
                </a:cxn>
                <a:cxn ang="0">
                  <a:pos x="187" y="38"/>
                </a:cxn>
                <a:cxn ang="0">
                  <a:pos x="181" y="48"/>
                </a:cxn>
                <a:cxn ang="0">
                  <a:pos x="162" y="85"/>
                </a:cxn>
                <a:cxn ang="0">
                  <a:pos x="142" y="90"/>
                </a:cxn>
                <a:cxn ang="0">
                  <a:pos x="135" y="91"/>
                </a:cxn>
                <a:cxn ang="0">
                  <a:pos x="133" y="102"/>
                </a:cxn>
                <a:cxn ang="0">
                  <a:pos x="119" y="104"/>
                </a:cxn>
                <a:cxn ang="0">
                  <a:pos x="116" y="106"/>
                </a:cxn>
                <a:cxn ang="0">
                  <a:pos x="108" y="109"/>
                </a:cxn>
                <a:cxn ang="0">
                  <a:pos x="98" y="121"/>
                </a:cxn>
                <a:cxn ang="0">
                  <a:pos x="77" y="119"/>
                </a:cxn>
                <a:cxn ang="0">
                  <a:pos x="64" y="127"/>
                </a:cxn>
                <a:cxn ang="0">
                  <a:pos x="55" y="126"/>
                </a:cxn>
                <a:cxn ang="0">
                  <a:pos x="51" y="141"/>
                </a:cxn>
                <a:cxn ang="0">
                  <a:pos x="53" y="154"/>
                </a:cxn>
                <a:cxn ang="0">
                  <a:pos x="42" y="162"/>
                </a:cxn>
                <a:cxn ang="0">
                  <a:pos x="37" y="182"/>
                </a:cxn>
                <a:cxn ang="0">
                  <a:pos x="31" y="186"/>
                </a:cxn>
                <a:cxn ang="0">
                  <a:pos x="17" y="183"/>
                </a:cxn>
                <a:cxn ang="0">
                  <a:pos x="1" y="185"/>
                </a:cxn>
                <a:cxn ang="0">
                  <a:pos x="0" y="191"/>
                </a:cxn>
                <a:cxn ang="0">
                  <a:pos x="2" y="216"/>
                </a:cxn>
                <a:cxn ang="0">
                  <a:pos x="1" y="225"/>
                </a:cxn>
              </a:cxnLst>
              <a:rect l="0" t="0" r="r" b="b"/>
              <a:pathLst>
                <a:path w="386" h="228">
                  <a:moveTo>
                    <a:pt x="1" y="225"/>
                  </a:moveTo>
                  <a:cubicBezTo>
                    <a:pt x="10" y="224"/>
                    <a:pt x="21" y="228"/>
                    <a:pt x="30" y="226"/>
                  </a:cubicBezTo>
                  <a:cubicBezTo>
                    <a:pt x="32" y="226"/>
                    <a:pt x="33" y="225"/>
                    <a:pt x="36" y="225"/>
                  </a:cubicBezTo>
                  <a:cubicBezTo>
                    <a:pt x="39" y="224"/>
                    <a:pt x="41" y="225"/>
                    <a:pt x="45" y="224"/>
                  </a:cubicBezTo>
                  <a:cubicBezTo>
                    <a:pt x="54" y="223"/>
                    <a:pt x="59" y="220"/>
                    <a:pt x="66" y="216"/>
                  </a:cubicBezTo>
                  <a:cubicBezTo>
                    <a:pt x="69" y="215"/>
                    <a:pt x="70" y="215"/>
                    <a:pt x="72" y="214"/>
                  </a:cubicBezTo>
                  <a:cubicBezTo>
                    <a:pt x="77" y="212"/>
                    <a:pt x="80" y="211"/>
                    <a:pt x="84" y="209"/>
                  </a:cubicBezTo>
                  <a:cubicBezTo>
                    <a:pt x="215" y="184"/>
                    <a:pt x="215" y="184"/>
                    <a:pt x="215" y="184"/>
                  </a:cubicBezTo>
                  <a:cubicBezTo>
                    <a:pt x="219" y="184"/>
                    <a:pt x="220" y="186"/>
                    <a:pt x="223" y="186"/>
                  </a:cubicBezTo>
                  <a:cubicBezTo>
                    <a:pt x="226" y="187"/>
                    <a:pt x="229" y="186"/>
                    <a:pt x="232" y="186"/>
                  </a:cubicBezTo>
                  <a:cubicBezTo>
                    <a:pt x="302" y="172"/>
                    <a:pt x="302" y="172"/>
                    <a:pt x="302" y="172"/>
                  </a:cubicBezTo>
                  <a:cubicBezTo>
                    <a:pt x="308" y="173"/>
                    <a:pt x="308" y="173"/>
                    <a:pt x="308" y="173"/>
                  </a:cubicBezTo>
                  <a:cubicBezTo>
                    <a:pt x="312" y="172"/>
                    <a:pt x="312" y="172"/>
                    <a:pt x="312" y="172"/>
                  </a:cubicBezTo>
                  <a:cubicBezTo>
                    <a:pt x="312" y="172"/>
                    <a:pt x="312" y="172"/>
                    <a:pt x="312" y="172"/>
                  </a:cubicBezTo>
                  <a:cubicBezTo>
                    <a:pt x="318" y="165"/>
                    <a:pt x="322" y="161"/>
                    <a:pt x="330" y="155"/>
                  </a:cubicBezTo>
                  <a:cubicBezTo>
                    <a:pt x="336" y="150"/>
                    <a:pt x="341" y="148"/>
                    <a:pt x="346" y="142"/>
                  </a:cubicBezTo>
                  <a:cubicBezTo>
                    <a:pt x="348" y="141"/>
                    <a:pt x="349" y="141"/>
                    <a:pt x="350" y="139"/>
                  </a:cubicBezTo>
                  <a:cubicBezTo>
                    <a:pt x="352" y="137"/>
                    <a:pt x="352" y="134"/>
                    <a:pt x="353" y="132"/>
                  </a:cubicBezTo>
                  <a:cubicBezTo>
                    <a:pt x="355" y="129"/>
                    <a:pt x="357" y="129"/>
                    <a:pt x="359" y="127"/>
                  </a:cubicBezTo>
                  <a:cubicBezTo>
                    <a:pt x="361" y="122"/>
                    <a:pt x="359" y="118"/>
                    <a:pt x="361" y="113"/>
                  </a:cubicBezTo>
                  <a:cubicBezTo>
                    <a:pt x="362" y="112"/>
                    <a:pt x="364" y="111"/>
                    <a:pt x="365" y="110"/>
                  </a:cubicBezTo>
                  <a:cubicBezTo>
                    <a:pt x="369" y="108"/>
                    <a:pt x="372" y="106"/>
                    <a:pt x="375" y="103"/>
                  </a:cubicBezTo>
                  <a:cubicBezTo>
                    <a:pt x="376" y="101"/>
                    <a:pt x="376" y="100"/>
                    <a:pt x="377" y="99"/>
                  </a:cubicBezTo>
                  <a:cubicBezTo>
                    <a:pt x="378" y="97"/>
                    <a:pt x="379" y="97"/>
                    <a:pt x="380" y="95"/>
                  </a:cubicBezTo>
                  <a:cubicBezTo>
                    <a:pt x="384" y="88"/>
                    <a:pt x="385" y="83"/>
                    <a:pt x="386" y="76"/>
                  </a:cubicBezTo>
                  <a:cubicBezTo>
                    <a:pt x="386" y="76"/>
                    <a:pt x="386" y="76"/>
                    <a:pt x="386" y="76"/>
                  </a:cubicBezTo>
                  <a:cubicBezTo>
                    <a:pt x="384" y="75"/>
                    <a:pt x="382" y="75"/>
                    <a:pt x="379" y="75"/>
                  </a:cubicBezTo>
                  <a:cubicBezTo>
                    <a:pt x="374" y="73"/>
                    <a:pt x="371" y="70"/>
                    <a:pt x="366" y="65"/>
                  </a:cubicBezTo>
                  <a:cubicBezTo>
                    <a:pt x="366" y="65"/>
                    <a:pt x="366" y="64"/>
                    <a:pt x="365" y="63"/>
                  </a:cubicBezTo>
                  <a:cubicBezTo>
                    <a:pt x="365" y="63"/>
                    <a:pt x="364" y="63"/>
                    <a:pt x="363" y="62"/>
                  </a:cubicBezTo>
                  <a:cubicBezTo>
                    <a:pt x="361" y="60"/>
                    <a:pt x="360" y="58"/>
                    <a:pt x="359" y="55"/>
                  </a:cubicBezTo>
                  <a:cubicBezTo>
                    <a:pt x="358" y="53"/>
                    <a:pt x="358" y="52"/>
                    <a:pt x="358" y="51"/>
                  </a:cubicBezTo>
                  <a:cubicBezTo>
                    <a:pt x="357" y="48"/>
                    <a:pt x="355" y="46"/>
                    <a:pt x="354" y="43"/>
                  </a:cubicBezTo>
                  <a:cubicBezTo>
                    <a:pt x="351" y="36"/>
                    <a:pt x="351" y="27"/>
                    <a:pt x="348" y="20"/>
                  </a:cubicBezTo>
                  <a:cubicBezTo>
                    <a:pt x="348" y="20"/>
                    <a:pt x="348" y="20"/>
                    <a:pt x="348" y="20"/>
                  </a:cubicBezTo>
                  <a:cubicBezTo>
                    <a:pt x="344" y="20"/>
                    <a:pt x="342" y="18"/>
                    <a:pt x="339" y="16"/>
                  </a:cubicBezTo>
                  <a:cubicBezTo>
                    <a:pt x="338" y="15"/>
                    <a:pt x="338" y="13"/>
                    <a:pt x="337" y="12"/>
                  </a:cubicBezTo>
                  <a:cubicBezTo>
                    <a:pt x="336" y="11"/>
                    <a:pt x="334" y="10"/>
                    <a:pt x="333" y="9"/>
                  </a:cubicBezTo>
                  <a:cubicBezTo>
                    <a:pt x="329" y="8"/>
                    <a:pt x="327" y="7"/>
                    <a:pt x="323" y="5"/>
                  </a:cubicBezTo>
                  <a:cubicBezTo>
                    <a:pt x="320" y="3"/>
                    <a:pt x="319" y="0"/>
                    <a:pt x="316" y="0"/>
                  </a:cubicBezTo>
                  <a:cubicBezTo>
                    <a:pt x="311" y="0"/>
                    <a:pt x="311" y="5"/>
                    <a:pt x="308" y="7"/>
                  </a:cubicBezTo>
                  <a:cubicBezTo>
                    <a:pt x="304" y="10"/>
                    <a:pt x="302" y="11"/>
                    <a:pt x="297" y="11"/>
                  </a:cubicBezTo>
                  <a:cubicBezTo>
                    <a:pt x="295" y="11"/>
                    <a:pt x="293" y="11"/>
                    <a:pt x="290" y="11"/>
                  </a:cubicBezTo>
                  <a:cubicBezTo>
                    <a:pt x="289" y="11"/>
                    <a:pt x="289" y="9"/>
                    <a:pt x="287" y="9"/>
                  </a:cubicBezTo>
                  <a:cubicBezTo>
                    <a:pt x="283" y="9"/>
                    <a:pt x="282" y="14"/>
                    <a:pt x="278" y="14"/>
                  </a:cubicBezTo>
                  <a:cubicBezTo>
                    <a:pt x="275" y="14"/>
                    <a:pt x="274" y="12"/>
                    <a:pt x="271" y="11"/>
                  </a:cubicBezTo>
                  <a:cubicBezTo>
                    <a:pt x="269" y="10"/>
                    <a:pt x="267" y="10"/>
                    <a:pt x="264" y="10"/>
                  </a:cubicBezTo>
                  <a:cubicBezTo>
                    <a:pt x="259" y="10"/>
                    <a:pt x="256" y="11"/>
                    <a:pt x="251" y="11"/>
                  </a:cubicBezTo>
                  <a:cubicBezTo>
                    <a:pt x="250" y="11"/>
                    <a:pt x="249" y="11"/>
                    <a:pt x="247" y="11"/>
                  </a:cubicBezTo>
                  <a:cubicBezTo>
                    <a:pt x="244" y="9"/>
                    <a:pt x="244" y="4"/>
                    <a:pt x="241" y="4"/>
                  </a:cubicBezTo>
                  <a:cubicBezTo>
                    <a:pt x="238" y="4"/>
                    <a:pt x="236" y="4"/>
                    <a:pt x="233" y="4"/>
                  </a:cubicBezTo>
                  <a:cubicBezTo>
                    <a:pt x="229" y="4"/>
                    <a:pt x="228" y="3"/>
                    <a:pt x="224" y="3"/>
                  </a:cubicBezTo>
                  <a:cubicBezTo>
                    <a:pt x="222" y="3"/>
                    <a:pt x="221" y="3"/>
                    <a:pt x="219" y="4"/>
                  </a:cubicBezTo>
                  <a:cubicBezTo>
                    <a:pt x="219" y="4"/>
                    <a:pt x="219" y="4"/>
                    <a:pt x="219" y="4"/>
                  </a:cubicBezTo>
                  <a:cubicBezTo>
                    <a:pt x="219" y="5"/>
                    <a:pt x="218" y="5"/>
                    <a:pt x="217" y="6"/>
                  </a:cubicBezTo>
                  <a:cubicBezTo>
                    <a:pt x="216" y="7"/>
                    <a:pt x="215" y="8"/>
                    <a:pt x="215" y="9"/>
                  </a:cubicBezTo>
                  <a:cubicBezTo>
                    <a:pt x="215" y="12"/>
                    <a:pt x="217" y="14"/>
                    <a:pt x="218" y="18"/>
                  </a:cubicBezTo>
                  <a:cubicBezTo>
                    <a:pt x="220" y="21"/>
                    <a:pt x="224" y="22"/>
                    <a:pt x="222" y="25"/>
                  </a:cubicBezTo>
                  <a:cubicBezTo>
                    <a:pt x="218" y="31"/>
                    <a:pt x="212" y="31"/>
                    <a:pt x="205" y="33"/>
                  </a:cubicBezTo>
                  <a:cubicBezTo>
                    <a:pt x="203" y="34"/>
                    <a:pt x="201" y="33"/>
                    <a:pt x="199" y="34"/>
                  </a:cubicBezTo>
                  <a:cubicBezTo>
                    <a:pt x="198" y="34"/>
                    <a:pt x="198" y="35"/>
                    <a:pt x="197" y="35"/>
                  </a:cubicBezTo>
                  <a:cubicBezTo>
                    <a:pt x="193" y="37"/>
                    <a:pt x="191" y="37"/>
                    <a:pt x="187" y="38"/>
                  </a:cubicBezTo>
                  <a:cubicBezTo>
                    <a:pt x="185" y="39"/>
                    <a:pt x="183" y="38"/>
                    <a:pt x="182" y="40"/>
                  </a:cubicBezTo>
                  <a:cubicBezTo>
                    <a:pt x="180" y="42"/>
                    <a:pt x="181" y="44"/>
                    <a:pt x="181" y="48"/>
                  </a:cubicBezTo>
                  <a:cubicBezTo>
                    <a:pt x="180" y="58"/>
                    <a:pt x="176" y="64"/>
                    <a:pt x="170" y="73"/>
                  </a:cubicBezTo>
                  <a:cubicBezTo>
                    <a:pt x="167" y="77"/>
                    <a:pt x="165" y="80"/>
                    <a:pt x="162" y="85"/>
                  </a:cubicBezTo>
                  <a:cubicBezTo>
                    <a:pt x="159" y="89"/>
                    <a:pt x="158" y="95"/>
                    <a:pt x="152" y="95"/>
                  </a:cubicBezTo>
                  <a:cubicBezTo>
                    <a:pt x="148" y="95"/>
                    <a:pt x="146" y="92"/>
                    <a:pt x="142" y="90"/>
                  </a:cubicBezTo>
                  <a:cubicBezTo>
                    <a:pt x="141" y="89"/>
                    <a:pt x="140" y="88"/>
                    <a:pt x="139" y="88"/>
                  </a:cubicBezTo>
                  <a:cubicBezTo>
                    <a:pt x="137" y="88"/>
                    <a:pt x="136" y="90"/>
                    <a:pt x="135" y="91"/>
                  </a:cubicBezTo>
                  <a:cubicBezTo>
                    <a:pt x="134" y="92"/>
                    <a:pt x="132" y="91"/>
                    <a:pt x="131" y="92"/>
                  </a:cubicBezTo>
                  <a:cubicBezTo>
                    <a:pt x="131" y="96"/>
                    <a:pt x="133" y="98"/>
                    <a:pt x="133" y="102"/>
                  </a:cubicBezTo>
                  <a:cubicBezTo>
                    <a:pt x="133" y="105"/>
                    <a:pt x="131" y="107"/>
                    <a:pt x="129" y="107"/>
                  </a:cubicBezTo>
                  <a:cubicBezTo>
                    <a:pt x="125" y="107"/>
                    <a:pt x="123" y="104"/>
                    <a:pt x="119" y="104"/>
                  </a:cubicBezTo>
                  <a:cubicBezTo>
                    <a:pt x="118" y="104"/>
                    <a:pt x="119" y="106"/>
                    <a:pt x="118" y="106"/>
                  </a:cubicBezTo>
                  <a:cubicBezTo>
                    <a:pt x="117" y="106"/>
                    <a:pt x="116" y="106"/>
                    <a:pt x="116" y="106"/>
                  </a:cubicBezTo>
                  <a:cubicBezTo>
                    <a:pt x="114" y="107"/>
                    <a:pt x="113" y="106"/>
                    <a:pt x="112" y="106"/>
                  </a:cubicBezTo>
                  <a:cubicBezTo>
                    <a:pt x="110" y="107"/>
                    <a:pt x="109" y="108"/>
                    <a:pt x="108" y="109"/>
                  </a:cubicBezTo>
                  <a:cubicBezTo>
                    <a:pt x="105" y="111"/>
                    <a:pt x="104" y="113"/>
                    <a:pt x="103" y="116"/>
                  </a:cubicBezTo>
                  <a:cubicBezTo>
                    <a:pt x="102" y="118"/>
                    <a:pt x="101" y="121"/>
                    <a:pt x="98" y="121"/>
                  </a:cubicBezTo>
                  <a:cubicBezTo>
                    <a:pt x="95" y="121"/>
                    <a:pt x="94" y="119"/>
                    <a:pt x="91" y="119"/>
                  </a:cubicBezTo>
                  <a:cubicBezTo>
                    <a:pt x="86" y="119"/>
                    <a:pt x="82" y="119"/>
                    <a:pt x="77" y="119"/>
                  </a:cubicBezTo>
                  <a:cubicBezTo>
                    <a:pt x="76" y="119"/>
                    <a:pt x="75" y="118"/>
                    <a:pt x="73" y="118"/>
                  </a:cubicBezTo>
                  <a:cubicBezTo>
                    <a:pt x="68" y="116"/>
                    <a:pt x="69" y="127"/>
                    <a:pt x="64" y="127"/>
                  </a:cubicBezTo>
                  <a:cubicBezTo>
                    <a:pt x="60" y="127"/>
                    <a:pt x="55" y="122"/>
                    <a:pt x="55" y="126"/>
                  </a:cubicBezTo>
                  <a:cubicBezTo>
                    <a:pt x="55" y="126"/>
                    <a:pt x="55" y="126"/>
                    <a:pt x="55" y="126"/>
                  </a:cubicBezTo>
                  <a:cubicBezTo>
                    <a:pt x="55" y="129"/>
                    <a:pt x="55" y="132"/>
                    <a:pt x="55" y="135"/>
                  </a:cubicBezTo>
                  <a:cubicBezTo>
                    <a:pt x="55" y="138"/>
                    <a:pt x="52" y="139"/>
                    <a:pt x="51" y="141"/>
                  </a:cubicBezTo>
                  <a:cubicBezTo>
                    <a:pt x="49" y="142"/>
                    <a:pt x="50" y="144"/>
                    <a:pt x="50" y="146"/>
                  </a:cubicBezTo>
                  <a:cubicBezTo>
                    <a:pt x="50" y="149"/>
                    <a:pt x="53" y="151"/>
                    <a:pt x="53" y="154"/>
                  </a:cubicBezTo>
                  <a:cubicBezTo>
                    <a:pt x="53" y="156"/>
                    <a:pt x="51" y="156"/>
                    <a:pt x="50" y="157"/>
                  </a:cubicBezTo>
                  <a:cubicBezTo>
                    <a:pt x="47" y="159"/>
                    <a:pt x="45" y="161"/>
                    <a:pt x="42" y="162"/>
                  </a:cubicBezTo>
                  <a:cubicBezTo>
                    <a:pt x="39" y="164"/>
                    <a:pt x="34" y="164"/>
                    <a:pt x="34" y="168"/>
                  </a:cubicBezTo>
                  <a:cubicBezTo>
                    <a:pt x="34" y="173"/>
                    <a:pt x="37" y="176"/>
                    <a:pt x="37" y="182"/>
                  </a:cubicBezTo>
                  <a:cubicBezTo>
                    <a:pt x="37" y="183"/>
                    <a:pt x="37" y="184"/>
                    <a:pt x="36" y="185"/>
                  </a:cubicBezTo>
                  <a:cubicBezTo>
                    <a:pt x="34" y="187"/>
                    <a:pt x="33" y="186"/>
                    <a:pt x="31" y="186"/>
                  </a:cubicBezTo>
                  <a:cubicBezTo>
                    <a:pt x="29" y="186"/>
                    <a:pt x="28" y="185"/>
                    <a:pt x="27" y="185"/>
                  </a:cubicBezTo>
                  <a:cubicBezTo>
                    <a:pt x="23" y="184"/>
                    <a:pt x="21" y="185"/>
                    <a:pt x="17" y="183"/>
                  </a:cubicBezTo>
                  <a:cubicBezTo>
                    <a:pt x="13" y="182"/>
                    <a:pt x="10" y="180"/>
                    <a:pt x="6" y="180"/>
                  </a:cubicBezTo>
                  <a:cubicBezTo>
                    <a:pt x="3" y="180"/>
                    <a:pt x="2" y="182"/>
                    <a:pt x="1" y="185"/>
                  </a:cubicBezTo>
                  <a:cubicBezTo>
                    <a:pt x="0" y="189"/>
                    <a:pt x="2" y="187"/>
                    <a:pt x="0" y="191"/>
                  </a:cubicBezTo>
                  <a:cubicBezTo>
                    <a:pt x="0" y="191"/>
                    <a:pt x="0" y="191"/>
                    <a:pt x="0" y="191"/>
                  </a:cubicBezTo>
                  <a:cubicBezTo>
                    <a:pt x="1" y="191"/>
                    <a:pt x="2" y="192"/>
                    <a:pt x="2" y="194"/>
                  </a:cubicBezTo>
                  <a:cubicBezTo>
                    <a:pt x="2" y="201"/>
                    <a:pt x="2" y="209"/>
                    <a:pt x="2" y="216"/>
                  </a:cubicBezTo>
                  <a:cubicBezTo>
                    <a:pt x="2" y="218"/>
                    <a:pt x="4" y="219"/>
                    <a:pt x="4" y="221"/>
                  </a:cubicBezTo>
                  <a:cubicBezTo>
                    <a:pt x="4" y="223"/>
                    <a:pt x="2" y="224"/>
                    <a:pt x="1" y="225"/>
                  </a:cubicBezTo>
                  <a:close/>
                </a:path>
              </a:pathLst>
            </a:custGeom>
            <a:solidFill>
              <a:schemeClr val="accent3">
                <a:alpha val="65000"/>
              </a:schemeClr>
            </a:solidFill>
            <a:ln w="3175"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13" name="Freeform 13">
              <a:extLst>
                <a:ext uri="{FF2B5EF4-FFF2-40B4-BE49-F238E27FC236}">
                  <a16:creationId xmlns:a16="http://schemas.microsoft.com/office/drawing/2014/main" id="{54EB83AC-BC73-EC98-159B-01AC014FCDAB}"/>
                </a:ext>
              </a:extLst>
            </p:cNvPr>
            <p:cNvSpPr>
              <a:spLocks/>
            </p:cNvSpPr>
            <p:nvPr/>
          </p:nvSpPr>
          <p:spPr bwMode="auto">
            <a:xfrm>
              <a:off x="4686300" y="2293938"/>
              <a:ext cx="274638" cy="490538"/>
            </a:xfrm>
            <a:custGeom>
              <a:avLst/>
              <a:gdLst/>
              <a:ahLst/>
              <a:cxnLst>
                <a:cxn ang="0">
                  <a:pos x="9" y="316"/>
                </a:cxn>
                <a:cxn ang="0">
                  <a:pos x="18" y="317"/>
                </a:cxn>
                <a:cxn ang="0">
                  <a:pos x="27" y="308"/>
                </a:cxn>
                <a:cxn ang="0">
                  <a:pos x="31" y="309"/>
                </a:cxn>
                <a:cxn ang="0">
                  <a:pos x="45" y="309"/>
                </a:cxn>
                <a:cxn ang="0">
                  <a:pos x="52" y="311"/>
                </a:cxn>
                <a:cxn ang="0">
                  <a:pos x="57" y="306"/>
                </a:cxn>
                <a:cxn ang="0">
                  <a:pos x="62" y="299"/>
                </a:cxn>
                <a:cxn ang="0">
                  <a:pos x="66" y="296"/>
                </a:cxn>
                <a:cxn ang="0">
                  <a:pos x="70" y="296"/>
                </a:cxn>
                <a:cxn ang="0">
                  <a:pos x="72" y="296"/>
                </a:cxn>
                <a:cxn ang="0">
                  <a:pos x="73" y="294"/>
                </a:cxn>
                <a:cxn ang="0">
                  <a:pos x="83" y="297"/>
                </a:cxn>
                <a:cxn ang="0">
                  <a:pos x="87" y="292"/>
                </a:cxn>
                <a:cxn ang="0">
                  <a:pos x="85" y="282"/>
                </a:cxn>
                <a:cxn ang="0">
                  <a:pos x="89" y="281"/>
                </a:cxn>
                <a:cxn ang="0">
                  <a:pos x="93" y="278"/>
                </a:cxn>
                <a:cxn ang="0">
                  <a:pos x="96" y="280"/>
                </a:cxn>
                <a:cxn ang="0">
                  <a:pos x="106" y="285"/>
                </a:cxn>
                <a:cxn ang="0">
                  <a:pos x="116" y="275"/>
                </a:cxn>
                <a:cxn ang="0">
                  <a:pos x="124" y="263"/>
                </a:cxn>
                <a:cxn ang="0">
                  <a:pos x="135" y="238"/>
                </a:cxn>
                <a:cxn ang="0">
                  <a:pos x="136" y="230"/>
                </a:cxn>
                <a:cxn ang="0">
                  <a:pos x="141" y="228"/>
                </a:cxn>
                <a:cxn ang="0">
                  <a:pos x="151" y="225"/>
                </a:cxn>
                <a:cxn ang="0">
                  <a:pos x="153" y="224"/>
                </a:cxn>
                <a:cxn ang="0">
                  <a:pos x="159" y="223"/>
                </a:cxn>
                <a:cxn ang="0">
                  <a:pos x="176" y="215"/>
                </a:cxn>
                <a:cxn ang="0">
                  <a:pos x="172" y="208"/>
                </a:cxn>
                <a:cxn ang="0">
                  <a:pos x="169" y="199"/>
                </a:cxn>
                <a:cxn ang="0">
                  <a:pos x="171" y="196"/>
                </a:cxn>
                <a:cxn ang="0">
                  <a:pos x="173" y="194"/>
                </a:cxn>
                <a:cxn ang="0">
                  <a:pos x="173" y="194"/>
                </a:cxn>
                <a:cxn ang="0">
                  <a:pos x="139" y="7"/>
                </a:cxn>
                <a:cxn ang="0">
                  <a:pos x="139" y="7"/>
                </a:cxn>
                <a:cxn ang="0">
                  <a:pos x="138" y="0"/>
                </a:cxn>
                <a:cxn ang="0">
                  <a:pos x="30" y="20"/>
                </a:cxn>
                <a:cxn ang="0">
                  <a:pos x="30" y="20"/>
                </a:cxn>
                <a:cxn ang="0">
                  <a:pos x="23" y="24"/>
                </a:cxn>
                <a:cxn ang="0">
                  <a:pos x="3" y="33"/>
                </a:cxn>
                <a:cxn ang="0">
                  <a:pos x="0" y="32"/>
                </a:cxn>
                <a:cxn ang="0">
                  <a:pos x="0" y="32"/>
                </a:cxn>
                <a:cxn ang="0">
                  <a:pos x="23" y="196"/>
                </a:cxn>
                <a:cxn ang="0">
                  <a:pos x="16" y="206"/>
                </a:cxn>
                <a:cxn ang="0">
                  <a:pos x="21" y="223"/>
                </a:cxn>
                <a:cxn ang="0">
                  <a:pos x="25" y="244"/>
                </a:cxn>
                <a:cxn ang="0">
                  <a:pos x="20" y="261"/>
                </a:cxn>
                <a:cxn ang="0">
                  <a:pos x="15" y="277"/>
                </a:cxn>
                <a:cxn ang="0">
                  <a:pos x="11" y="283"/>
                </a:cxn>
                <a:cxn ang="0">
                  <a:pos x="10" y="293"/>
                </a:cxn>
                <a:cxn ang="0">
                  <a:pos x="9" y="298"/>
                </a:cxn>
                <a:cxn ang="0">
                  <a:pos x="9" y="304"/>
                </a:cxn>
                <a:cxn ang="0">
                  <a:pos x="8" y="308"/>
                </a:cxn>
                <a:cxn ang="0">
                  <a:pos x="9" y="316"/>
                </a:cxn>
              </a:cxnLst>
              <a:rect l="0" t="0" r="r" b="b"/>
              <a:pathLst>
                <a:path w="178" h="317">
                  <a:moveTo>
                    <a:pt x="9" y="316"/>
                  </a:moveTo>
                  <a:cubicBezTo>
                    <a:pt x="9" y="312"/>
                    <a:pt x="14" y="317"/>
                    <a:pt x="18" y="317"/>
                  </a:cubicBezTo>
                  <a:cubicBezTo>
                    <a:pt x="23" y="317"/>
                    <a:pt x="22" y="306"/>
                    <a:pt x="27" y="308"/>
                  </a:cubicBezTo>
                  <a:cubicBezTo>
                    <a:pt x="29" y="308"/>
                    <a:pt x="30" y="309"/>
                    <a:pt x="31" y="309"/>
                  </a:cubicBezTo>
                  <a:cubicBezTo>
                    <a:pt x="36" y="309"/>
                    <a:pt x="40" y="309"/>
                    <a:pt x="45" y="309"/>
                  </a:cubicBezTo>
                  <a:cubicBezTo>
                    <a:pt x="48" y="309"/>
                    <a:pt x="49" y="311"/>
                    <a:pt x="52" y="311"/>
                  </a:cubicBezTo>
                  <a:cubicBezTo>
                    <a:pt x="55" y="311"/>
                    <a:pt x="56" y="308"/>
                    <a:pt x="57" y="306"/>
                  </a:cubicBezTo>
                  <a:cubicBezTo>
                    <a:pt x="58" y="303"/>
                    <a:pt x="59" y="301"/>
                    <a:pt x="62" y="299"/>
                  </a:cubicBezTo>
                  <a:cubicBezTo>
                    <a:pt x="63" y="298"/>
                    <a:pt x="64" y="297"/>
                    <a:pt x="66" y="296"/>
                  </a:cubicBezTo>
                  <a:cubicBezTo>
                    <a:pt x="67" y="296"/>
                    <a:pt x="68" y="297"/>
                    <a:pt x="70" y="296"/>
                  </a:cubicBezTo>
                  <a:cubicBezTo>
                    <a:pt x="70" y="296"/>
                    <a:pt x="71" y="296"/>
                    <a:pt x="72" y="296"/>
                  </a:cubicBezTo>
                  <a:cubicBezTo>
                    <a:pt x="73" y="296"/>
                    <a:pt x="72" y="294"/>
                    <a:pt x="73" y="294"/>
                  </a:cubicBezTo>
                  <a:cubicBezTo>
                    <a:pt x="77" y="294"/>
                    <a:pt x="79" y="297"/>
                    <a:pt x="83" y="297"/>
                  </a:cubicBezTo>
                  <a:cubicBezTo>
                    <a:pt x="85" y="297"/>
                    <a:pt x="87" y="295"/>
                    <a:pt x="87" y="292"/>
                  </a:cubicBezTo>
                  <a:cubicBezTo>
                    <a:pt x="87" y="288"/>
                    <a:pt x="85" y="286"/>
                    <a:pt x="85" y="282"/>
                  </a:cubicBezTo>
                  <a:cubicBezTo>
                    <a:pt x="86" y="281"/>
                    <a:pt x="88" y="282"/>
                    <a:pt x="89" y="281"/>
                  </a:cubicBezTo>
                  <a:cubicBezTo>
                    <a:pt x="90" y="280"/>
                    <a:pt x="91" y="278"/>
                    <a:pt x="93" y="278"/>
                  </a:cubicBezTo>
                  <a:cubicBezTo>
                    <a:pt x="94" y="278"/>
                    <a:pt x="95" y="279"/>
                    <a:pt x="96" y="280"/>
                  </a:cubicBezTo>
                  <a:cubicBezTo>
                    <a:pt x="100" y="282"/>
                    <a:pt x="102" y="285"/>
                    <a:pt x="106" y="285"/>
                  </a:cubicBezTo>
                  <a:cubicBezTo>
                    <a:pt x="112" y="285"/>
                    <a:pt x="113" y="279"/>
                    <a:pt x="116" y="275"/>
                  </a:cubicBezTo>
                  <a:cubicBezTo>
                    <a:pt x="119" y="270"/>
                    <a:pt x="121" y="267"/>
                    <a:pt x="124" y="263"/>
                  </a:cubicBezTo>
                  <a:cubicBezTo>
                    <a:pt x="130" y="254"/>
                    <a:pt x="134" y="248"/>
                    <a:pt x="135" y="238"/>
                  </a:cubicBezTo>
                  <a:cubicBezTo>
                    <a:pt x="135" y="234"/>
                    <a:pt x="134" y="232"/>
                    <a:pt x="136" y="230"/>
                  </a:cubicBezTo>
                  <a:cubicBezTo>
                    <a:pt x="137" y="228"/>
                    <a:pt x="139" y="229"/>
                    <a:pt x="141" y="228"/>
                  </a:cubicBezTo>
                  <a:cubicBezTo>
                    <a:pt x="145" y="227"/>
                    <a:pt x="147" y="227"/>
                    <a:pt x="151" y="225"/>
                  </a:cubicBezTo>
                  <a:cubicBezTo>
                    <a:pt x="152" y="225"/>
                    <a:pt x="152" y="224"/>
                    <a:pt x="153" y="224"/>
                  </a:cubicBezTo>
                  <a:cubicBezTo>
                    <a:pt x="155" y="223"/>
                    <a:pt x="157" y="224"/>
                    <a:pt x="159" y="223"/>
                  </a:cubicBezTo>
                  <a:cubicBezTo>
                    <a:pt x="166" y="221"/>
                    <a:pt x="172" y="221"/>
                    <a:pt x="176" y="215"/>
                  </a:cubicBezTo>
                  <a:cubicBezTo>
                    <a:pt x="178" y="212"/>
                    <a:pt x="174" y="211"/>
                    <a:pt x="172" y="208"/>
                  </a:cubicBezTo>
                  <a:cubicBezTo>
                    <a:pt x="171" y="204"/>
                    <a:pt x="169" y="202"/>
                    <a:pt x="169" y="199"/>
                  </a:cubicBezTo>
                  <a:cubicBezTo>
                    <a:pt x="169" y="198"/>
                    <a:pt x="170" y="197"/>
                    <a:pt x="171" y="196"/>
                  </a:cubicBezTo>
                  <a:cubicBezTo>
                    <a:pt x="172" y="195"/>
                    <a:pt x="173" y="195"/>
                    <a:pt x="173" y="194"/>
                  </a:cubicBezTo>
                  <a:cubicBezTo>
                    <a:pt x="173" y="194"/>
                    <a:pt x="173" y="194"/>
                    <a:pt x="173" y="194"/>
                  </a:cubicBezTo>
                  <a:cubicBezTo>
                    <a:pt x="139" y="7"/>
                    <a:pt x="139" y="7"/>
                    <a:pt x="139" y="7"/>
                  </a:cubicBezTo>
                  <a:cubicBezTo>
                    <a:pt x="139" y="7"/>
                    <a:pt x="139" y="7"/>
                    <a:pt x="139" y="7"/>
                  </a:cubicBezTo>
                  <a:cubicBezTo>
                    <a:pt x="138" y="0"/>
                    <a:pt x="138" y="0"/>
                    <a:pt x="138" y="0"/>
                  </a:cubicBezTo>
                  <a:cubicBezTo>
                    <a:pt x="30" y="20"/>
                    <a:pt x="30" y="20"/>
                    <a:pt x="30" y="20"/>
                  </a:cubicBezTo>
                  <a:cubicBezTo>
                    <a:pt x="30" y="20"/>
                    <a:pt x="30" y="20"/>
                    <a:pt x="30" y="20"/>
                  </a:cubicBezTo>
                  <a:cubicBezTo>
                    <a:pt x="28" y="22"/>
                    <a:pt x="25" y="23"/>
                    <a:pt x="23" y="24"/>
                  </a:cubicBezTo>
                  <a:cubicBezTo>
                    <a:pt x="16" y="29"/>
                    <a:pt x="11" y="33"/>
                    <a:pt x="3" y="33"/>
                  </a:cubicBezTo>
                  <a:cubicBezTo>
                    <a:pt x="1" y="33"/>
                    <a:pt x="0" y="33"/>
                    <a:pt x="0" y="32"/>
                  </a:cubicBezTo>
                  <a:cubicBezTo>
                    <a:pt x="0" y="32"/>
                    <a:pt x="0" y="32"/>
                    <a:pt x="0" y="32"/>
                  </a:cubicBezTo>
                  <a:cubicBezTo>
                    <a:pt x="23" y="196"/>
                    <a:pt x="23" y="196"/>
                    <a:pt x="23" y="196"/>
                  </a:cubicBezTo>
                  <a:cubicBezTo>
                    <a:pt x="20" y="201"/>
                    <a:pt x="16" y="201"/>
                    <a:pt x="16" y="206"/>
                  </a:cubicBezTo>
                  <a:cubicBezTo>
                    <a:pt x="16" y="213"/>
                    <a:pt x="19" y="216"/>
                    <a:pt x="21" y="223"/>
                  </a:cubicBezTo>
                  <a:cubicBezTo>
                    <a:pt x="24" y="230"/>
                    <a:pt x="25" y="235"/>
                    <a:pt x="25" y="244"/>
                  </a:cubicBezTo>
                  <a:cubicBezTo>
                    <a:pt x="25" y="251"/>
                    <a:pt x="21" y="254"/>
                    <a:pt x="20" y="261"/>
                  </a:cubicBezTo>
                  <a:cubicBezTo>
                    <a:pt x="18" y="267"/>
                    <a:pt x="17" y="271"/>
                    <a:pt x="15" y="277"/>
                  </a:cubicBezTo>
                  <a:cubicBezTo>
                    <a:pt x="14" y="279"/>
                    <a:pt x="11" y="280"/>
                    <a:pt x="11" y="283"/>
                  </a:cubicBezTo>
                  <a:cubicBezTo>
                    <a:pt x="10" y="287"/>
                    <a:pt x="11" y="289"/>
                    <a:pt x="10" y="293"/>
                  </a:cubicBezTo>
                  <a:cubicBezTo>
                    <a:pt x="10" y="295"/>
                    <a:pt x="9" y="296"/>
                    <a:pt x="9" y="298"/>
                  </a:cubicBezTo>
                  <a:cubicBezTo>
                    <a:pt x="9" y="301"/>
                    <a:pt x="9" y="302"/>
                    <a:pt x="9" y="304"/>
                  </a:cubicBezTo>
                  <a:cubicBezTo>
                    <a:pt x="9" y="306"/>
                    <a:pt x="8" y="307"/>
                    <a:pt x="8" y="308"/>
                  </a:cubicBezTo>
                  <a:cubicBezTo>
                    <a:pt x="8" y="311"/>
                    <a:pt x="6" y="314"/>
                    <a:pt x="9" y="316"/>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14" name="Freeform 14">
              <a:extLst>
                <a:ext uri="{FF2B5EF4-FFF2-40B4-BE49-F238E27FC236}">
                  <a16:creationId xmlns:a16="http://schemas.microsoft.com/office/drawing/2014/main" id="{A517F79E-E9C1-9BA3-6CA5-6F33B4A63D20}"/>
                </a:ext>
              </a:extLst>
            </p:cNvPr>
            <p:cNvSpPr>
              <a:spLocks/>
            </p:cNvSpPr>
            <p:nvPr/>
          </p:nvSpPr>
          <p:spPr bwMode="auto">
            <a:xfrm>
              <a:off x="4375150" y="2265363"/>
              <a:ext cx="350838" cy="619125"/>
            </a:xfrm>
            <a:custGeom>
              <a:avLst/>
              <a:gdLst/>
              <a:ahLst/>
              <a:cxnLst>
                <a:cxn ang="0">
                  <a:pos x="225" y="215"/>
                </a:cxn>
                <a:cxn ang="0">
                  <a:pos x="223" y="242"/>
                </a:cxn>
                <a:cxn ang="0">
                  <a:pos x="222" y="280"/>
                </a:cxn>
                <a:cxn ang="0">
                  <a:pos x="213" y="302"/>
                </a:cxn>
                <a:cxn ang="0">
                  <a:pos x="211" y="317"/>
                </a:cxn>
                <a:cxn ang="0">
                  <a:pos x="210" y="327"/>
                </a:cxn>
                <a:cxn ang="0">
                  <a:pos x="211" y="335"/>
                </a:cxn>
                <a:cxn ang="0">
                  <a:pos x="207" y="350"/>
                </a:cxn>
                <a:cxn ang="0">
                  <a:pos x="209" y="363"/>
                </a:cxn>
                <a:cxn ang="0">
                  <a:pos x="198" y="371"/>
                </a:cxn>
                <a:cxn ang="0">
                  <a:pos x="193" y="391"/>
                </a:cxn>
                <a:cxn ang="0">
                  <a:pos x="187" y="395"/>
                </a:cxn>
                <a:cxn ang="0">
                  <a:pos x="173" y="392"/>
                </a:cxn>
                <a:cxn ang="0">
                  <a:pos x="157" y="394"/>
                </a:cxn>
                <a:cxn ang="0">
                  <a:pos x="156" y="400"/>
                </a:cxn>
                <a:cxn ang="0">
                  <a:pos x="133" y="392"/>
                </a:cxn>
                <a:cxn ang="0">
                  <a:pos x="127" y="385"/>
                </a:cxn>
                <a:cxn ang="0">
                  <a:pos x="120" y="359"/>
                </a:cxn>
                <a:cxn ang="0">
                  <a:pos x="103" y="342"/>
                </a:cxn>
                <a:cxn ang="0">
                  <a:pos x="81" y="326"/>
                </a:cxn>
                <a:cxn ang="0">
                  <a:pos x="75" y="309"/>
                </a:cxn>
                <a:cxn ang="0">
                  <a:pos x="81" y="285"/>
                </a:cxn>
                <a:cxn ang="0">
                  <a:pos x="68" y="278"/>
                </a:cxn>
                <a:cxn ang="0">
                  <a:pos x="62" y="279"/>
                </a:cxn>
                <a:cxn ang="0">
                  <a:pos x="52" y="278"/>
                </a:cxn>
                <a:cxn ang="0">
                  <a:pos x="46" y="261"/>
                </a:cxn>
                <a:cxn ang="0">
                  <a:pos x="25" y="238"/>
                </a:cxn>
                <a:cxn ang="0">
                  <a:pos x="9" y="228"/>
                </a:cxn>
                <a:cxn ang="0">
                  <a:pos x="1" y="208"/>
                </a:cxn>
                <a:cxn ang="0">
                  <a:pos x="0" y="186"/>
                </a:cxn>
                <a:cxn ang="0">
                  <a:pos x="1" y="179"/>
                </a:cxn>
                <a:cxn ang="0">
                  <a:pos x="4" y="164"/>
                </a:cxn>
                <a:cxn ang="0">
                  <a:pos x="13" y="155"/>
                </a:cxn>
                <a:cxn ang="0">
                  <a:pos x="19" y="134"/>
                </a:cxn>
                <a:cxn ang="0">
                  <a:pos x="19" y="120"/>
                </a:cxn>
                <a:cxn ang="0">
                  <a:pos x="11" y="110"/>
                </a:cxn>
                <a:cxn ang="0">
                  <a:pos x="40" y="96"/>
                </a:cxn>
                <a:cxn ang="0">
                  <a:pos x="53" y="80"/>
                </a:cxn>
                <a:cxn ang="0">
                  <a:pos x="52" y="57"/>
                </a:cxn>
                <a:cxn ang="0">
                  <a:pos x="44" y="47"/>
                </a:cxn>
                <a:cxn ang="0">
                  <a:pos x="32" y="36"/>
                </a:cxn>
                <a:cxn ang="0">
                  <a:pos x="27" y="24"/>
                </a:cxn>
                <a:cxn ang="0">
                  <a:pos x="177" y="0"/>
                </a:cxn>
                <a:cxn ang="0">
                  <a:pos x="180" y="22"/>
                </a:cxn>
                <a:cxn ang="0">
                  <a:pos x="198" y="48"/>
                </a:cxn>
              </a:cxnLst>
              <a:rect l="0" t="0" r="r" b="b"/>
              <a:pathLst>
                <a:path w="227" h="401">
                  <a:moveTo>
                    <a:pt x="202" y="51"/>
                  </a:moveTo>
                  <a:cubicBezTo>
                    <a:pt x="225" y="215"/>
                    <a:pt x="225" y="215"/>
                    <a:pt x="225" y="215"/>
                  </a:cubicBezTo>
                  <a:cubicBezTo>
                    <a:pt x="222" y="220"/>
                    <a:pt x="218" y="220"/>
                    <a:pt x="218" y="225"/>
                  </a:cubicBezTo>
                  <a:cubicBezTo>
                    <a:pt x="218" y="232"/>
                    <a:pt x="221" y="235"/>
                    <a:pt x="223" y="242"/>
                  </a:cubicBezTo>
                  <a:cubicBezTo>
                    <a:pt x="226" y="249"/>
                    <a:pt x="227" y="254"/>
                    <a:pt x="227" y="263"/>
                  </a:cubicBezTo>
                  <a:cubicBezTo>
                    <a:pt x="227" y="270"/>
                    <a:pt x="223" y="273"/>
                    <a:pt x="222" y="280"/>
                  </a:cubicBezTo>
                  <a:cubicBezTo>
                    <a:pt x="220" y="286"/>
                    <a:pt x="219" y="290"/>
                    <a:pt x="217" y="296"/>
                  </a:cubicBezTo>
                  <a:cubicBezTo>
                    <a:pt x="216" y="298"/>
                    <a:pt x="213" y="299"/>
                    <a:pt x="213" y="302"/>
                  </a:cubicBezTo>
                  <a:cubicBezTo>
                    <a:pt x="212" y="306"/>
                    <a:pt x="213" y="308"/>
                    <a:pt x="212" y="312"/>
                  </a:cubicBezTo>
                  <a:cubicBezTo>
                    <a:pt x="212" y="314"/>
                    <a:pt x="211" y="315"/>
                    <a:pt x="211" y="317"/>
                  </a:cubicBezTo>
                  <a:cubicBezTo>
                    <a:pt x="211" y="320"/>
                    <a:pt x="211" y="321"/>
                    <a:pt x="211" y="323"/>
                  </a:cubicBezTo>
                  <a:cubicBezTo>
                    <a:pt x="211" y="325"/>
                    <a:pt x="210" y="326"/>
                    <a:pt x="210" y="327"/>
                  </a:cubicBezTo>
                  <a:cubicBezTo>
                    <a:pt x="210" y="330"/>
                    <a:pt x="208" y="333"/>
                    <a:pt x="211" y="335"/>
                  </a:cubicBezTo>
                  <a:cubicBezTo>
                    <a:pt x="211" y="335"/>
                    <a:pt x="211" y="335"/>
                    <a:pt x="211" y="335"/>
                  </a:cubicBezTo>
                  <a:cubicBezTo>
                    <a:pt x="211" y="338"/>
                    <a:pt x="211" y="341"/>
                    <a:pt x="211" y="344"/>
                  </a:cubicBezTo>
                  <a:cubicBezTo>
                    <a:pt x="211" y="347"/>
                    <a:pt x="208" y="348"/>
                    <a:pt x="207" y="350"/>
                  </a:cubicBezTo>
                  <a:cubicBezTo>
                    <a:pt x="205" y="351"/>
                    <a:pt x="206" y="353"/>
                    <a:pt x="206" y="355"/>
                  </a:cubicBezTo>
                  <a:cubicBezTo>
                    <a:pt x="206" y="358"/>
                    <a:pt x="209" y="360"/>
                    <a:pt x="209" y="363"/>
                  </a:cubicBezTo>
                  <a:cubicBezTo>
                    <a:pt x="209" y="365"/>
                    <a:pt x="207" y="365"/>
                    <a:pt x="206" y="366"/>
                  </a:cubicBezTo>
                  <a:cubicBezTo>
                    <a:pt x="203" y="368"/>
                    <a:pt x="201" y="370"/>
                    <a:pt x="198" y="371"/>
                  </a:cubicBezTo>
                  <a:cubicBezTo>
                    <a:pt x="195" y="373"/>
                    <a:pt x="190" y="373"/>
                    <a:pt x="190" y="377"/>
                  </a:cubicBezTo>
                  <a:cubicBezTo>
                    <a:pt x="190" y="382"/>
                    <a:pt x="193" y="385"/>
                    <a:pt x="193" y="391"/>
                  </a:cubicBezTo>
                  <a:cubicBezTo>
                    <a:pt x="193" y="392"/>
                    <a:pt x="193" y="393"/>
                    <a:pt x="192" y="394"/>
                  </a:cubicBezTo>
                  <a:cubicBezTo>
                    <a:pt x="190" y="396"/>
                    <a:pt x="189" y="395"/>
                    <a:pt x="187" y="395"/>
                  </a:cubicBezTo>
                  <a:cubicBezTo>
                    <a:pt x="185" y="395"/>
                    <a:pt x="184" y="394"/>
                    <a:pt x="183" y="394"/>
                  </a:cubicBezTo>
                  <a:cubicBezTo>
                    <a:pt x="179" y="393"/>
                    <a:pt x="177" y="394"/>
                    <a:pt x="173" y="392"/>
                  </a:cubicBezTo>
                  <a:cubicBezTo>
                    <a:pt x="169" y="391"/>
                    <a:pt x="166" y="389"/>
                    <a:pt x="162" y="389"/>
                  </a:cubicBezTo>
                  <a:cubicBezTo>
                    <a:pt x="159" y="389"/>
                    <a:pt x="158" y="391"/>
                    <a:pt x="157" y="394"/>
                  </a:cubicBezTo>
                  <a:cubicBezTo>
                    <a:pt x="156" y="398"/>
                    <a:pt x="158" y="396"/>
                    <a:pt x="156" y="400"/>
                  </a:cubicBezTo>
                  <a:cubicBezTo>
                    <a:pt x="156" y="400"/>
                    <a:pt x="156" y="400"/>
                    <a:pt x="156" y="400"/>
                  </a:cubicBezTo>
                  <a:cubicBezTo>
                    <a:pt x="153" y="398"/>
                    <a:pt x="146" y="401"/>
                    <a:pt x="141" y="399"/>
                  </a:cubicBezTo>
                  <a:cubicBezTo>
                    <a:pt x="137" y="398"/>
                    <a:pt x="136" y="395"/>
                    <a:pt x="133" y="392"/>
                  </a:cubicBezTo>
                  <a:cubicBezTo>
                    <a:pt x="131" y="391"/>
                    <a:pt x="130" y="390"/>
                    <a:pt x="129" y="389"/>
                  </a:cubicBezTo>
                  <a:cubicBezTo>
                    <a:pt x="128" y="387"/>
                    <a:pt x="127" y="386"/>
                    <a:pt x="127" y="385"/>
                  </a:cubicBezTo>
                  <a:cubicBezTo>
                    <a:pt x="127" y="381"/>
                    <a:pt x="127" y="378"/>
                    <a:pt x="127" y="375"/>
                  </a:cubicBezTo>
                  <a:cubicBezTo>
                    <a:pt x="127" y="368"/>
                    <a:pt x="124" y="365"/>
                    <a:pt x="120" y="359"/>
                  </a:cubicBezTo>
                  <a:cubicBezTo>
                    <a:pt x="117" y="355"/>
                    <a:pt x="115" y="351"/>
                    <a:pt x="111" y="347"/>
                  </a:cubicBezTo>
                  <a:cubicBezTo>
                    <a:pt x="108" y="345"/>
                    <a:pt x="106" y="344"/>
                    <a:pt x="103" y="342"/>
                  </a:cubicBezTo>
                  <a:cubicBezTo>
                    <a:pt x="100" y="339"/>
                    <a:pt x="98" y="337"/>
                    <a:pt x="94" y="334"/>
                  </a:cubicBezTo>
                  <a:cubicBezTo>
                    <a:pt x="90" y="331"/>
                    <a:pt x="85" y="330"/>
                    <a:pt x="81" y="326"/>
                  </a:cubicBezTo>
                  <a:cubicBezTo>
                    <a:pt x="79" y="323"/>
                    <a:pt x="79" y="321"/>
                    <a:pt x="77" y="318"/>
                  </a:cubicBezTo>
                  <a:cubicBezTo>
                    <a:pt x="76" y="315"/>
                    <a:pt x="75" y="313"/>
                    <a:pt x="75" y="309"/>
                  </a:cubicBezTo>
                  <a:cubicBezTo>
                    <a:pt x="75" y="305"/>
                    <a:pt x="77" y="303"/>
                    <a:pt x="78" y="299"/>
                  </a:cubicBezTo>
                  <a:cubicBezTo>
                    <a:pt x="80" y="294"/>
                    <a:pt x="81" y="290"/>
                    <a:pt x="81" y="285"/>
                  </a:cubicBezTo>
                  <a:cubicBezTo>
                    <a:pt x="81" y="282"/>
                    <a:pt x="77" y="282"/>
                    <a:pt x="74" y="281"/>
                  </a:cubicBezTo>
                  <a:cubicBezTo>
                    <a:pt x="72" y="280"/>
                    <a:pt x="70" y="279"/>
                    <a:pt x="68" y="278"/>
                  </a:cubicBezTo>
                  <a:cubicBezTo>
                    <a:pt x="67" y="278"/>
                    <a:pt x="66" y="276"/>
                    <a:pt x="64" y="276"/>
                  </a:cubicBezTo>
                  <a:cubicBezTo>
                    <a:pt x="63" y="276"/>
                    <a:pt x="63" y="278"/>
                    <a:pt x="62" y="279"/>
                  </a:cubicBezTo>
                  <a:cubicBezTo>
                    <a:pt x="60" y="282"/>
                    <a:pt x="58" y="284"/>
                    <a:pt x="55" y="284"/>
                  </a:cubicBezTo>
                  <a:cubicBezTo>
                    <a:pt x="52" y="284"/>
                    <a:pt x="53" y="281"/>
                    <a:pt x="52" y="278"/>
                  </a:cubicBezTo>
                  <a:cubicBezTo>
                    <a:pt x="52" y="276"/>
                    <a:pt x="51" y="275"/>
                    <a:pt x="50" y="272"/>
                  </a:cubicBezTo>
                  <a:cubicBezTo>
                    <a:pt x="49" y="268"/>
                    <a:pt x="48" y="265"/>
                    <a:pt x="46" y="261"/>
                  </a:cubicBezTo>
                  <a:cubicBezTo>
                    <a:pt x="44" y="257"/>
                    <a:pt x="43" y="254"/>
                    <a:pt x="40" y="251"/>
                  </a:cubicBezTo>
                  <a:cubicBezTo>
                    <a:pt x="35" y="245"/>
                    <a:pt x="31" y="243"/>
                    <a:pt x="25" y="238"/>
                  </a:cubicBezTo>
                  <a:cubicBezTo>
                    <a:pt x="22" y="235"/>
                    <a:pt x="19" y="235"/>
                    <a:pt x="15" y="233"/>
                  </a:cubicBezTo>
                  <a:cubicBezTo>
                    <a:pt x="13" y="231"/>
                    <a:pt x="11" y="230"/>
                    <a:pt x="9" y="228"/>
                  </a:cubicBezTo>
                  <a:cubicBezTo>
                    <a:pt x="7" y="226"/>
                    <a:pt x="4" y="225"/>
                    <a:pt x="3" y="222"/>
                  </a:cubicBezTo>
                  <a:cubicBezTo>
                    <a:pt x="1" y="217"/>
                    <a:pt x="2" y="213"/>
                    <a:pt x="1" y="208"/>
                  </a:cubicBezTo>
                  <a:cubicBezTo>
                    <a:pt x="1" y="204"/>
                    <a:pt x="0" y="201"/>
                    <a:pt x="0" y="197"/>
                  </a:cubicBezTo>
                  <a:cubicBezTo>
                    <a:pt x="0" y="193"/>
                    <a:pt x="0" y="189"/>
                    <a:pt x="0" y="186"/>
                  </a:cubicBezTo>
                  <a:cubicBezTo>
                    <a:pt x="0" y="186"/>
                    <a:pt x="0" y="186"/>
                    <a:pt x="0" y="186"/>
                  </a:cubicBezTo>
                  <a:cubicBezTo>
                    <a:pt x="0" y="184"/>
                    <a:pt x="0" y="182"/>
                    <a:pt x="1" y="179"/>
                  </a:cubicBezTo>
                  <a:cubicBezTo>
                    <a:pt x="2" y="175"/>
                    <a:pt x="3" y="173"/>
                    <a:pt x="4" y="169"/>
                  </a:cubicBezTo>
                  <a:cubicBezTo>
                    <a:pt x="4" y="167"/>
                    <a:pt x="3" y="166"/>
                    <a:pt x="4" y="164"/>
                  </a:cubicBezTo>
                  <a:cubicBezTo>
                    <a:pt x="5" y="162"/>
                    <a:pt x="6" y="161"/>
                    <a:pt x="8" y="160"/>
                  </a:cubicBezTo>
                  <a:cubicBezTo>
                    <a:pt x="10" y="159"/>
                    <a:pt x="12" y="158"/>
                    <a:pt x="13" y="155"/>
                  </a:cubicBezTo>
                  <a:cubicBezTo>
                    <a:pt x="13" y="153"/>
                    <a:pt x="13" y="151"/>
                    <a:pt x="14" y="149"/>
                  </a:cubicBezTo>
                  <a:cubicBezTo>
                    <a:pt x="17" y="143"/>
                    <a:pt x="18" y="140"/>
                    <a:pt x="19" y="134"/>
                  </a:cubicBezTo>
                  <a:cubicBezTo>
                    <a:pt x="19" y="130"/>
                    <a:pt x="20" y="128"/>
                    <a:pt x="20" y="124"/>
                  </a:cubicBezTo>
                  <a:cubicBezTo>
                    <a:pt x="20" y="123"/>
                    <a:pt x="20" y="121"/>
                    <a:pt x="19" y="120"/>
                  </a:cubicBezTo>
                  <a:cubicBezTo>
                    <a:pt x="18" y="119"/>
                    <a:pt x="17" y="119"/>
                    <a:pt x="16" y="118"/>
                  </a:cubicBezTo>
                  <a:cubicBezTo>
                    <a:pt x="13" y="116"/>
                    <a:pt x="10" y="114"/>
                    <a:pt x="11" y="110"/>
                  </a:cubicBezTo>
                  <a:cubicBezTo>
                    <a:pt x="13" y="105"/>
                    <a:pt x="19" y="107"/>
                    <a:pt x="24" y="106"/>
                  </a:cubicBezTo>
                  <a:cubicBezTo>
                    <a:pt x="31" y="105"/>
                    <a:pt x="34" y="100"/>
                    <a:pt x="40" y="96"/>
                  </a:cubicBezTo>
                  <a:cubicBezTo>
                    <a:pt x="42" y="95"/>
                    <a:pt x="45" y="94"/>
                    <a:pt x="47" y="92"/>
                  </a:cubicBezTo>
                  <a:cubicBezTo>
                    <a:pt x="52" y="90"/>
                    <a:pt x="52" y="85"/>
                    <a:pt x="53" y="80"/>
                  </a:cubicBezTo>
                  <a:cubicBezTo>
                    <a:pt x="54" y="77"/>
                    <a:pt x="56" y="75"/>
                    <a:pt x="56" y="71"/>
                  </a:cubicBezTo>
                  <a:cubicBezTo>
                    <a:pt x="56" y="65"/>
                    <a:pt x="54" y="62"/>
                    <a:pt x="52" y="57"/>
                  </a:cubicBezTo>
                  <a:cubicBezTo>
                    <a:pt x="51" y="55"/>
                    <a:pt x="51" y="53"/>
                    <a:pt x="49" y="51"/>
                  </a:cubicBezTo>
                  <a:cubicBezTo>
                    <a:pt x="48" y="49"/>
                    <a:pt x="46" y="48"/>
                    <a:pt x="44" y="47"/>
                  </a:cubicBezTo>
                  <a:cubicBezTo>
                    <a:pt x="41" y="44"/>
                    <a:pt x="39" y="42"/>
                    <a:pt x="36" y="39"/>
                  </a:cubicBezTo>
                  <a:cubicBezTo>
                    <a:pt x="35" y="38"/>
                    <a:pt x="34" y="37"/>
                    <a:pt x="32" y="36"/>
                  </a:cubicBezTo>
                  <a:cubicBezTo>
                    <a:pt x="30" y="32"/>
                    <a:pt x="29" y="29"/>
                    <a:pt x="27" y="24"/>
                  </a:cubicBezTo>
                  <a:cubicBezTo>
                    <a:pt x="27" y="24"/>
                    <a:pt x="27" y="24"/>
                    <a:pt x="27" y="24"/>
                  </a:cubicBezTo>
                  <a:cubicBezTo>
                    <a:pt x="177" y="0"/>
                    <a:pt x="177" y="0"/>
                    <a:pt x="177" y="0"/>
                  </a:cubicBezTo>
                  <a:cubicBezTo>
                    <a:pt x="177" y="0"/>
                    <a:pt x="177" y="0"/>
                    <a:pt x="177" y="0"/>
                  </a:cubicBezTo>
                  <a:cubicBezTo>
                    <a:pt x="177" y="12"/>
                    <a:pt x="177" y="12"/>
                    <a:pt x="177" y="12"/>
                  </a:cubicBezTo>
                  <a:cubicBezTo>
                    <a:pt x="177" y="16"/>
                    <a:pt x="179" y="18"/>
                    <a:pt x="180" y="22"/>
                  </a:cubicBezTo>
                  <a:cubicBezTo>
                    <a:pt x="183" y="27"/>
                    <a:pt x="185" y="30"/>
                    <a:pt x="188" y="35"/>
                  </a:cubicBezTo>
                  <a:cubicBezTo>
                    <a:pt x="191" y="40"/>
                    <a:pt x="193" y="44"/>
                    <a:pt x="198" y="48"/>
                  </a:cubicBezTo>
                  <a:cubicBezTo>
                    <a:pt x="199" y="49"/>
                    <a:pt x="200" y="50"/>
                    <a:pt x="202" y="51"/>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15" name="Freeform 15">
              <a:extLst>
                <a:ext uri="{FF2B5EF4-FFF2-40B4-BE49-F238E27FC236}">
                  <a16:creationId xmlns:a16="http://schemas.microsoft.com/office/drawing/2014/main" id="{0AF3519D-7F07-6627-F8C4-1368BF86FDFA}"/>
                </a:ext>
              </a:extLst>
            </p:cNvPr>
            <p:cNvSpPr>
              <a:spLocks/>
            </p:cNvSpPr>
            <p:nvPr/>
          </p:nvSpPr>
          <p:spPr bwMode="auto">
            <a:xfrm>
              <a:off x="3314700" y="2290763"/>
              <a:ext cx="733425" cy="338138"/>
            </a:xfrm>
            <a:custGeom>
              <a:avLst/>
              <a:gdLst/>
              <a:ahLst/>
              <a:cxnLst>
                <a:cxn ang="0">
                  <a:pos x="452" y="176"/>
                </a:cxn>
                <a:cxn ang="0">
                  <a:pos x="455" y="182"/>
                </a:cxn>
                <a:cxn ang="0">
                  <a:pos x="455" y="184"/>
                </a:cxn>
                <a:cxn ang="0">
                  <a:pos x="470" y="200"/>
                </a:cxn>
                <a:cxn ang="0">
                  <a:pos x="475" y="207"/>
                </a:cxn>
                <a:cxn ang="0">
                  <a:pos x="475" y="207"/>
                </a:cxn>
                <a:cxn ang="0">
                  <a:pos x="106" y="217"/>
                </a:cxn>
                <a:cxn ang="0">
                  <a:pos x="106" y="217"/>
                </a:cxn>
                <a:cxn ang="0">
                  <a:pos x="107" y="151"/>
                </a:cxn>
                <a:cxn ang="0">
                  <a:pos x="0" y="146"/>
                </a:cxn>
                <a:cxn ang="0">
                  <a:pos x="0" y="146"/>
                </a:cxn>
                <a:cxn ang="0">
                  <a:pos x="7" y="0"/>
                </a:cxn>
                <a:cxn ang="0">
                  <a:pos x="7" y="0"/>
                </a:cxn>
                <a:cxn ang="0">
                  <a:pos x="299" y="4"/>
                </a:cxn>
                <a:cxn ang="0">
                  <a:pos x="313" y="12"/>
                </a:cxn>
                <a:cxn ang="0">
                  <a:pos x="329" y="18"/>
                </a:cxn>
                <a:cxn ang="0">
                  <a:pos x="355" y="14"/>
                </a:cxn>
                <a:cxn ang="0">
                  <a:pos x="369" y="19"/>
                </a:cxn>
                <a:cxn ang="0">
                  <a:pos x="383" y="24"/>
                </a:cxn>
                <a:cxn ang="0">
                  <a:pos x="406" y="36"/>
                </a:cxn>
                <a:cxn ang="0">
                  <a:pos x="406" y="36"/>
                </a:cxn>
                <a:cxn ang="0">
                  <a:pos x="408" y="39"/>
                </a:cxn>
                <a:cxn ang="0">
                  <a:pos x="416" y="64"/>
                </a:cxn>
                <a:cxn ang="0">
                  <a:pos x="419" y="68"/>
                </a:cxn>
                <a:cxn ang="0">
                  <a:pos x="429" y="88"/>
                </a:cxn>
                <a:cxn ang="0">
                  <a:pos x="427" y="97"/>
                </a:cxn>
                <a:cxn ang="0">
                  <a:pos x="439" y="114"/>
                </a:cxn>
                <a:cxn ang="0">
                  <a:pos x="441" y="126"/>
                </a:cxn>
                <a:cxn ang="0">
                  <a:pos x="444" y="139"/>
                </a:cxn>
                <a:cxn ang="0">
                  <a:pos x="449" y="153"/>
                </a:cxn>
                <a:cxn ang="0">
                  <a:pos x="449" y="167"/>
                </a:cxn>
                <a:cxn ang="0">
                  <a:pos x="450" y="170"/>
                </a:cxn>
                <a:cxn ang="0">
                  <a:pos x="452" y="176"/>
                </a:cxn>
              </a:cxnLst>
              <a:rect l="0" t="0" r="r" b="b"/>
              <a:pathLst>
                <a:path w="475" h="219">
                  <a:moveTo>
                    <a:pt x="452" y="176"/>
                  </a:moveTo>
                  <a:cubicBezTo>
                    <a:pt x="454" y="177"/>
                    <a:pt x="455" y="179"/>
                    <a:pt x="455" y="182"/>
                  </a:cubicBezTo>
                  <a:cubicBezTo>
                    <a:pt x="456" y="183"/>
                    <a:pt x="455" y="183"/>
                    <a:pt x="455" y="184"/>
                  </a:cubicBezTo>
                  <a:cubicBezTo>
                    <a:pt x="458" y="192"/>
                    <a:pt x="463" y="195"/>
                    <a:pt x="470" y="200"/>
                  </a:cubicBezTo>
                  <a:cubicBezTo>
                    <a:pt x="472" y="203"/>
                    <a:pt x="473" y="205"/>
                    <a:pt x="475" y="207"/>
                  </a:cubicBezTo>
                  <a:cubicBezTo>
                    <a:pt x="475" y="207"/>
                    <a:pt x="475" y="207"/>
                    <a:pt x="475" y="207"/>
                  </a:cubicBezTo>
                  <a:cubicBezTo>
                    <a:pt x="475" y="207"/>
                    <a:pt x="317" y="219"/>
                    <a:pt x="106" y="217"/>
                  </a:cubicBezTo>
                  <a:cubicBezTo>
                    <a:pt x="106" y="217"/>
                    <a:pt x="106" y="217"/>
                    <a:pt x="106" y="217"/>
                  </a:cubicBezTo>
                  <a:cubicBezTo>
                    <a:pt x="107" y="151"/>
                    <a:pt x="107" y="151"/>
                    <a:pt x="107" y="151"/>
                  </a:cubicBezTo>
                  <a:cubicBezTo>
                    <a:pt x="0" y="146"/>
                    <a:pt x="0" y="146"/>
                    <a:pt x="0" y="146"/>
                  </a:cubicBezTo>
                  <a:cubicBezTo>
                    <a:pt x="0" y="146"/>
                    <a:pt x="0" y="146"/>
                    <a:pt x="0" y="146"/>
                  </a:cubicBezTo>
                  <a:cubicBezTo>
                    <a:pt x="7" y="0"/>
                    <a:pt x="7" y="0"/>
                    <a:pt x="7" y="0"/>
                  </a:cubicBezTo>
                  <a:cubicBezTo>
                    <a:pt x="7" y="0"/>
                    <a:pt x="7" y="0"/>
                    <a:pt x="7" y="0"/>
                  </a:cubicBezTo>
                  <a:cubicBezTo>
                    <a:pt x="113" y="5"/>
                    <a:pt x="211" y="6"/>
                    <a:pt x="299" y="4"/>
                  </a:cubicBezTo>
                  <a:cubicBezTo>
                    <a:pt x="303" y="8"/>
                    <a:pt x="307" y="10"/>
                    <a:pt x="313" y="12"/>
                  </a:cubicBezTo>
                  <a:cubicBezTo>
                    <a:pt x="319" y="15"/>
                    <a:pt x="322" y="18"/>
                    <a:pt x="329" y="18"/>
                  </a:cubicBezTo>
                  <a:cubicBezTo>
                    <a:pt x="339" y="18"/>
                    <a:pt x="345" y="14"/>
                    <a:pt x="355" y="14"/>
                  </a:cubicBezTo>
                  <a:cubicBezTo>
                    <a:pt x="361" y="14"/>
                    <a:pt x="364" y="18"/>
                    <a:pt x="369" y="19"/>
                  </a:cubicBezTo>
                  <a:cubicBezTo>
                    <a:pt x="375" y="21"/>
                    <a:pt x="378" y="22"/>
                    <a:pt x="383" y="24"/>
                  </a:cubicBezTo>
                  <a:cubicBezTo>
                    <a:pt x="392" y="28"/>
                    <a:pt x="400" y="29"/>
                    <a:pt x="406" y="36"/>
                  </a:cubicBezTo>
                  <a:cubicBezTo>
                    <a:pt x="406" y="36"/>
                    <a:pt x="406" y="36"/>
                    <a:pt x="406" y="36"/>
                  </a:cubicBezTo>
                  <a:cubicBezTo>
                    <a:pt x="407" y="37"/>
                    <a:pt x="407" y="38"/>
                    <a:pt x="408" y="39"/>
                  </a:cubicBezTo>
                  <a:cubicBezTo>
                    <a:pt x="414" y="47"/>
                    <a:pt x="410" y="56"/>
                    <a:pt x="416" y="64"/>
                  </a:cubicBezTo>
                  <a:cubicBezTo>
                    <a:pt x="417" y="66"/>
                    <a:pt x="418" y="67"/>
                    <a:pt x="419" y="68"/>
                  </a:cubicBezTo>
                  <a:cubicBezTo>
                    <a:pt x="425" y="74"/>
                    <a:pt x="430" y="79"/>
                    <a:pt x="429" y="88"/>
                  </a:cubicBezTo>
                  <a:cubicBezTo>
                    <a:pt x="428" y="91"/>
                    <a:pt x="428" y="94"/>
                    <a:pt x="427" y="97"/>
                  </a:cubicBezTo>
                  <a:cubicBezTo>
                    <a:pt x="426" y="105"/>
                    <a:pt x="435" y="107"/>
                    <a:pt x="439" y="114"/>
                  </a:cubicBezTo>
                  <a:cubicBezTo>
                    <a:pt x="441" y="118"/>
                    <a:pt x="441" y="121"/>
                    <a:pt x="441" y="126"/>
                  </a:cubicBezTo>
                  <a:cubicBezTo>
                    <a:pt x="442" y="131"/>
                    <a:pt x="442" y="135"/>
                    <a:pt x="444" y="139"/>
                  </a:cubicBezTo>
                  <a:cubicBezTo>
                    <a:pt x="446" y="144"/>
                    <a:pt x="449" y="147"/>
                    <a:pt x="449" y="153"/>
                  </a:cubicBezTo>
                  <a:cubicBezTo>
                    <a:pt x="449" y="157"/>
                    <a:pt x="449" y="162"/>
                    <a:pt x="449" y="167"/>
                  </a:cubicBezTo>
                  <a:cubicBezTo>
                    <a:pt x="449" y="168"/>
                    <a:pt x="450" y="169"/>
                    <a:pt x="450" y="170"/>
                  </a:cubicBezTo>
                  <a:cubicBezTo>
                    <a:pt x="451" y="172"/>
                    <a:pt x="452" y="174"/>
                    <a:pt x="452" y="176"/>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16" name="Freeform 16">
              <a:extLst>
                <a:ext uri="{FF2B5EF4-FFF2-40B4-BE49-F238E27FC236}">
                  <a16:creationId xmlns:a16="http://schemas.microsoft.com/office/drawing/2014/main" id="{A20ECF24-2ADB-7C18-59EE-69E2BF29C0FE}"/>
                </a:ext>
              </a:extLst>
            </p:cNvPr>
            <p:cNvSpPr>
              <a:spLocks/>
            </p:cNvSpPr>
            <p:nvPr/>
          </p:nvSpPr>
          <p:spPr bwMode="auto">
            <a:xfrm>
              <a:off x="4011613" y="2533650"/>
              <a:ext cx="609600" cy="488950"/>
            </a:xfrm>
            <a:custGeom>
              <a:avLst/>
              <a:gdLst/>
              <a:ahLst/>
              <a:cxnLst>
                <a:cxn ang="0">
                  <a:pos x="219" y="0"/>
                </a:cxn>
                <a:cxn ang="0">
                  <a:pos x="235" y="12"/>
                </a:cxn>
                <a:cxn ang="0">
                  <a:pos x="236" y="34"/>
                </a:cxn>
                <a:cxn ang="0">
                  <a:pos x="244" y="54"/>
                </a:cxn>
                <a:cxn ang="0">
                  <a:pos x="260" y="64"/>
                </a:cxn>
                <a:cxn ang="0">
                  <a:pos x="281" y="87"/>
                </a:cxn>
                <a:cxn ang="0">
                  <a:pos x="287" y="104"/>
                </a:cxn>
                <a:cxn ang="0">
                  <a:pos x="297" y="105"/>
                </a:cxn>
                <a:cxn ang="0">
                  <a:pos x="303" y="104"/>
                </a:cxn>
                <a:cxn ang="0">
                  <a:pos x="316" y="111"/>
                </a:cxn>
                <a:cxn ang="0">
                  <a:pos x="310" y="135"/>
                </a:cxn>
                <a:cxn ang="0">
                  <a:pos x="316" y="152"/>
                </a:cxn>
                <a:cxn ang="0">
                  <a:pos x="338" y="168"/>
                </a:cxn>
                <a:cxn ang="0">
                  <a:pos x="355" y="185"/>
                </a:cxn>
                <a:cxn ang="0">
                  <a:pos x="362" y="211"/>
                </a:cxn>
                <a:cxn ang="0">
                  <a:pos x="368" y="218"/>
                </a:cxn>
                <a:cxn ang="0">
                  <a:pos x="391" y="226"/>
                </a:cxn>
                <a:cxn ang="0">
                  <a:pos x="393" y="229"/>
                </a:cxn>
                <a:cxn ang="0">
                  <a:pos x="395" y="256"/>
                </a:cxn>
                <a:cxn ang="0">
                  <a:pos x="392" y="260"/>
                </a:cxn>
                <a:cxn ang="0">
                  <a:pos x="376" y="274"/>
                </a:cxn>
                <a:cxn ang="0">
                  <a:pos x="371" y="283"/>
                </a:cxn>
                <a:cxn ang="0">
                  <a:pos x="368" y="302"/>
                </a:cxn>
                <a:cxn ang="0">
                  <a:pos x="367" y="312"/>
                </a:cxn>
                <a:cxn ang="0">
                  <a:pos x="345" y="315"/>
                </a:cxn>
                <a:cxn ang="0">
                  <a:pos x="334" y="317"/>
                </a:cxn>
                <a:cxn ang="0">
                  <a:pos x="331" y="303"/>
                </a:cxn>
                <a:cxn ang="0">
                  <a:pos x="337" y="287"/>
                </a:cxn>
                <a:cxn ang="0">
                  <a:pos x="83" y="310"/>
                </a:cxn>
                <a:cxn ang="0">
                  <a:pos x="80" y="272"/>
                </a:cxn>
                <a:cxn ang="0">
                  <a:pos x="69" y="127"/>
                </a:cxn>
                <a:cxn ang="0">
                  <a:pos x="57" y="112"/>
                </a:cxn>
                <a:cxn ang="0">
                  <a:pos x="49" y="104"/>
                </a:cxn>
                <a:cxn ang="0">
                  <a:pos x="43" y="87"/>
                </a:cxn>
                <a:cxn ang="0">
                  <a:pos x="41" y="64"/>
                </a:cxn>
                <a:cxn ang="0">
                  <a:pos x="23" y="50"/>
                </a:cxn>
                <a:cxn ang="0">
                  <a:pos x="18" y="43"/>
                </a:cxn>
                <a:cxn ang="0">
                  <a:pos x="3" y="25"/>
                </a:cxn>
              </a:cxnLst>
              <a:rect l="0" t="0" r="r" b="b"/>
              <a:pathLst>
                <a:path w="395" h="317">
                  <a:moveTo>
                    <a:pt x="0" y="19"/>
                  </a:moveTo>
                  <a:cubicBezTo>
                    <a:pt x="126" y="12"/>
                    <a:pt x="219" y="0"/>
                    <a:pt x="219" y="0"/>
                  </a:cubicBezTo>
                  <a:cubicBezTo>
                    <a:pt x="223" y="8"/>
                    <a:pt x="227" y="8"/>
                    <a:pt x="235" y="12"/>
                  </a:cubicBezTo>
                  <a:cubicBezTo>
                    <a:pt x="235" y="12"/>
                    <a:pt x="235" y="12"/>
                    <a:pt x="235" y="12"/>
                  </a:cubicBezTo>
                  <a:cubicBezTo>
                    <a:pt x="235" y="15"/>
                    <a:pt x="235" y="19"/>
                    <a:pt x="235" y="23"/>
                  </a:cubicBezTo>
                  <a:cubicBezTo>
                    <a:pt x="235" y="27"/>
                    <a:pt x="236" y="30"/>
                    <a:pt x="236" y="34"/>
                  </a:cubicBezTo>
                  <a:cubicBezTo>
                    <a:pt x="237" y="39"/>
                    <a:pt x="236" y="43"/>
                    <a:pt x="238" y="48"/>
                  </a:cubicBezTo>
                  <a:cubicBezTo>
                    <a:pt x="239" y="51"/>
                    <a:pt x="242" y="52"/>
                    <a:pt x="244" y="54"/>
                  </a:cubicBezTo>
                  <a:cubicBezTo>
                    <a:pt x="246" y="56"/>
                    <a:pt x="248" y="57"/>
                    <a:pt x="250" y="59"/>
                  </a:cubicBezTo>
                  <a:cubicBezTo>
                    <a:pt x="254" y="61"/>
                    <a:pt x="257" y="61"/>
                    <a:pt x="260" y="64"/>
                  </a:cubicBezTo>
                  <a:cubicBezTo>
                    <a:pt x="266" y="69"/>
                    <a:pt x="270" y="71"/>
                    <a:pt x="275" y="77"/>
                  </a:cubicBezTo>
                  <a:cubicBezTo>
                    <a:pt x="278" y="80"/>
                    <a:pt x="279" y="83"/>
                    <a:pt x="281" y="87"/>
                  </a:cubicBezTo>
                  <a:cubicBezTo>
                    <a:pt x="283" y="91"/>
                    <a:pt x="284" y="94"/>
                    <a:pt x="285" y="98"/>
                  </a:cubicBezTo>
                  <a:cubicBezTo>
                    <a:pt x="286" y="101"/>
                    <a:pt x="287" y="102"/>
                    <a:pt x="287" y="104"/>
                  </a:cubicBezTo>
                  <a:cubicBezTo>
                    <a:pt x="288" y="107"/>
                    <a:pt x="287" y="110"/>
                    <a:pt x="290" y="110"/>
                  </a:cubicBezTo>
                  <a:cubicBezTo>
                    <a:pt x="293" y="110"/>
                    <a:pt x="295" y="108"/>
                    <a:pt x="297" y="105"/>
                  </a:cubicBezTo>
                  <a:cubicBezTo>
                    <a:pt x="298" y="104"/>
                    <a:pt x="298" y="102"/>
                    <a:pt x="299" y="102"/>
                  </a:cubicBezTo>
                  <a:cubicBezTo>
                    <a:pt x="301" y="102"/>
                    <a:pt x="302" y="104"/>
                    <a:pt x="303" y="104"/>
                  </a:cubicBezTo>
                  <a:cubicBezTo>
                    <a:pt x="305" y="105"/>
                    <a:pt x="307" y="106"/>
                    <a:pt x="309" y="107"/>
                  </a:cubicBezTo>
                  <a:cubicBezTo>
                    <a:pt x="312" y="108"/>
                    <a:pt x="316" y="108"/>
                    <a:pt x="316" y="111"/>
                  </a:cubicBezTo>
                  <a:cubicBezTo>
                    <a:pt x="316" y="116"/>
                    <a:pt x="315" y="120"/>
                    <a:pt x="313" y="125"/>
                  </a:cubicBezTo>
                  <a:cubicBezTo>
                    <a:pt x="312" y="129"/>
                    <a:pt x="310" y="131"/>
                    <a:pt x="310" y="135"/>
                  </a:cubicBezTo>
                  <a:cubicBezTo>
                    <a:pt x="310" y="139"/>
                    <a:pt x="311" y="141"/>
                    <a:pt x="312" y="144"/>
                  </a:cubicBezTo>
                  <a:cubicBezTo>
                    <a:pt x="314" y="147"/>
                    <a:pt x="314" y="149"/>
                    <a:pt x="316" y="152"/>
                  </a:cubicBezTo>
                  <a:cubicBezTo>
                    <a:pt x="320" y="156"/>
                    <a:pt x="325" y="157"/>
                    <a:pt x="329" y="160"/>
                  </a:cubicBezTo>
                  <a:cubicBezTo>
                    <a:pt x="333" y="163"/>
                    <a:pt x="335" y="165"/>
                    <a:pt x="338" y="168"/>
                  </a:cubicBezTo>
                  <a:cubicBezTo>
                    <a:pt x="341" y="170"/>
                    <a:pt x="343" y="171"/>
                    <a:pt x="346" y="173"/>
                  </a:cubicBezTo>
                  <a:cubicBezTo>
                    <a:pt x="350" y="177"/>
                    <a:pt x="352" y="181"/>
                    <a:pt x="355" y="185"/>
                  </a:cubicBezTo>
                  <a:cubicBezTo>
                    <a:pt x="359" y="191"/>
                    <a:pt x="362" y="194"/>
                    <a:pt x="362" y="201"/>
                  </a:cubicBezTo>
                  <a:cubicBezTo>
                    <a:pt x="362" y="204"/>
                    <a:pt x="362" y="207"/>
                    <a:pt x="362" y="211"/>
                  </a:cubicBezTo>
                  <a:cubicBezTo>
                    <a:pt x="362" y="212"/>
                    <a:pt x="363" y="213"/>
                    <a:pt x="364" y="215"/>
                  </a:cubicBezTo>
                  <a:cubicBezTo>
                    <a:pt x="365" y="216"/>
                    <a:pt x="366" y="217"/>
                    <a:pt x="368" y="218"/>
                  </a:cubicBezTo>
                  <a:cubicBezTo>
                    <a:pt x="371" y="221"/>
                    <a:pt x="372" y="224"/>
                    <a:pt x="376" y="225"/>
                  </a:cubicBezTo>
                  <a:cubicBezTo>
                    <a:pt x="381" y="227"/>
                    <a:pt x="388" y="224"/>
                    <a:pt x="391" y="226"/>
                  </a:cubicBezTo>
                  <a:cubicBezTo>
                    <a:pt x="391" y="226"/>
                    <a:pt x="391" y="226"/>
                    <a:pt x="391" y="226"/>
                  </a:cubicBezTo>
                  <a:cubicBezTo>
                    <a:pt x="392" y="226"/>
                    <a:pt x="393" y="227"/>
                    <a:pt x="393" y="229"/>
                  </a:cubicBezTo>
                  <a:cubicBezTo>
                    <a:pt x="393" y="236"/>
                    <a:pt x="393" y="244"/>
                    <a:pt x="393" y="251"/>
                  </a:cubicBezTo>
                  <a:cubicBezTo>
                    <a:pt x="393" y="253"/>
                    <a:pt x="395" y="254"/>
                    <a:pt x="395" y="256"/>
                  </a:cubicBezTo>
                  <a:cubicBezTo>
                    <a:pt x="395" y="258"/>
                    <a:pt x="393" y="259"/>
                    <a:pt x="392" y="260"/>
                  </a:cubicBezTo>
                  <a:cubicBezTo>
                    <a:pt x="392" y="260"/>
                    <a:pt x="392" y="260"/>
                    <a:pt x="392" y="260"/>
                  </a:cubicBezTo>
                  <a:cubicBezTo>
                    <a:pt x="389" y="262"/>
                    <a:pt x="387" y="263"/>
                    <a:pt x="384" y="265"/>
                  </a:cubicBezTo>
                  <a:cubicBezTo>
                    <a:pt x="380" y="268"/>
                    <a:pt x="380" y="271"/>
                    <a:pt x="376" y="274"/>
                  </a:cubicBezTo>
                  <a:cubicBezTo>
                    <a:pt x="376" y="275"/>
                    <a:pt x="375" y="275"/>
                    <a:pt x="374" y="275"/>
                  </a:cubicBezTo>
                  <a:cubicBezTo>
                    <a:pt x="373" y="278"/>
                    <a:pt x="373" y="280"/>
                    <a:pt x="371" y="283"/>
                  </a:cubicBezTo>
                  <a:cubicBezTo>
                    <a:pt x="370" y="287"/>
                    <a:pt x="368" y="289"/>
                    <a:pt x="368" y="293"/>
                  </a:cubicBezTo>
                  <a:cubicBezTo>
                    <a:pt x="368" y="296"/>
                    <a:pt x="368" y="299"/>
                    <a:pt x="368" y="302"/>
                  </a:cubicBezTo>
                  <a:cubicBezTo>
                    <a:pt x="368" y="306"/>
                    <a:pt x="368" y="309"/>
                    <a:pt x="367" y="312"/>
                  </a:cubicBezTo>
                  <a:cubicBezTo>
                    <a:pt x="367" y="312"/>
                    <a:pt x="367" y="312"/>
                    <a:pt x="367" y="312"/>
                  </a:cubicBezTo>
                  <a:cubicBezTo>
                    <a:pt x="364" y="312"/>
                    <a:pt x="361" y="312"/>
                    <a:pt x="357" y="312"/>
                  </a:cubicBezTo>
                  <a:cubicBezTo>
                    <a:pt x="352" y="312"/>
                    <a:pt x="350" y="314"/>
                    <a:pt x="345" y="315"/>
                  </a:cubicBezTo>
                  <a:cubicBezTo>
                    <a:pt x="342" y="315"/>
                    <a:pt x="340" y="315"/>
                    <a:pt x="338" y="316"/>
                  </a:cubicBezTo>
                  <a:cubicBezTo>
                    <a:pt x="336" y="316"/>
                    <a:pt x="335" y="317"/>
                    <a:pt x="334" y="317"/>
                  </a:cubicBezTo>
                  <a:cubicBezTo>
                    <a:pt x="333" y="317"/>
                    <a:pt x="332" y="317"/>
                    <a:pt x="331" y="317"/>
                  </a:cubicBezTo>
                  <a:cubicBezTo>
                    <a:pt x="331" y="311"/>
                    <a:pt x="331" y="308"/>
                    <a:pt x="331" y="303"/>
                  </a:cubicBezTo>
                  <a:cubicBezTo>
                    <a:pt x="331" y="298"/>
                    <a:pt x="333" y="296"/>
                    <a:pt x="335" y="291"/>
                  </a:cubicBezTo>
                  <a:cubicBezTo>
                    <a:pt x="335" y="290"/>
                    <a:pt x="337" y="289"/>
                    <a:pt x="337" y="287"/>
                  </a:cubicBezTo>
                  <a:cubicBezTo>
                    <a:pt x="337" y="283"/>
                    <a:pt x="334" y="281"/>
                    <a:pt x="330" y="281"/>
                  </a:cubicBezTo>
                  <a:cubicBezTo>
                    <a:pt x="83" y="310"/>
                    <a:pt x="83" y="310"/>
                    <a:pt x="83" y="310"/>
                  </a:cubicBezTo>
                  <a:cubicBezTo>
                    <a:pt x="83" y="310"/>
                    <a:pt x="83" y="310"/>
                    <a:pt x="83" y="310"/>
                  </a:cubicBezTo>
                  <a:cubicBezTo>
                    <a:pt x="80" y="272"/>
                    <a:pt x="80" y="272"/>
                    <a:pt x="80" y="272"/>
                  </a:cubicBezTo>
                  <a:cubicBezTo>
                    <a:pt x="80" y="272"/>
                    <a:pt x="80" y="272"/>
                    <a:pt x="80" y="272"/>
                  </a:cubicBezTo>
                  <a:cubicBezTo>
                    <a:pt x="69" y="127"/>
                    <a:pt x="69" y="127"/>
                    <a:pt x="69" y="127"/>
                  </a:cubicBezTo>
                  <a:cubicBezTo>
                    <a:pt x="66" y="122"/>
                    <a:pt x="64" y="118"/>
                    <a:pt x="62" y="113"/>
                  </a:cubicBezTo>
                  <a:cubicBezTo>
                    <a:pt x="60" y="112"/>
                    <a:pt x="59" y="112"/>
                    <a:pt x="57" y="112"/>
                  </a:cubicBezTo>
                  <a:cubicBezTo>
                    <a:pt x="55" y="112"/>
                    <a:pt x="54" y="113"/>
                    <a:pt x="53" y="112"/>
                  </a:cubicBezTo>
                  <a:cubicBezTo>
                    <a:pt x="50" y="110"/>
                    <a:pt x="50" y="107"/>
                    <a:pt x="49" y="104"/>
                  </a:cubicBezTo>
                  <a:cubicBezTo>
                    <a:pt x="48" y="101"/>
                    <a:pt x="47" y="99"/>
                    <a:pt x="45" y="97"/>
                  </a:cubicBezTo>
                  <a:cubicBezTo>
                    <a:pt x="43" y="94"/>
                    <a:pt x="43" y="91"/>
                    <a:pt x="43" y="87"/>
                  </a:cubicBezTo>
                  <a:cubicBezTo>
                    <a:pt x="43" y="81"/>
                    <a:pt x="47" y="78"/>
                    <a:pt x="47" y="72"/>
                  </a:cubicBezTo>
                  <a:cubicBezTo>
                    <a:pt x="47" y="68"/>
                    <a:pt x="44" y="66"/>
                    <a:pt x="41" y="64"/>
                  </a:cubicBezTo>
                  <a:cubicBezTo>
                    <a:pt x="38" y="61"/>
                    <a:pt x="37" y="59"/>
                    <a:pt x="34" y="58"/>
                  </a:cubicBezTo>
                  <a:cubicBezTo>
                    <a:pt x="30" y="56"/>
                    <a:pt x="27" y="53"/>
                    <a:pt x="23" y="50"/>
                  </a:cubicBezTo>
                  <a:cubicBezTo>
                    <a:pt x="23" y="50"/>
                    <a:pt x="23" y="50"/>
                    <a:pt x="23" y="50"/>
                  </a:cubicBezTo>
                  <a:cubicBezTo>
                    <a:pt x="21" y="48"/>
                    <a:pt x="20" y="46"/>
                    <a:pt x="18" y="43"/>
                  </a:cubicBezTo>
                  <a:cubicBezTo>
                    <a:pt x="11" y="38"/>
                    <a:pt x="6" y="35"/>
                    <a:pt x="3" y="27"/>
                  </a:cubicBezTo>
                  <a:cubicBezTo>
                    <a:pt x="3" y="26"/>
                    <a:pt x="4" y="26"/>
                    <a:pt x="3" y="25"/>
                  </a:cubicBezTo>
                  <a:cubicBezTo>
                    <a:pt x="3" y="22"/>
                    <a:pt x="2" y="20"/>
                    <a:pt x="0" y="19"/>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17" name="Freeform 17">
              <a:extLst>
                <a:ext uri="{FF2B5EF4-FFF2-40B4-BE49-F238E27FC236}">
                  <a16:creationId xmlns:a16="http://schemas.microsoft.com/office/drawing/2014/main" id="{28527AD6-D022-E584-8A06-94BAFB5CABCA}"/>
                </a:ext>
              </a:extLst>
            </p:cNvPr>
            <p:cNvSpPr>
              <a:spLocks/>
            </p:cNvSpPr>
            <p:nvPr/>
          </p:nvSpPr>
          <p:spPr bwMode="auto">
            <a:xfrm>
              <a:off x="3471863" y="2611438"/>
              <a:ext cx="663575" cy="366713"/>
            </a:xfrm>
            <a:custGeom>
              <a:avLst/>
              <a:gdLst/>
              <a:ahLst/>
              <a:cxnLst>
                <a:cxn ang="0">
                  <a:pos x="4" y="10"/>
                </a:cxn>
                <a:cxn ang="0">
                  <a:pos x="373" y="0"/>
                </a:cxn>
                <a:cxn ang="0">
                  <a:pos x="373" y="0"/>
                </a:cxn>
                <a:cxn ang="0">
                  <a:pos x="384" y="8"/>
                </a:cxn>
                <a:cxn ang="0">
                  <a:pos x="391" y="14"/>
                </a:cxn>
                <a:cxn ang="0">
                  <a:pos x="397" y="22"/>
                </a:cxn>
                <a:cxn ang="0">
                  <a:pos x="393" y="37"/>
                </a:cxn>
                <a:cxn ang="0">
                  <a:pos x="395" y="47"/>
                </a:cxn>
                <a:cxn ang="0">
                  <a:pos x="399" y="54"/>
                </a:cxn>
                <a:cxn ang="0">
                  <a:pos x="403" y="62"/>
                </a:cxn>
                <a:cxn ang="0">
                  <a:pos x="407" y="62"/>
                </a:cxn>
                <a:cxn ang="0">
                  <a:pos x="412" y="63"/>
                </a:cxn>
                <a:cxn ang="0">
                  <a:pos x="419" y="77"/>
                </a:cxn>
                <a:cxn ang="0">
                  <a:pos x="430" y="222"/>
                </a:cxn>
                <a:cxn ang="0">
                  <a:pos x="430" y="222"/>
                </a:cxn>
                <a:cxn ang="0">
                  <a:pos x="0" y="234"/>
                </a:cxn>
                <a:cxn ang="0">
                  <a:pos x="0" y="234"/>
                </a:cxn>
                <a:cxn ang="0">
                  <a:pos x="4" y="10"/>
                </a:cxn>
              </a:cxnLst>
              <a:rect l="0" t="0" r="r" b="b"/>
              <a:pathLst>
                <a:path w="430" h="238">
                  <a:moveTo>
                    <a:pt x="4" y="10"/>
                  </a:moveTo>
                  <a:cubicBezTo>
                    <a:pt x="215" y="12"/>
                    <a:pt x="373" y="0"/>
                    <a:pt x="373" y="0"/>
                  </a:cubicBezTo>
                  <a:cubicBezTo>
                    <a:pt x="373" y="0"/>
                    <a:pt x="373" y="0"/>
                    <a:pt x="373" y="0"/>
                  </a:cubicBezTo>
                  <a:cubicBezTo>
                    <a:pt x="377" y="3"/>
                    <a:pt x="380" y="6"/>
                    <a:pt x="384" y="8"/>
                  </a:cubicBezTo>
                  <a:cubicBezTo>
                    <a:pt x="387" y="9"/>
                    <a:pt x="388" y="11"/>
                    <a:pt x="391" y="14"/>
                  </a:cubicBezTo>
                  <a:cubicBezTo>
                    <a:pt x="394" y="16"/>
                    <a:pt x="397" y="18"/>
                    <a:pt x="397" y="22"/>
                  </a:cubicBezTo>
                  <a:cubicBezTo>
                    <a:pt x="397" y="28"/>
                    <a:pt x="393" y="31"/>
                    <a:pt x="393" y="37"/>
                  </a:cubicBezTo>
                  <a:cubicBezTo>
                    <a:pt x="393" y="41"/>
                    <a:pt x="393" y="44"/>
                    <a:pt x="395" y="47"/>
                  </a:cubicBezTo>
                  <a:cubicBezTo>
                    <a:pt x="397" y="49"/>
                    <a:pt x="398" y="51"/>
                    <a:pt x="399" y="54"/>
                  </a:cubicBezTo>
                  <a:cubicBezTo>
                    <a:pt x="400" y="57"/>
                    <a:pt x="400" y="60"/>
                    <a:pt x="403" y="62"/>
                  </a:cubicBezTo>
                  <a:cubicBezTo>
                    <a:pt x="404" y="63"/>
                    <a:pt x="405" y="62"/>
                    <a:pt x="407" y="62"/>
                  </a:cubicBezTo>
                  <a:cubicBezTo>
                    <a:pt x="409" y="62"/>
                    <a:pt x="410" y="62"/>
                    <a:pt x="412" y="63"/>
                  </a:cubicBezTo>
                  <a:cubicBezTo>
                    <a:pt x="414" y="68"/>
                    <a:pt x="416" y="72"/>
                    <a:pt x="419" y="77"/>
                  </a:cubicBezTo>
                  <a:cubicBezTo>
                    <a:pt x="430" y="222"/>
                    <a:pt x="430" y="222"/>
                    <a:pt x="430" y="222"/>
                  </a:cubicBezTo>
                  <a:cubicBezTo>
                    <a:pt x="430" y="222"/>
                    <a:pt x="430" y="222"/>
                    <a:pt x="430" y="222"/>
                  </a:cubicBezTo>
                  <a:cubicBezTo>
                    <a:pt x="430" y="222"/>
                    <a:pt x="221" y="238"/>
                    <a:pt x="0" y="234"/>
                  </a:cubicBezTo>
                  <a:cubicBezTo>
                    <a:pt x="0" y="234"/>
                    <a:pt x="0" y="234"/>
                    <a:pt x="0" y="234"/>
                  </a:cubicBezTo>
                  <a:cubicBezTo>
                    <a:pt x="4" y="10"/>
                    <a:pt x="4" y="10"/>
                    <a:pt x="4" y="10"/>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18" name="Freeform 18">
              <a:extLst>
                <a:ext uri="{FF2B5EF4-FFF2-40B4-BE49-F238E27FC236}">
                  <a16:creationId xmlns:a16="http://schemas.microsoft.com/office/drawing/2014/main" id="{92F7E02E-3A55-A73C-FABB-6B30751590C4}"/>
                </a:ext>
              </a:extLst>
            </p:cNvPr>
            <p:cNvSpPr>
              <a:spLocks/>
            </p:cNvSpPr>
            <p:nvPr/>
          </p:nvSpPr>
          <p:spPr bwMode="auto">
            <a:xfrm>
              <a:off x="3025775" y="3024188"/>
              <a:ext cx="1244600" cy="1190625"/>
            </a:xfrm>
            <a:custGeom>
              <a:avLst/>
              <a:gdLst/>
              <a:ahLst/>
              <a:cxnLst>
                <a:cxn ang="0">
                  <a:pos x="792" y="352"/>
                </a:cxn>
                <a:cxn ang="0">
                  <a:pos x="803" y="400"/>
                </a:cxn>
                <a:cxn ang="0">
                  <a:pos x="800" y="470"/>
                </a:cxn>
                <a:cxn ang="0">
                  <a:pos x="767" y="490"/>
                </a:cxn>
                <a:cxn ang="0">
                  <a:pos x="743" y="489"/>
                </a:cxn>
                <a:cxn ang="0">
                  <a:pos x="727" y="485"/>
                </a:cxn>
                <a:cxn ang="0">
                  <a:pos x="723" y="505"/>
                </a:cxn>
                <a:cxn ang="0">
                  <a:pos x="713" y="520"/>
                </a:cxn>
                <a:cxn ang="0">
                  <a:pos x="691" y="548"/>
                </a:cxn>
                <a:cxn ang="0">
                  <a:pos x="653" y="559"/>
                </a:cxn>
                <a:cxn ang="0">
                  <a:pos x="633" y="558"/>
                </a:cxn>
                <a:cxn ang="0">
                  <a:pos x="619" y="575"/>
                </a:cxn>
                <a:cxn ang="0">
                  <a:pos x="615" y="585"/>
                </a:cxn>
                <a:cxn ang="0">
                  <a:pos x="587" y="601"/>
                </a:cxn>
                <a:cxn ang="0">
                  <a:pos x="582" y="621"/>
                </a:cxn>
                <a:cxn ang="0">
                  <a:pos x="568" y="629"/>
                </a:cxn>
                <a:cxn ang="0">
                  <a:pos x="574" y="646"/>
                </a:cxn>
                <a:cxn ang="0">
                  <a:pos x="569" y="658"/>
                </a:cxn>
                <a:cxn ang="0">
                  <a:pos x="571" y="667"/>
                </a:cxn>
                <a:cxn ang="0">
                  <a:pos x="567" y="701"/>
                </a:cxn>
                <a:cxn ang="0">
                  <a:pos x="580" y="740"/>
                </a:cxn>
                <a:cxn ang="0">
                  <a:pos x="591" y="763"/>
                </a:cxn>
                <a:cxn ang="0">
                  <a:pos x="545" y="758"/>
                </a:cxn>
                <a:cxn ang="0">
                  <a:pos x="495" y="746"/>
                </a:cxn>
                <a:cxn ang="0">
                  <a:pos x="455" y="704"/>
                </a:cxn>
                <a:cxn ang="0">
                  <a:pos x="435" y="652"/>
                </a:cxn>
                <a:cxn ang="0">
                  <a:pos x="400" y="612"/>
                </a:cxn>
                <a:cxn ang="0">
                  <a:pos x="363" y="555"/>
                </a:cxn>
                <a:cxn ang="0">
                  <a:pos x="333" y="520"/>
                </a:cxn>
                <a:cxn ang="0">
                  <a:pos x="286" y="491"/>
                </a:cxn>
                <a:cxn ang="0">
                  <a:pos x="242" y="506"/>
                </a:cxn>
                <a:cxn ang="0">
                  <a:pos x="211" y="538"/>
                </a:cxn>
                <a:cxn ang="0">
                  <a:pos x="173" y="524"/>
                </a:cxn>
                <a:cxn ang="0">
                  <a:pos x="126" y="490"/>
                </a:cxn>
                <a:cxn ang="0">
                  <a:pos x="105" y="437"/>
                </a:cxn>
                <a:cxn ang="0">
                  <a:pos x="81" y="403"/>
                </a:cxn>
                <a:cxn ang="0">
                  <a:pos x="48" y="369"/>
                </a:cxn>
                <a:cxn ang="0">
                  <a:pos x="13" y="330"/>
                </a:cxn>
                <a:cxn ang="0">
                  <a:pos x="0" y="310"/>
                </a:cxn>
                <a:cxn ang="0">
                  <a:pos x="404" y="4"/>
                </a:cxn>
                <a:cxn ang="0">
                  <a:pos x="439" y="156"/>
                </a:cxn>
                <a:cxn ang="0">
                  <a:pos x="458" y="158"/>
                </a:cxn>
                <a:cxn ang="0">
                  <a:pos x="514" y="167"/>
                </a:cxn>
                <a:cxn ang="0">
                  <a:pos x="539" y="189"/>
                </a:cxn>
                <a:cxn ang="0">
                  <a:pos x="558" y="186"/>
                </a:cxn>
                <a:cxn ang="0">
                  <a:pos x="586" y="188"/>
                </a:cxn>
                <a:cxn ang="0">
                  <a:pos x="633" y="197"/>
                </a:cxn>
                <a:cxn ang="0">
                  <a:pos x="665" y="181"/>
                </a:cxn>
                <a:cxn ang="0">
                  <a:pos x="706" y="187"/>
                </a:cxn>
                <a:cxn ang="0">
                  <a:pos x="757" y="199"/>
                </a:cxn>
              </a:cxnLst>
              <a:rect l="0" t="0" r="r" b="b"/>
              <a:pathLst>
                <a:path w="806" h="770">
                  <a:moveTo>
                    <a:pt x="771" y="240"/>
                  </a:moveTo>
                  <a:cubicBezTo>
                    <a:pt x="774" y="317"/>
                    <a:pt x="774" y="317"/>
                    <a:pt x="774" y="317"/>
                  </a:cubicBezTo>
                  <a:cubicBezTo>
                    <a:pt x="779" y="327"/>
                    <a:pt x="781" y="334"/>
                    <a:pt x="787" y="344"/>
                  </a:cubicBezTo>
                  <a:cubicBezTo>
                    <a:pt x="788" y="347"/>
                    <a:pt x="790" y="348"/>
                    <a:pt x="792" y="352"/>
                  </a:cubicBezTo>
                  <a:cubicBezTo>
                    <a:pt x="794" y="354"/>
                    <a:pt x="795" y="356"/>
                    <a:pt x="797" y="359"/>
                  </a:cubicBezTo>
                  <a:cubicBezTo>
                    <a:pt x="798" y="362"/>
                    <a:pt x="800" y="363"/>
                    <a:pt x="801" y="365"/>
                  </a:cubicBezTo>
                  <a:cubicBezTo>
                    <a:pt x="805" y="372"/>
                    <a:pt x="806" y="376"/>
                    <a:pt x="806" y="383"/>
                  </a:cubicBezTo>
                  <a:cubicBezTo>
                    <a:pt x="806" y="390"/>
                    <a:pt x="806" y="394"/>
                    <a:pt x="803" y="400"/>
                  </a:cubicBezTo>
                  <a:cubicBezTo>
                    <a:pt x="801" y="405"/>
                    <a:pt x="797" y="408"/>
                    <a:pt x="797" y="414"/>
                  </a:cubicBezTo>
                  <a:cubicBezTo>
                    <a:pt x="797" y="422"/>
                    <a:pt x="801" y="425"/>
                    <a:pt x="801" y="433"/>
                  </a:cubicBezTo>
                  <a:cubicBezTo>
                    <a:pt x="801" y="446"/>
                    <a:pt x="800" y="454"/>
                    <a:pt x="800" y="468"/>
                  </a:cubicBezTo>
                  <a:cubicBezTo>
                    <a:pt x="800" y="468"/>
                    <a:pt x="800" y="469"/>
                    <a:pt x="800" y="470"/>
                  </a:cubicBezTo>
                  <a:cubicBezTo>
                    <a:pt x="800" y="473"/>
                    <a:pt x="800" y="474"/>
                    <a:pt x="799" y="477"/>
                  </a:cubicBezTo>
                  <a:cubicBezTo>
                    <a:pt x="799" y="477"/>
                    <a:pt x="799" y="477"/>
                    <a:pt x="799" y="477"/>
                  </a:cubicBezTo>
                  <a:cubicBezTo>
                    <a:pt x="793" y="479"/>
                    <a:pt x="788" y="481"/>
                    <a:pt x="781" y="484"/>
                  </a:cubicBezTo>
                  <a:cubicBezTo>
                    <a:pt x="776" y="486"/>
                    <a:pt x="772" y="487"/>
                    <a:pt x="767" y="490"/>
                  </a:cubicBezTo>
                  <a:cubicBezTo>
                    <a:pt x="761" y="494"/>
                    <a:pt x="757" y="497"/>
                    <a:pt x="750" y="499"/>
                  </a:cubicBezTo>
                  <a:cubicBezTo>
                    <a:pt x="746" y="500"/>
                    <a:pt x="744" y="500"/>
                    <a:pt x="740" y="501"/>
                  </a:cubicBezTo>
                  <a:cubicBezTo>
                    <a:pt x="742" y="499"/>
                    <a:pt x="745" y="498"/>
                    <a:pt x="745" y="495"/>
                  </a:cubicBezTo>
                  <a:cubicBezTo>
                    <a:pt x="745" y="492"/>
                    <a:pt x="745" y="490"/>
                    <a:pt x="743" y="489"/>
                  </a:cubicBezTo>
                  <a:cubicBezTo>
                    <a:pt x="741" y="487"/>
                    <a:pt x="739" y="487"/>
                    <a:pt x="737" y="485"/>
                  </a:cubicBezTo>
                  <a:cubicBezTo>
                    <a:pt x="736" y="484"/>
                    <a:pt x="737" y="482"/>
                    <a:pt x="737" y="480"/>
                  </a:cubicBezTo>
                  <a:cubicBezTo>
                    <a:pt x="737" y="478"/>
                    <a:pt x="737" y="477"/>
                    <a:pt x="738" y="475"/>
                  </a:cubicBezTo>
                  <a:cubicBezTo>
                    <a:pt x="732" y="477"/>
                    <a:pt x="731" y="481"/>
                    <a:pt x="727" y="485"/>
                  </a:cubicBezTo>
                  <a:cubicBezTo>
                    <a:pt x="726" y="486"/>
                    <a:pt x="726" y="487"/>
                    <a:pt x="725" y="487"/>
                  </a:cubicBezTo>
                  <a:cubicBezTo>
                    <a:pt x="724" y="487"/>
                    <a:pt x="723" y="488"/>
                    <a:pt x="721" y="488"/>
                  </a:cubicBezTo>
                  <a:cubicBezTo>
                    <a:pt x="723" y="491"/>
                    <a:pt x="724" y="492"/>
                    <a:pt x="724" y="496"/>
                  </a:cubicBezTo>
                  <a:cubicBezTo>
                    <a:pt x="724" y="499"/>
                    <a:pt x="723" y="502"/>
                    <a:pt x="723" y="505"/>
                  </a:cubicBezTo>
                  <a:cubicBezTo>
                    <a:pt x="722" y="508"/>
                    <a:pt x="722" y="510"/>
                    <a:pt x="720" y="513"/>
                  </a:cubicBezTo>
                  <a:cubicBezTo>
                    <a:pt x="720" y="514"/>
                    <a:pt x="720" y="514"/>
                    <a:pt x="720" y="515"/>
                  </a:cubicBezTo>
                  <a:cubicBezTo>
                    <a:pt x="719" y="515"/>
                    <a:pt x="718" y="515"/>
                    <a:pt x="718" y="515"/>
                  </a:cubicBezTo>
                  <a:cubicBezTo>
                    <a:pt x="716" y="517"/>
                    <a:pt x="714" y="518"/>
                    <a:pt x="713" y="520"/>
                  </a:cubicBezTo>
                  <a:cubicBezTo>
                    <a:pt x="710" y="523"/>
                    <a:pt x="710" y="525"/>
                    <a:pt x="708" y="528"/>
                  </a:cubicBezTo>
                  <a:cubicBezTo>
                    <a:pt x="706" y="531"/>
                    <a:pt x="704" y="533"/>
                    <a:pt x="702" y="536"/>
                  </a:cubicBezTo>
                  <a:cubicBezTo>
                    <a:pt x="702" y="537"/>
                    <a:pt x="702" y="539"/>
                    <a:pt x="700" y="540"/>
                  </a:cubicBezTo>
                  <a:cubicBezTo>
                    <a:pt x="698" y="544"/>
                    <a:pt x="695" y="545"/>
                    <a:pt x="691" y="548"/>
                  </a:cubicBezTo>
                  <a:cubicBezTo>
                    <a:pt x="688" y="550"/>
                    <a:pt x="687" y="553"/>
                    <a:pt x="684" y="555"/>
                  </a:cubicBezTo>
                  <a:cubicBezTo>
                    <a:pt x="680" y="558"/>
                    <a:pt x="678" y="558"/>
                    <a:pt x="674" y="558"/>
                  </a:cubicBezTo>
                  <a:cubicBezTo>
                    <a:pt x="669" y="560"/>
                    <a:pt x="666" y="560"/>
                    <a:pt x="660" y="560"/>
                  </a:cubicBezTo>
                  <a:cubicBezTo>
                    <a:pt x="657" y="560"/>
                    <a:pt x="655" y="560"/>
                    <a:pt x="653" y="559"/>
                  </a:cubicBezTo>
                  <a:cubicBezTo>
                    <a:pt x="650" y="559"/>
                    <a:pt x="649" y="557"/>
                    <a:pt x="647" y="557"/>
                  </a:cubicBezTo>
                  <a:cubicBezTo>
                    <a:pt x="645" y="557"/>
                    <a:pt x="644" y="558"/>
                    <a:pt x="643" y="559"/>
                  </a:cubicBezTo>
                  <a:cubicBezTo>
                    <a:pt x="641" y="560"/>
                    <a:pt x="640" y="561"/>
                    <a:pt x="638" y="561"/>
                  </a:cubicBezTo>
                  <a:cubicBezTo>
                    <a:pt x="636" y="561"/>
                    <a:pt x="635" y="560"/>
                    <a:pt x="633" y="558"/>
                  </a:cubicBezTo>
                  <a:cubicBezTo>
                    <a:pt x="631" y="559"/>
                    <a:pt x="631" y="559"/>
                    <a:pt x="631" y="559"/>
                  </a:cubicBezTo>
                  <a:cubicBezTo>
                    <a:pt x="632" y="564"/>
                    <a:pt x="632" y="569"/>
                    <a:pt x="637" y="571"/>
                  </a:cubicBezTo>
                  <a:cubicBezTo>
                    <a:pt x="629" y="573"/>
                    <a:pt x="626" y="577"/>
                    <a:pt x="619" y="581"/>
                  </a:cubicBezTo>
                  <a:cubicBezTo>
                    <a:pt x="619" y="578"/>
                    <a:pt x="619" y="577"/>
                    <a:pt x="619" y="575"/>
                  </a:cubicBezTo>
                  <a:cubicBezTo>
                    <a:pt x="616" y="575"/>
                    <a:pt x="616" y="575"/>
                    <a:pt x="616" y="575"/>
                  </a:cubicBezTo>
                  <a:cubicBezTo>
                    <a:pt x="613" y="576"/>
                    <a:pt x="610" y="577"/>
                    <a:pt x="610" y="581"/>
                  </a:cubicBezTo>
                  <a:cubicBezTo>
                    <a:pt x="610" y="585"/>
                    <a:pt x="610" y="585"/>
                    <a:pt x="610" y="585"/>
                  </a:cubicBezTo>
                  <a:cubicBezTo>
                    <a:pt x="615" y="585"/>
                    <a:pt x="615" y="585"/>
                    <a:pt x="615" y="585"/>
                  </a:cubicBezTo>
                  <a:cubicBezTo>
                    <a:pt x="610" y="587"/>
                    <a:pt x="609" y="590"/>
                    <a:pt x="606" y="593"/>
                  </a:cubicBezTo>
                  <a:cubicBezTo>
                    <a:pt x="602" y="596"/>
                    <a:pt x="599" y="597"/>
                    <a:pt x="596" y="601"/>
                  </a:cubicBezTo>
                  <a:cubicBezTo>
                    <a:pt x="595" y="603"/>
                    <a:pt x="594" y="605"/>
                    <a:pt x="593" y="607"/>
                  </a:cubicBezTo>
                  <a:cubicBezTo>
                    <a:pt x="591" y="604"/>
                    <a:pt x="589" y="602"/>
                    <a:pt x="587" y="601"/>
                  </a:cubicBezTo>
                  <a:cubicBezTo>
                    <a:pt x="586" y="603"/>
                    <a:pt x="585" y="604"/>
                    <a:pt x="584" y="606"/>
                  </a:cubicBezTo>
                  <a:cubicBezTo>
                    <a:pt x="583" y="608"/>
                    <a:pt x="582" y="609"/>
                    <a:pt x="582" y="610"/>
                  </a:cubicBezTo>
                  <a:cubicBezTo>
                    <a:pt x="582" y="612"/>
                    <a:pt x="584" y="613"/>
                    <a:pt x="586" y="613"/>
                  </a:cubicBezTo>
                  <a:cubicBezTo>
                    <a:pt x="585" y="616"/>
                    <a:pt x="583" y="618"/>
                    <a:pt x="582" y="621"/>
                  </a:cubicBezTo>
                  <a:cubicBezTo>
                    <a:pt x="581" y="623"/>
                    <a:pt x="581" y="626"/>
                    <a:pt x="579" y="626"/>
                  </a:cubicBezTo>
                  <a:cubicBezTo>
                    <a:pt x="578" y="626"/>
                    <a:pt x="577" y="625"/>
                    <a:pt x="576" y="625"/>
                  </a:cubicBezTo>
                  <a:cubicBezTo>
                    <a:pt x="575" y="625"/>
                    <a:pt x="574" y="625"/>
                    <a:pt x="573" y="626"/>
                  </a:cubicBezTo>
                  <a:cubicBezTo>
                    <a:pt x="571" y="626"/>
                    <a:pt x="568" y="626"/>
                    <a:pt x="568" y="629"/>
                  </a:cubicBezTo>
                  <a:cubicBezTo>
                    <a:pt x="568" y="630"/>
                    <a:pt x="569" y="631"/>
                    <a:pt x="570" y="632"/>
                  </a:cubicBezTo>
                  <a:cubicBezTo>
                    <a:pt x="571" y="634"/>
                    <a:pt x="572" y="636"/>
                    <a:pt x="574" y="636"/>
                  </a:cubicBezTo>
                  <a:cubicBezTo>
                    <a:pt x="575" y="636"/>
                    <a:pt x="576" y="634"/>
                    <a:pt x="578" y="633"/>
                  </a:cubicBezTo>
                  <a:cubicBezTo>
                    <a:pt x="577" y="639"/>
                    <a:pt x="576" y="641"/>
                    <a:pt x="574" y="646"/>
                  </a:cubicBezTo>
                  <a:cubicBezTo>
                    <a:pt x="573" y="649"/>
                    <a:pt x="572" y="651"/>
                    <a:pt x="572" y="655"/>
                  </a:cubicBezTo>
                  <a:cubicBezTo>
                    <a:pt x="572" y="657"/>
                    <a:pt x="572" y="658"/>
                    <a:pt x="572" y="660"/>
                  </a:cubicBezTo>
                  <a:cubicBezTo>
                    <a:pt x="572" y="657"/>
                    <a:pt x="572" y="657"/>
                    <a:pt x="572" y="657"/>
                  </a:cubicBezTo>
                  <a:cubicBezTo>
                    <a:pt x="571" y="657"/>
                    <a:pt x="570" y="658"/>
                    <a:pt x="569" y="658"/>
                  </a:cubicBezTo>
                  <a:cubicBezTo>
                    <a:pt x="567" y="658"/>
                    <a:pt x="566" y="657"/>
                    <a:pt x="565" y="657"/>
                  </a:cubicBezTo>
                  <a:cubicBezTo>
                    <a:pt x="562" y="657"/>
                    <a:pt x="558" y="659"/>
                    <a:pt x="558" y="662"/>
                  </a:cubicBezTo>
                  <a:cubicBezTo>
                    <a:pt x="558" y="666"/>
                    <a:pt x="562" y="669"/>
                    <a:pt x="566" y="669"/>
                  </a:cubicBezTo>
                  <a:cubicBezTo>
                    <a:pt x="568" y="669"/>
                    <a:pt x="569" y="668"/>
                    <a:pt x="571" y="667"/>
                  </a:cubicBezTo>
                  <a:cubicBezTo>
                    <a:pt x="571" y="683"/>
                    <a:pt x="571" y="683"/>
                    <a:pt x="571" y="683"/>
                  </a:cubicBezTo>
                  <a:cubicBezTo>
                    <a:pt x="571" y="686"/>
                    <a:pt x="569" y="688"/>
                    <a:pt x="566" y="691"/>
                  </a:cubicBezTo>
                  <a:cubicBezTo>
                    <a:pt x="566" y="692"/>
                    <a:pt x="565" y="692"/>
                    <a:pt x="565" y="693"/>
                  </a:cubicBezTo>
                  <a:cubicBezTo>
                    <a:pt x="565" y="696"/>
                    <a:pt x="566" y="698"/>
                    <a:pt x="567" y="701"/>
                  </a:cubicBezTo>
                  <a:cubicBezTo>
                    <a:pt x="569" y="704"/>
                    <a:pt x="569" y="707"/>
                    <a:pt x="569" y="710"/>
                  </a:cubicBezTo>
                  <a:cubicBezTo>
                    <a:pt x="570" y="715"/>
                    <a:pt x="570" y="718"/>
                    <a:pt x="572" y="722"/>
                  </a:cubicBezTo>
                  <a:cubicBezTo>
                    <a:pt x="574" y="725"/>
                    <a:pt x="576" y="728"/>
                    <a:pt x="577" y="731"/>
                  </a:cubicBezTo>
                  <a:cubicBezTo>
                    <a:pt x="578" y="734"/>
                    <a:pt x="580" y="736"/>
                    <a:pt x="580" y="740"/>
                  </a:cubicBezTo>
                  <a:cubicBezTo>
                    <a:pt x="580" y="750"/>
                    <a:pt x="580" y="750"/>
                    <a:pt x="580" y="750"/>
                  </a:cubicBezTo>
                  <a:cubicBezTo>
                    <a:pt x="580" y="752"/>
                    <a:pt x="579" y="754"/>
                    <a:pt x="580" y="756"/>
                  </a:cubicBezTo>
                  <a:cubicBezTo>
                    <a:pt x="583" y="759"/>
                    <a:pt x="586" y="758"/>
                    <a:pt x="591" y="758"/>
                  </a:cubicBezTo>
                  <a:cubicBezTo>
                    <a:pt x="591" y="760"/>
                    <a:pt x="591" y="762"/>
                    <a:pt x="591" y="763"/>
                  </a:cubicBezTo>
                  <a:cubicBezTo>
                    <a:pt x="591" y="763"/>
                    <a:pt x="591" y="763"/>
                    <a:pt x="591" y="763"/>
                  </a:cubicBezTo>
                  <a:cubicBezTo>
                    <a:pt x="585" y="765"/>
                    <a:pt x="578" y="767"/>
                    <a:pt x="571" y="768"/>
                  </a:cubicBezTo>
                  <a:cubicBezTo>
                    <a:pt x="563" y="770"/>
                    <a:pt x="560" y="762"/>
                    <a:pt x="553" y="759"/>
                  </a:cubicBezTo>
                  <a:cubicBezTo>
                    <a:pt x="550" y="758"/>
                    <a:pt x="548" y="758"/>
                    <a:pt x="545" y="758"/>
                  </a:cubicBezTo>
                  <a:cubicBezTo>
                    <a:pt x="541" y="758"/>
                    <a:pt x="538" y="758"/>
                    <a:pt x="534" y="757"/>
                  </a:cubicBezTo>
                  <a:cubicBezTo>
                    <a:pt x="529" y="757"/>
                    <a:pt x="526" y="757"/>
                    <a:pt x="522" y="755"/>
                  </a:cubicBezTo>
                  <a:cubicBezTo>
                    <a:pt x="519" y="753"/>
                    <a:pt x="518" y="750"/>
                    <a:pt x="514" y="749"/>
                  </a:cubicBezTo>
                  <a:cubicBezTo>
                    <a:pt x="507" y="746"/>
                    <a:pt x="502" y="749"/>
                    <a:pt x="495" y="746"/>
                  </a:cubicBezTo>
                  <a:cubicBezTo>
                    <a:pt x="493" y="745"/>
                    <a:pt x="492" y="744"/>
                    <a:pt x="491" y="743"/>
                  </a:cubicBezTo>
                  <a:cubicBezTo>
                    <a:pt x="485" y="740"/>
                    <a:pt x="481" y="739"/>
                    <a:pt x="476" y="736"/>
                  </a:cubicBezTo>
                  <a:cubicBezTo>
                    <a:pt x="468" y="733"/>
                    <a:pt x="461" y="731"/>
                    <a:pt x="459" y="723"/>
                  </a:cubicBezTo>
                  <a:cubicBezTo>
                    <a:pt x="457" y="716"/>
                    <a:pt x="458" y="710"/>
                    <a:pt x="455" y="704"/>
                  </a:cubicBezTo>
                  <a:cubicBezTo>
                    <a:pt x="454" y="701"/>
                    <a:pt x="452" y="700"/>
                    <a:pt x="450" y="698"/>
                  </a:cubicBezTo>
                  <a:cubicBezTo>
                    <a:pt x="447" y="693"/>
                    <a:pt x="446" y="690"/>
                    <a:pt x="444" y="684"/>
                  </a:cubicBezTo>
                  <a:cubicBezTo>
                    <a:pt x="442" y="676"/>
                    <a:pt x="442" y="671"/>
                    <a:pt x="439" y="663"/>
                  </a:cubicBezTo>
                  <a:cubicBezTo>
                    <a:pt x="438" y="659"/>
                    <a:pt x="437" y="656"/>
                    <a:pt x="435" y="652"/>
                  </a:cubicBezTo>
                  <a:cubicBezTo>
                    <a:pt x="434" y="649"/>
                    <a:pt x="434" y="647"/>
                    <a:pt x="432" y="645"/>
                  </a:cubicBezTo>
                  <a:cubicBezTo>
                    <a:pt x="428" y="637"/>
                    <a:pt x="420" y="638"/>
                    <a:pt x="414" y="631"/>
                  </a:cubicBezTo>
                  <a:cubicBezTo>
                    <a:pt x="412" y="630"/>
                    <a:pt x="411" y="628"/>
                    <a:pt x="410" y="626"/>
                  </a:cubicBezTo>
                  <a:cubicBezTo>
                    <a:pt x="406" y="620"/>
                    <a:pt x="404" y="618"/>
                    <a:pt x="400" y="612"/>
                  </a:cubicBezTo>
                  <a:cubicBezTo>
                    <a:pt x="397" y="607"/>
                    <a:pt x="395" y="604"/>
                    <a:pt x="391" y="599"/>
                  </a:cubicBezTo>
                  <a:cubicBezTo>
                    <a:pt x="388" y="594"/>
                    <a:pt x="384" y="593"/>
                    <a:pt x="380" y="588"/>
                  </a:cubicBezTo>
                  <a:cubicBezTo>
                    <a:pt x="377" y="583"/>
                    <a:pt x="375" y="580"/>
                    <a:pt x="373" y="574"/>
                  </a:cubicBezTo>
                  <a:cubicBezTo>
                    <a:pt x="370" y="567"/>
                    <a:pt x="368" y="562"/>
                    <a:pt x="363" y="555"/>
                  </a:cubicBezTo>
                  <a:cubicBezTo>
                    <a:pt x="360" y="549"/>
                    <a:pt x="358" y="546"/>
                    <a:pt x="354" y="541"/>
                  </a:cubicBezTo>
                  <a:cubicBezTo>
                    <a:pt x="352" y="538"/>
                    <a:pt x="350" y="537"/>
                    <a:pt x="347" y="535"/>
                  </a:cubicBezTo>
                  <a:cubicBezTo>
                    <a:pt x="343" y="533"/>
                    <a:pt x="342" y="531"/>
                    <a:pt x="338" y="528"/>
                  </a:cubicBezTo>
                  <a:cubicBezTo>
                    <a:pt x="336" y="525"/>
                    <a:pt x="335" y="523"/>
                    <a:pt x="333" y="520"/>
                  </a:cubicBezTo>
                  <a:cubicBezTo>
                    <a:pt x="331" y="517"/>
                    <a:pt x="328" y="516"/>
                    <a:pt x="326" y="513"/>
                  </a:cubicBezTo>
                  <a:cubicBezTo>
                    <a:pt x="324" y="510"/>
                    <a:pt x="323" y="507"/>
                    <a:pt x="320" y="503"/>
                  </a:cubicBezTo>
                  <a:cubicBezTo>
                    <a:pt x="315" y="498"/>
                    <a:pt x="310" y="498"/>
                    <a:pt x="303" y="496"/>
                  </a:cubicBezTo>
                  <a:cubicBezTo>
                    <a:pt x="297" y="494"/>
                    <a:pt x="293" y="491"/>
                    <a:pt x="286" y="491"/>
                  </a:cubicBezTo>
                  <a:cubicBezTo>
                    <a:pt x="282" y="491"/>
                    <a:pt x="278" y="491"/>
                    <a:pt x="274" y="491"/>
                  </a:cubicBezTo>
                  <a:cubicBezTo>
                    <a:pt x="269" y="491"/>
                    <a:pt x="267" y="492"/>
                    <a:pt x="264" y="495"/>
                  </a:cubicBezTo>
                  <a:cubicBezTo>
                    <a:pt x="259" y="500"/>
                    <a:pt x="254" y="501"/>
                    <a:pt x="247" y="504"/>
                  </a:cubicBezTo>
                  <a:cubicBezTo>
                    <a:pt x="245" y="505"/>
                    <a:pt x="243" y="504"/>
                    <a:pt x="242" y="506"/>
                  </a:cubicBezTo>
                  <a:cubicBezTo>
                    <a:pt x="241" y="506"/>
                    <a:pt x="241" y="507"/>
                    <a:pt x="241" y="508"/>
                  </a:cubicBezTo>
                  <a:cubicBezTo>
                    <a:pt x="237" y="513"/>
                    <a:pt x="233" y="515"/>
                    <a:pt x="229" y="520"/>
                  </a:cubicBezTo>
                  <a:cubicBezTo>
                    <a:pt x="227" y="525"/>
                    <a:pt x="228" y="530"/>
                    <a:pt x="224" y="532"/>
                  </a:cubicBezTo>
                  <a:cubicBezTo>
                    <a:pt x="219" y="535"/>
                    <a:pt x="214" y="534"/>
                    <a:pt x="211" y="538"/>
                  </a:cubicBezTo>
                  <a:cubicBezTo>
                    <a:pt x="210" y="539"/>
                    <a:pt x="210" y="541"/>
                    <a:pt x="210" y="542"/>
                  </a:cubicBezTo>
                  <a:cubicBezTo>
                    <a:pt x="209" y="543"/>
                    <a:pt x="207" y="543"/>
                    <a:pt x="206" y="543"/>
                  </a:cubicBezTo>
                  <a:cubicBezTo>
                    <a:pt x="203" y="542"/>
                    <a:pt x="202" y="541"/>
                    <a:pt x="200" y="541"/>
                  </a:cubicBezTo>
                  <a:cubicBezTo>
                    <a:pt x="188" y="536"/>
                    <a:pt x="183" y="531"/>
                    <a:pt x="173" y="524"/>
                  </a:cubicBezTo>
                  <a:cubicBezTo>
                    <a:pt x="169" y="521"/>
                    <a:pt x="167" y="520"/>
                    <a:pt x="163" y="518"/>
                  </a:cubicBezTo>
                  <a:cubicBezTo>
                    <a:pt x="157" y="516"/>
                    <a:pt x="153" y="517"/>
                    <a:pt x="148" y="514"/>
                  </a:cubicBezTo>
                  <a:cubicBezTo>
                    <a:pt x="143" y="511"/>
                    <a:pt x="142" y="506"/>
                    <a:pt x="139" y="501"/>
                  </a:cubicBezTo>
                  <a:cubicBezTo>
                    <a:pt x="135" y="496"/>
                    <a:pt x="131" y="494"/>
                    <a:pt x="126" y="490"/>
                  </a:cubicBezTo>
                  <a:cubicBezTo>
                    <a:pt x="123" y="488"/>
                    <a:pt x="122" y="485"/>
                    <a:pt x="120" y="481"/>
                  </a:cubicBezTo>
                  <a:cubicBezTo>
                    <a:pt x="118" y="477"/>
                    <a:pt x="116" y="476"/>
                    <a:pt x="115" y="471"/>
                  </a:cubicBezTo>
                  <a:cubicBezTo>
                    <a:pt x="114" y="469"/>
                    <a:pt x="115" y="467"/>
                    <a:pt x="115" y="464"/>
                  </a:cubicBezTo>
                  <a:cubicBezTo>
                    <a:pt x="114" y="452"/>
                    <a:pt x="110" y="447"/>
                    <a:pt x="105" y="437"/>
                  </a:cubicBezTo>
                  <a:cubicBezTo>
                    <a:pt x="103" y="434"/>
                    <a:pt x="102" y="432"/>
                    <a:pt x="101" y="429"/>
                  </a:cubicBezTo>
                  <a:cubicBezTo>
                    <a:pt x="99" y="426"/>
                    <a:pt x="97" y="424"/>
                    <a:pt x="96" y="421"/>
                  </a:cubicBezTo>
                  <a:cubicBezTo>
                    <a:pt x="95" y="418"/>
                    <a:pt x="95" y="415"/>
                    <a:pt x="94" y="411"/>
                  </a:cubicBezTo>
                  <a:cubicBezTo>
                    <a:pt x="91" y="406"/>
                    <a:pt x="86" y="406"/>
                    <a:pt x="81" y="403"/>
                  </a:cubicBezTo>
                  <a:cubicBezTo>
                    <a:pt x="75" y="400"/>
                    <a:pt x="73" y="396"/>
                    <a:pt x="67" y="392"/>
                  </a:cubicBezTo>
                  <a:cubicBezTo>
                    <a:pt x="63" y="389"/>
                    <a:pt x="61" y="387"/>
                    <a:pt x="56" y="384"/>
                  </a:cubicBezTo>
                  <a:cubicBezTo>
                    <a:pt x="54" y="383"/>
                    <a:pt x="53" y="383"/>
                    <a:pt x="52" y="381"/>
                  </a:cubicBezTo>
                  <a:cubicBezTo>
                    <a:pt x="49" y="377"/>
                    <a:pt x="49" y="374"/>
                    <a:pt x="48" y="369"/>
                  </a:cubicBezTo>
                  <a:cubicBezTo>
                    <a:pt x="47" y="364"/>
                    <a:pt x="47" y="360"/>
                    <a:pt x="44" y="357"/>
                  </a:cubicBezTo>
                  <a:cubicBezTo>
                    <a:pt x="38" y="353"/>
                    <a:pt x="33" y="354"/>
                    <a:pt x="28" y="350"/>
                  </a:cubicBezTo>
                  <a:cubicBezTo>
                    <a:pt x="24" y="346"/>
                    <a:pt x="24" y="341"/>
                    <a:pt x="21" y="337"/>
                  </a:cubicBezTo>
                  <a:cubicBezTo>
                    <a:pt x="19" y="334"/>
                    <a:pt x="17" y="332"/>
                    <a:pt x="13" y="330"/>
                  </a:cubicBezTo>
                  <a:cubicBezTo>
                    <a:pt x="13" y="330"/>
                    <a:pt x="13" y="330"/>
                    <a:pt x="13" y="330"/>
                  </a:cubicBezTo>
                  <a:cubicBezTo>
                    <a:pt x="11" y="327"/>
                    <a:pt x="10" y="324"/>
                    <a:pt x="7" y="321"/>
                  </a:cubicBezTo>
                  <a:cubicBezTo>
                    <a:pt x="6" y="319"/>
                    <a:pt x="5" y="319"/>
                    <a:pt x="4" y="318"/>
                  </a:cubicBezTo>
                  <a:cubicBezTo>
                    <a:pt x="1" y="316"/>
                    <a:pt x="1" y="313"/>
                    <a:pt x="0" y="310"/>
                  </a:cubicBezTo>
                  <a:cubicBezTo>
                    <a:pt x="223" y="324"/>
                    <a:pt x="223" y="324"/>
                    <a:pt x="223" y="324"/>
                  </a:cubicBezTo>
                  <a:cubicBezTo>
                    <a:pt x="230" y="0"/>
                    <a:pt x="230" y="0"/>
                    <a:pt x="230" y="0"/>
                  </a:cubicBezTo>
                  <a:cubicBezTo>
                    <a:pt x="230" y="0"/>
                    <a:pt x="230" y="0"/>
                    <a:pt x="230" y="0"/>
                  </a:cubicBezTo>
                  <a:cubicBezTo>
                    <a:pt x="404" y="4"/>
                    <a:pt x="404" y="4"/>
                    <a:pt x="404" y="4"/>
                  </a:cubicBezTo>
                  <a:cubicBezTo>
                    <a:pt x="404" y="142"/>
                    <a:pt x="404" y="142"/>
                    <a:pt x="404" y="142"/>
                  </a:cubicBezTo>
                  <a:cubicBezTo>
                    <a:pt x="411" y="143"/>
                    <a:pt x="415" y="143"/>
                    <a:pt x="423" y="145"/>
                  </a:cubicBezTo>
                  <a:cubicBezTo>
                    <a:pt x="426" y="146"/>
                    <a:pt x="428" y="147"/>
                    <a:pt x="431" y="148"/>
                  </a:cubicBezTo>
                  <a:cubicBezTo>
                    <a:pt x="434" y="151"/>
                    <a:pt x="435" y="156"/>
                    <a:pt x="439" y="156"/>
                  </a:cubicBezTo>
                  <a:cubicBezTo>
                    <a:pt x="440" y="156"/>
                    <a:pt x="440" y="154"/>
                    <a:pt x="441" y="154"/>
                  </a:cubicBezTo>
                  <a:cubicBezTo>
                    <a:pt x="445" y="153"/>
                    <a:pt x="448" y="150"/>
                    <a:pt x="452" y="150"/>
                  </a:cubicBezTo>
                  <a:cubicBezTo>
                    <a:pt x="453" y="150"/>
                    <a:pt x="453" y="152"/>
                    <a:pt x="453" y="152"/>
                  </a:cubicBezTo>
                  <a:cubicBezTo>
                    <a:pt x="455" y="154"/>
                    <a:pt x="456" y="156"/>
                    <a:pt x="458" y="158"/>
                  </a:cubicBezTo>
                  <a:cubicBezTo>
                    <a:pt x="460" y="160"/>
                    <a:pt x="463" y="161"/>
                    <a:pt x="465" y="163"/>
                  </a:cubicBezTo>
                  <a:cubicBezTo>
                    <a:pt x="471" y="167"/>
                    <a:pt x="474" y="169"/>
                    <a:pt x="481" y="169"/>
                  </a:cubicBezTo>
                  <a:cubicBezTo>
                    <a:pt x="492" y="169"/>
                    <a:pt x="499" y="167"/>
                    <a:pt x="510" y="167"/>
                  </a:cubicBezTo>
                  <a:cubicBezTo>
                    <a:pt x="511" y="167"/>
                    <a:pt x="512" y="167"/>
                    <a:pt x="514" y="167"/>
                  </a:cubicBezTo>
                  <a:cubicBezTo>
                    <a:pt x="516" y="168"/>
                    <a:pt x="516" y="170"/>
                    <a:pt x="518" y="171"/>
                  </a:cubicBezTo>
                  <a:cubicBezTo>
                    <a:pt x="521" y="173"/>
                    <a:pt x="524" y="173"/>
                    <a:pt x="527" y="176"/>
                  </a:cubicBezTo>
                  <a:cubicBezTo>
                    <a:pt x="529" y="177"/>
                    <a:pt x="530" y="180"/>
                    <a:pt x="531" y="182"/>
                  </a:cubicBezTo>
                  <a:cubicBezTo>
                    <a:pt x="533" y="186"/>
                    <a:pt x="535" y="189"/>
                    <a:pt x="539" y="189"/>
                  </a:cubicBezTo>
                  <a:cubicBezTo>
                    <a:pt x="541" y="189"/>
                    <a:pt x="542" y="188"/>
                    <a:pt x="544" y="186"/>
                  </a:cubicBezTo>
                  <a:cubicBezTo>
                    <a:pt x="546" y="184"/>
                    <a:pt x="549" y="182"/>
                    <a:pt x="552" y="182"/>
                  </a:cubicBezTo>
                  <a:cubicBezTo>
                    <a:pt x="555" y="182"/>
                    <a:pt x="556" y="183"/>
                    <a:pt x="557" y="184"/>
                  </a:cubicBezTo>
                  <a:cubicBezTo>
                    <a:pt x="558" y="185"/>
                    <a:pt x="558" y="186"/>
                    <a:pt x="558" y="186"/>
                  </a:cubicBezTo>
                  <a:cubicBezTo>
                    <a:pt x="561" y="189"/>
                    <a:pt x="564" y="189"/>
                    <a:pt x="568" y="189"/>
                  </a:cubicBezTo>
                  <a:cubicBezTo>
                    <a:pt x="571" y="188"/>
                    <a:pt x="573" y="188"/>
                    <a:pt x="576" y="189"/>
                  </a:cubicBezTo>
                  <a:cubicBezTo>
                    <a:pt x="578" y="190"/>
                    <a:pt x="580" y="192"/>
                    <a:pt x="582" y="192"/>
                  </a:cubicBezTo>
                  <a:cubicBezTo>
                    <a:pt x="585" y="192"/>
                    <a:pt x="584" y="188"/>
                    <a:pt x="586" y="188"/>
                  </a:cubicBezTo>
                  <a:cubicBezTo>
                    <a:pt x="589" y="188"/>
                    <a:pt x="590" y="189"/>
                    <a:pt x="592" y="190"/>
                  </a:cubicBezTo>
                  <a:cubicBezTo>
                    <a:pt x="602" y="191"/>
                    <a:pt x="607" y="193"/>
                    <a:pt x="617" y="195"/>
                  </a:cubicBezTo>
                  <a:cubicBezTo>
                    <a:pt x="621" y="196"/>
                    <a:pt x="622" y="198"/>
                    <a:pt x="626" y="198"/>
                  </a:cubicBezTo>
                  <a:cubicBezTo>
                    <a:pt x="629" y="198"/>
                    <a:pt x="630" y="198"/>
                    <a:pt x="633" y="197"/>
                  </a:cubicBezTo>
                  <a:cubicBezTo>
                    <a:pt x="637" y="196"/>
                    <a:pt x="639" y="195"/>
                    <a:pt x="642" y="192"/>
                  </a:cubicBezTo>
                  <a:cubicBezTo>
                    <a:pt x="644" y="191"/>
                    <a:pt x="644" y="190"/>
                    <a:pt x="646" y="189"/>
                  </a:cubicBezTo>
                  <a:cubicBezTo>
                    <a:pt x="650" y="186"/>
                    <a:pt x="654" y="187"/>
                    <a:pt x="659" y="185"/>
                  </a:cubicBezTo>
                  <a:cubicBezTo>
                    <a:pt x="662" y="184"/>
                    <a:pt x="663" y="182"/>
                    <a:pt x="665" y="181"/>
                  </a:cubicBezTo>
                  <a:cubicBezTo>
                    <a:pt x="668" y="180"/>
                    <a:pt x="670" y="180"/>
                    <a:pt x="673" y="180"/>
                  </a:cubicBezTo>
                  <a:cubicBezTo>
                    <a:pt x="676" y="181"/>
                    <a:pt x="677" y="183"/>
                    <a:pt x="681" y="183"/>
                  </a:cubicBezTo>
                  <a:cubicBezTo>
                    <a:pt x="694" y="183"/>
                    <a:pt x="694" y="183"/>
                    <a:pt x="694" y="183"/>
                  </a:cubicBezTo>
                  <a:cubicBezTo>
                    <a:pt x="699" y="183"/>
                    <a:pt x="701" y="185"/>
                    <a:pt x="706" y="187"/>
                  </a:cubicBezTo>
                  <a:cubicBezTo>
                    <a:pt x="711" y="189"/>
                    <a:pt x="714" y="191"/>
                    <a:pt x="719" y="193"/>
                  </a:cubicBezTo>
                  <a:cubicBezTo>
                    <a:pt x="726" y="197"/>
                    <a:pt x="731" y="196"/>
                    <a:pt x="739" y="196"/>
                  </a:cubicBezTo>
                  <a:cubicBezTo>
                    <a:pt x="739" y="196"/>
                    <a:pt x="739" y="196"/>
                    <a:pt x="739" y="196"/>
                  </a:cubicBezTo>
                  <a:cubicBezTo>
                    <a:pt x="745" y="198"/>
                    <a:pt x="750" y="199"/>
                    <a:pt x="757" y="199"/>
                  </a:cubicBezTo>
                  <a:cubicBezTo>
                    <a:pt x="761" y="199"/>
                    <a:pt x="764" y="199"/>
                    <a:pt x="768" y="199"/>
                  </a:cubicBezTo>
                  <a:cubicBezTo>
                    <a:pt x="771" y="240"/>
                    <a:pt x="771" y="240"/>
                    <a:pt x="771" y="240"/>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19" name="Freeform 19">
              <a:extLst>
                <a:ext uri="{FF2B5EF4-FFF2-40B4-BE49-F238E27FC236}">
                  <a16:creationId xmlns:a16="http://schemas.microsoft.com/office/drawing/2014/main" id="{99407D85-1989-8A69-8F1D-A35C4F84D227}"/>
                </a:ext>
              </a:extLst>
            </p:cNvPr>
            <p:cNvSpPr>
              <a:spLocks/>
            </p:cNvSpPr>
            <p:nvPr/>
          </p:nvSpPr>
          <p:spPr bwMode="auto">
            <a:xfrm>
              <a:off x="4140200" y="2967038"/>
              <a:ext cx="438150" cy="428625"/>
            </a:xfrm>
            <a:custGeom>
              <a:avLst/>
              <a:gdLst/>
              <a:ahLst/>
              <a:cxnLst>
                <a:cxn ang="0">
                  <a:pos x="0" y="29"/>
                </a:cxn>
                <a:cxn ang="0">
                  <a:pos x="11" y="96"/>
                </a:cxn>
                <a:cxn ang="0">
                  <a:pos x="17" y="233"/>
                </a:cxn>
                <a:cxn ang="0">
                  <a:pos x="17" y="233"/>
                </a:cxn>
                <a:cxn ang="0">
                  <a:pos x="35" y="236"/>
                </a:cxn>
                <a:cxn ang="0">
                  <a:pos x="46" y="236"/>
                </a:cxn>
                <a:cxn ang="0">
                  <a:pos x="49" y="277"/>
                </a:cxn>
                <a:cxn ang="0">
                  <a:pos x="49" y="277"/>
                </a:cxn>
                <a:cxn ang="0">
                  <a:pos x="218" y="260"/>
                </a:cxn>
                <a:cxn ang="0">
                  <a:pos x="218" y="260"/>
                </a:cxn>
                <a:cxn ang="0">
                  <a:pos x="218" y="258"/>
                </a:cxn>
                <a:cxn ang="0">
                  <a:pos x="218" y="250"/>
                </a:cxn>
                <a:cxn ang="0">
                  <a:pos x="217" y="241"/>
                </a:cxn>
                <a:cxn ang="0">
                  <a:pos x="215" y="222"/>
                </a:cxn>
                <a:cxn ang="0">
                  <a:pos x="212" y="214"/>
                </a:cxn>
                <a:cxn ang="0">
                  <a:pos x="216" y="202"/>
                </a:cxn>
                <a:cxn ang="0">
                  <a:pos x="217" y="191"/>
                </a:cxn>
                <a:cxn ang="0">
                  <a:pos x="231" y="168"/>
                </a:cxn>
                <a:cxn ang="0">
                  <a:pos x="229" y="163"/>
                </a:cxn>
                <a:cxn ang="0">
                  <a:pos x="231" y="160"/>
                </a:cxn>
                <a:cxn ang="0">
                  <a:pos x="239" y="154"/>
                </a:cxn>
                <a:cxn ang="0">
                  <a:pos x="244" y="142"/>
                </a:cxn>
                <a:cxn ang="0">
                  <a:pos x="244" y="136"/>
                </a:cxn>
                <a:cxn ang="0">
                  <a:pos x="244" y="134"/>
                </a:cxn>
                <a:cxn ang="0">
                  <a:pos x="246" y="130"/>
                </a:cxn>
                <a:cxn ang="0">
                  <a:pos x="251" y="120"/>
                </a:cxn>
                <a:cxn ang="0">
                  <a:pos x="255" y="117"/>
                </a:cxn>
                <a:cxn ang="0">
                  <a:pos x="259" y="108"/>
                </a:cxn>
                <a:cxn ang="0">
                  <a:pos x="259" y="108"/>
                </a:cxn>
                <a:cxn ang="0">
                  <a:pos x="259" y="105"/>
                </a:cxn>
                <a:cxn ang="0">
                  <a:pos x="258" y="99"/>
                </a:cxn>
                <a:cxn ang="0">
                  <a:pos x="261" y="95"/>
                </a:cxn>
                <a:cxn ang="0">
                  <a:pos x="267" y="84"/>
                </a:cxn>
                <a:cxn ang="0">
                  <a:pos x="269" y="74"/>
                </a:cxn>
                <a:cxn ang="0">
                  <a:pos x="274" y="62"/>
                </a:cxn>
                <a:cxn ang="0">
                  <a:pos x="274" y="54"/>
                </a:cxn>
                <a:cxn ang="0">
                  <a:pos x="274" y="51"/>
                </a:cxn>
                <a:cxn ang="0">
                  <a:pos x="283" y="39"/>
                </a:cxn>
                <a:cxn ang="0">
                  <a:pos x="284" y="31"/>
                </a:cxn>
                <a:cxn ang="0">
                  <a:pos x="284" y="31"/>
                </a:cxn>
                <a:cxn ang="0">
                  <a:pos x="274" y="31"/>
                </a:cxn>
                <a:cxn ang="0">
                  <a:pos x="262" y="34"/>
                </a:cxn>
                <a:cxn ang="0">
                  <a:pos x="255" y="35"/>
                </a:cxn>
                <a:cxn ang="0">
                  <a:pos x="251" y="36"/>
                </a:cxn>
                <a:cxn ang="0">
                  <a:pos x="248" y="36"/>
                </a:cxn>
                <a:cxn ang="0">
                  <a:pos x="248" y="22"/>
                </a:cxn>
                <a:cxn ang="0">
                  <a:pos x="252" y="10"/>
                </a:cxn>
                <a:cxn ang="0">
                  <a:pos x="254" y="6"/>
                </a:cxn>
                <a:cxn ang="0">
                  <a:pos x="247" y="0"/>
                </a:cxn>
                <a:cxn ang="0">
                  <a:pos x="0" y="29"/>
                </a:cxn>
              </a:cxnLst>
              <a:rect l="0" t="0" r="r" b="b"/>
              <a:pathLst>
                <a:path w="284" h="277">
                  <a:moveTo>
                    <a:pt x="0" y="29"/>
                  </a:moveTo>
                  <a:cubicBezTo>
                    <a:pt x="11" y="96"/>
                    <a:pt x="11" y="96"/>
                    <a:pt x="11" y="96"/>
                  </a:cubicBezTo>
                  <a:cubicBezTo>
                    <a:pt x="17" y="233"/>
                    <a:pt x="17" y="233"/>
                    <a:pt x="17" y="233"/>
                  </a:cubicBezTo>
                  <a:cubicBezTo>
                    <a:pt x="17" y="233"/>
                    <a:pt x="17" y="233"/>
                    <a:pt x="17" y="233"/>
                  </a:cubicBezTo>
                  <a:cubicBezTo>
                    <a:pt x="23" y="235"/>
                    <a:pt x="28" y="236"/>
                    <a:pt x="35" y="236"/>
                  </a:cubicBezTo>
                  <a:cubicBezTo>
                    <a:pt x="39" y="236"/>
                    <a:pt x="42" y="236"/>
                    <a:pt x="46" y="236"/>
                  </a:cubicBezTo>
                  <a:cubicBezTo>
                    <a:pt x="49" y="277"/>
                    <a:pt x="49" y="277"/>
                    <a:pt x="49" y="277"/>
                  </a:cubicBezTo>
                  <a:cubicBezTo>
                    <a:pt x="49" y="277"/>
                    <a:pt x="49" y="277"/>
                    <a:pt x="49" y="277"/>
                  </a:cubicBezTo>
                  <a:cubicBezTo>
                    <a:pt x="218" y="260"/>
                    <a:pt x="218" y="260"/>
                    <a:pt x="218" y="260"/>
                  </a:cubicBezTo>
                  <a:cubicBezTo>
                    <a:pt x="218" y="260"/>
                    <a:pt x="218" y="260"/>
                    <a:pt x="218" y="260"/>
                  </a:cubicBezTo>
                  <a:cubicBezTo>
                    <a:pt x="218" y="260"/>
                    <a:pt x="218" y="259"/>
                    <a:pt x="218" y="258"/>
                  </a:cubicBezTo>
                  <a:cubicBezTo>
                    <a:pt x="217" y="255"/>
                    <a:pt x="218" y="253"/>
                    <a:pt x="218" y="250"/>
                  </a:cubicBezTo>
                  <a:cubicBezTo>
                    <a:pt x="218" y="246"/>
                    <a:pt x="217" y="244"/>
                    <a:pt x="217" y="241"/>
                  </a:cubicBezTo>
                  <a:cubicBezTo>
                    <a:pt x="216" y="233"/>
                    <a:pt x="217" y="229"/>
                    <a:pt x="215" y="222"/>
                  </a:cubicBezTo>
                  <a:cubicBezTo>
                    <a:pt x="215" y="219"/>
                    <a:pt x="212" y="217"/>
                    <a:pt x="212" y="214"/>
                  </a:cubicBezTo>
                  <a:cubicBezTo>
                    <a:pt x="212" y="209"/>
                    <a:pt x="214" y="207"/>
                    <a:pt x="216" y="202"/>
                  </a:cubicBezTo>
                  <a:cubicBezTo>
                    <a:pt x="217" y="198"/>
                    <a:pt x="217" y="195"/>
                    <a:pt x="217" y="191"/>
                  </a:cubicBezTo>
                  <a:cubicBezTo>
                    <a:pt x="219" y="180"/>
                    <a:pt x="231" y="178"/>
                    <a:pt x="231" y="168"/>
                  </a:cubicBezTo>
                  <a:cubicBezTo>
                    <a:pt x="231" y="166"/>
                    <a:pt x="229" y="165"/>
                    <a:pt x="229" y="163"/>
                  </a:cubicBezTo>
                  <a:cubicBezTo>
                    <a:pt x="229" y="161"/>
                    <a:pt x="231" y="161"/>
                    <a:pt x="231" y="160"/>
                  </a:cubicBezTo>
                  <a:cubicBezTo>
                    <a:pt x="234" y="157"/>
                    <a:pt x="236" y="156"/>
                    <a:pt x="239" y="154"/>
                  </a:cubicBezTo>
                  <a:cubicBezTo>
                    <a:pt x="242" y="150"/>
                    <a:pt x="244" y="147"/>
                    <a:pt x="244" y="142"/>
                  </a:cubicBezTo>
                  <a:cubicBezTo>
                    <a:pt x="244" y="140"/>
                    <a:pt x="244" y="138"/>
                    <a:pt x="244" y="136"/>
                  </a:cubicBezTo>
                  <a:cubicBezTo>
                    <a:pt x="244" y="135"/>
                    <a:pt x="244" y="134"/>
                    <a:pt x="244" y="134"/>
                  </a:cubicBezTo>
                  <a:cubicBezTo>
                    <a:pt x="244" y="132"/>
                    <a:pt x="246" y="131"/>
                    <a:pt x="246" y="130"/>
                  </a:cubicBezTo>
                  <a:cubicBezTo>
                    <a:pt x="248" y="126"/>
                    <a:pt x="249" y="124"/>
                    <a:pt x="251" y="120"/>
                  </a:cubicBezTo>
                  <a:cubicBezTo>
                    <a:pt x="252" y="119"/>
                    <a:pt x="253" y="118"/>
                    <a:pt x="255" y="117"/>
                  </a:cubicBezTo>
                  <a:cubicBezTo>
                    <a:pt x="257" y="114"/>
                    <a:pt x="258" y="111"/>
                    <a:pt x="259" y="108"/>
                  </a:cubicBezTo>
                  <a:cubicBezTo>
                    <a:pt x="259" y="108"/>
                    <a:pt x="259" y="108"/>
                    <a:pt x="259" y="108"/>
                  </a:cubicBezTo>
                  <a:cubicBezTo>
                    <a:pt x="259" y="107"/>
                    <a:pt x="259" y="106"/>
                    <a:pt x="259" y="105"/>
                  </a:cubicBezTo>
                  <a:cubicBezTo>
                    <a:pt x="259" y="103"/>
                    <a:pt x="258" y="102"/>
                    <a:pt x="258" y="99"/>
                  </a:cubicBezTo>
                  <a:cubicBezTo>
                    <a:pt x="259" y="97"/>
                    <a:pt x="260" y="97"/>
                    <a:pt x="261" y="95"/>
                  </a:cubicBezTo>
                  <a:cubicBezTo>
                    <a:pt x="264" y="91"/>
                    <a:pt x="266" y="89"/>
                    <a:pt x="267" y="84"/>
                  </a:cubicBezTo>
                  <a:cubicBezTo>
                    <a:pt x="267" y="80"/>
                    <a:pt x="267" y="77"/>
                    <a:pt x="269" y="74"/>
                  </a:cubicBezTo>
                  <a:cubicBezTo>
                    <a:pt x="272" y="70"/>
                    <a:pt x="274" y="67"/>
                    <a:pt x="274" y="62"/>
                  </a:cubicBezTo>
                  <a:cubicBezTo>
                    <a:pt x="274" y="60"/>
                    <a:pt x="274" y="57"/>
                    <a:pt x="274" y="54"/>
                  </a:cubicBezTo>
                  <a:cubicBezTo>
                    <a:pt x="274" y="53"/>
                    <a:pt x="274" y="52"/>
                    <a:pt x="274" y="51"/>
                  </a:cubicBezTo>
                  <a:cubicBezTo>
                    <a:pt x="276" y="45"/>
                    <a:pt x="281" y="44"/>
                    <a:pt x="283" y="39"/>
                  </a:cubicBezTo>
                  <a:cubicBezTo>
                    <a:pt x="284" y="36"/>
                    <a:pt x="284" y="33"/>
                    <a:pt x="284" y="31"/>
                  </a:cubicBezTo>
                  <a:cubicBezTo>
                    <a:pt x="284" y="31"/>
                    <a:pt x="284" y="31"/>
                    <a:pt x="284" y="31"/>
                  </a:cubicBezTo>
                  <a:cubicBezTo>
                    <a:pt x="281" y="31"/>
                    <a:pt x="278" y="31"/>
                    <a:pt x="274" y="31"/>
                  </a:cubicBezTo>
                  <a:cubicBezTo>
                    <a:pt x="269" y="31"/>
                    <a:pt x="267" y="33"/>
                    <a:pt x="262" y="34"/>
                  </a:cubicBezTo>
                  <a:cubicBezTo>
                    <a:pt x="259" y="34"/>
                    <a:pt x="257" y="34"/>
                    <a:pt x="255" y="35"/>
                  </a:cubicBezTo>
                  <a:cubicBezTo>
                    <a:pt x="253" y="35"/>
                    <a:pt x="252" y="36"/>
                    <a:pt x="251" y="36"/>
                  </a:cubicBezTo>
                  <a:cubicBezTo>
                    <a:pt x="250" y="36"/>
                    <a:pt x="249" y="36"/>
                    <a:pt x="248" y="36"/>
                  </a:cubicBezTo>
                  <a:cubicBezTo>
                    <a:pt x="248" y="30"/>
                    <a:pt x="248" y="27"/>
                    <a:pt x="248" y="22"/>
                  </a:cubicBezTo>
                  <a:cubicBezTo>
                    <a:pt x="248" y="17"/>
                    <a:pt x="250" y="15"/>
                    <a:pt x="252" y="10"/>
                  </a:cubicBezTo>
                  <a:cubicBezTo>
                    <a:pt x="252" y="9"/>
                    <a:pt x="254" y="8"/>
                    <a:pt x="254" y="6"/>
                  </a:cubicBezTo>
                  <a:cubicBezTo>
                    <a:pt x="254" y="2"/>
                    <a:pt x="251" y="0"/>
                    <a:pt x="247" y="0"/>
                  </a:cubicBezTo>
                  <a:cubicBezTo>
                    <a:pt x="0" y="29"/>
                    <a:pt x="0" y="29"/>
                    <a:pt x="0" y="29"/>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20" name="Freeform 20">
              <a:extLst>
                <a:ext uri="{FF2B5EF4-FFF2-40B4-BE49-F238E27FC236}">
                  <a16:creationId xmlns:a16="http://schemas.microsoft.com/office/drawing/2014/main" id="{CA92CAA7-2142-EF0F-14B7-438697117713}"/>
                </a:ext>
              </a:extLst>
            </p:cNvPr>
            <p:cNvSpPr>
              <a:spLocks/>
            </p:cNvSpPr>
            <p:nvPr/>
          </p:nvSpPr>
          <p:spPr bwMode="auto">
            <a:xfrm>
              <a:off x="4216400" y="3368675"/>
              <a:ext cx="498475" cy="439738"/>
            </a:xfrm>
            <a:custGeom>
              <a:avLst/>
              <a:gdLst/>
              <a:ahLst/>
              <a:cxnLst>
                <a:cxn ang="0">
                  <a:pos x="169" y="0"/>
                </a:cxn>
                <a:cxn ang="0">
                  <a:pos x="176" y="27"/>
                </a:cxn>
                <a:cxn ang="0">
                  <a:pos x="175" y="62"/>
                </a:cxn>
                <a:cxn ang="0">
                  <a:pos x="163" y="88"/>
                </a:cxn>
                <a:cxn ang="0">
                  <a:pos x="158" y="100"/>
                </a:cxn>
                <a:cxn ang="0">
                  <a:pos x="157" y="121"/>
                </a:cxn>
                <a:cxn ang="0">
                  <a:pos x="156" y="144"/>
                </a:cxn>
                <a:cxn ang="0">
                  <a:pos x="268" y="137"/>
                </a:cxn>
                <a:cxn ang="0">
                  <a:pos x="270" y="158"/>
                </a:cxn>
                <a:cxn ang="0">
                  <a:pos x="282" y="186"/>
                </a:cxn>
                <a:cxn ang="0">
                  <a:pos x="245" y="173"/>
                </a:cxn>
                <a:cxn ang="0">
                  <a:pos x="222" y="181"/>
                </a:cxn>
                <a:cxn ang="0">
                  <a:pos x="254" y="200"/>
                </a:cxn>
                <a:cxn ang="0">
                  <a:pos x="271" y="193"/>
                </a:cxn>
                <a:cxn ang="0">
                  <a:pos x="275" y="205"/>
                </a:cxn>
                <a:cxn ang="0">
                  <a:pos x="299" y="201"/>
                </a:cxn>
                <a:cxn ang="0">
                  <a:pos x="310" y="212"/>
                </a:cxn>
                <a:cxn ang="0">
                  <a:pos x="290" y="226"/>
                </a:cxn>
                <a:cxn ang="0">
                  <a:pos x="302" y="241"/>
                </a:cxn>
                <a:cxn ang="0">
                  <a:pos x="323" y="256"/>
                </a:cxn>
                <a:cxn ang="0">
                  <a:pos x="308" y="275"/>
                </a:cxn>
                <a:cxn ang="0">
                  <a:pos x="268" y="247"/>
                </a:cxn>
                <a:cxn ang="0">
                  <a:pos x="252" y="230"/>
                </a:cxn>
                <a:cxn ang="0">
                  <a:pos x="242" y="236"/>
                </a:cxn>
                <a:cxn ang="0">
                  <a:pos x="255" y="243"/>
                </a:cxn>
                <a:cxn ang="0">
                  <a:pos x="252" y="272"/>
                </a:cxn>
                <a:cxn ang="0">
                  <a:pos x="233" y="273"/>
                </a:cxn>
                <a:cxn ang="0">
                  <a:pos x="210" y="282"/>
                </a:cxn>
                <a:cxn ang="0">
                  <a:pos x="185" y="272"/>
                </a:cxn>
                <a:cxn ang="0">
                  <a:pos x="186" y="237"/>
                </a:cxn>
                <a:cxn ang="0">
                  <a:pos x="167" y="218"/>
                </a:cxn>
                <a:cxn ang="0">
                  <a:pos x="177" y="240"/>
                </a:cxn>
                <a:cxn ang="0">
                  <a:pos x="178" y="251"/>
                </a:cxn>
                <a:cxn ang="0">
                  <a:pos x="159" y="240"/>
                </a:cxn>
                <a:cxn ang="0">
                  <a:pos x="142" y="236"/>
                </a:cxn>
                <a:cxn ang="0">
                  <a:pos x="127" y="246"/>
                </a:cxn>
                <a:cxn ang="0">
                  <a:pos x="94" y="256"/>
                </a:cxn>
                <a:cxn ang="0">
                  <a:pos x="63" y="247"/>
                </a:cxn>
                <a:cxn ang="0">
                  <a:pos x="28" y="254"/>
                </a:cxn>
                <a:cxn ang="0">
                  <a:pos x="29" y="245"/>
                </a:cxn>
                <a:cxn ang="0">
                  <a:pos x="32" y="177"/>
                </a:cxn>
                <a:cxn ang="0">
                  <a:pos x="26" y="136"/>
                </a:cxn>
                <a:cxn ang="0">
                  <a:pos x="3" y="94"/>
                </a:cxn>
              </a:cxnLst>
              <a:rect l="0" t="0" r="r" b="b"/>
              <a:pathLst>
                <a:path w="323" h="284">
                  <a:moveTo>
                    <a:pt x="0" y="17"/>
                  </a:moveTo>
                  <a:cubicBezTo>
                    <a:pt x="169" y="0"/>
                    <a:pt x="169" y="0"/>
                    <a:pt x="169" y="0"/>
                  </a:cubicBezTo>
                  <a:cubicBezTo>
                    <a:pt x="169" y="0"/>
                    <a:pt x="169" y="0"/>
                    <a:pt x="169" y="0"/>
                  </a:cubicBezTo>
                  <a:cubicBezTo>
                    <a:pt x="170" y="2"/>
                    <a:pt x="171" y="4"/>
                    <a:pt x="172" y="6"/>
                  </a:cubicBezTo>
                  <a:cubicBezTo>
                    <a:pt x="173" y="9"/>
                    <a:pt x="175" y="11"/>
                    <a:pt x="175" y="14"/>
                  </a:cubicBezTo>
                  <a:cubicBezTo>
                    <a:pt x="176" y="19"/>
                    <a:pt x="174" y="23"/>
                    <a:pt x="176" y="27"/>
                  </a:cubicBezTo>
                  <a:cubicBezTo>
                    <a:pt x="179" y="35"/>
                    <a:pt x="179" y="39"/>
                    <a:pt x="179" y="47"/>
                  </a:cubicBezTo>
                  <a:cubicBezTo>
                    <a:pt x="179" y="50"/>
                    <a:pt x="180" y="52"/>
                    <a:pt x="179" y="55"/>
                  </a:cubicBezTo>
                  <a:cubicBezTo>
                    <a:pt x="179" y="58"/>
                    <a:pt x="176" y="59"/>
                    <a:pt x="175" y="62"/>
                  </a:cubicBezTo>
                  <a:cubicBezTo>
                    <a:pt x="173" y="66"/>
                    <a:pt x="174" y="69"/>
                    <a:pt x="174" y="73"/>
                  </a:cubicBezTo>
                  <a:cubicBezTo>
                    <a:pt x="174" y="76"/>
                    <a:pt x="174" y="77"/>
                    <a:pt x="172" y="80"/>
                  </a:cubicBezTo>
                  <a:cubicBezTo>
                    <a:pt x="170" y="84"/>
                    <a:pt x="166" y="84"/>
                    <a:pt x="163" y="88"/>
                  </a:cubicBezTo>
                  <a:cubicBezTo>
                    <a:pt x="162" y="91"/>
                    <a:pt x="165" y="93"/>
                    <a:pt x="163" y="96"/>
                  </a:cubicBezTo>
                  <a:cubicBezTo>
                    <a:pt x="162" y="97"/>
                    <a:pt x="160" y="96"/>
                    <a:pt x="159" y="98"/>
                  </a:cubicBezTo>
                  <a:cubicBezTo>
                    <a:pt x="158" y="98"/>
                    <a:pt x="158" y="99"/>
                    <a:pt x="158" y="100"/>
                  </a:cubicBezTo>
                  <a:cubicBezTo>
                    <a:pt x="158" y="104"/>
                    <a:pt x="162" y="106"/>
                    <a:pt x="162" y="109"/>
                  </a:cubicBezTo>
                  <a:cubicBezTo>
                    <a:pt x="162" y="112"/>
                    <a:pt x="161" y="113"/>
                    <a:pt x="160" y="115"/>
                  </a:cubicBezTo>
                  <a:cubicBezTo>
                    <a:pt x="159" y="117"/>
                    <a:pt x="158" y="119"/>
                    <a:pt x="157" y="121"/>
                  </a:cubicBezTo>
                  <a:cubicBezTo>
                    <a:pt x="155" y="123"/>
                    <a:pt x="153" y="125"/>
                    <a:pt x="153" y="128"/>
                  </a:cubicBezTo>
                  <a:cubicBezTo>
                    <a:pt x="153" y="131"/>
                    <a:pt x="154" y="133"/>
                    <a:pt x="155" y="136"/>
                  </a:cubicBezTo>
                  <a:cubicBezTo>
                    <a:pt x="156" y="139"/>
                    <a:pt x="155" y="142"/>
                    <a:pt x="156" y="144"/>
                  </a:cubicBezTo>
                  <a:cubicBezTo>
                    <a:pt x="157" y="145"/>
                    <a:pt x="157" y="146"/>
                    <a:pt x="158" y="146"/>
                  </a:cubicBezTo>
                  <a:cubicBezTo>
                    <a:pt x="260" y="130"/>
                    <a:pt x="260" y="130"/>
                    <a:pt x="260" y="130"/>
                  </a:cubicBezTo>
                  <a:cubicBezTo>
                    <a:pt x="263" y="133"/>
                    <a:pt x="268" y="133"/>
                    <a:pt x="268" y="137"/>
                  </a:cubicBezTo>
                  <a:cubicBezTo>
                    <a:pt x="268" y="141"/>
                    <a:pt x="268" y="144"/>
                    <a:pt x="267" y="148"/>
                  </a:cubicBezTo>
                  <a:cubicBezTo>
                    <a:pt x="267" y="150"/>
                    <a:pt x="266" y="151"/>
                    <a:pt x="266" y="152"/>
                  </a:cubicBezTo>
                  <a:cubicBezTo>
                    <a:pt x="266" y="155"/>
                    <a:pt x="268" y="156"/>
                    <a:pt x="270" y="158"/>
                  </a:cubicBezTo>
                  <a:cubicBezTo>
                    <a:pt x="274" y="161"/>
                    <a:pt x="277" y="163"/>
                    <a:pt x="279" y="168"/>
                  </a:cubicBezTo>
                  <a:cubicBezTo>
                    <a:pt x="281" y="175"/>
                    <a:pt x="282" y="179"/>
                    <a:pt x="282" y="186"/>
                  </a:cubicBezTo>
                  <a:cubicBezTo>
                    <a:pt x="282" y="186"/>
                    <a:pt x="282" y="186"/>
                    <a:pt x="282" y="186"/>
                  </a:cubicBezTo>
                  <a:cubicBezTo>
                    <a:pt x="276" y="185"/>
                    <a:pt x="272" y="183"/>
                    <a:pt x="266" y="181"/>
                  </a:cubicBezTo>
                  <a:cubicBezTo>
                    <a:pt x="261" y="180"/>
                    <a:pt x="259" y="179"/>
                    <a:pt x="254" y="177"/>
                  </a:cubicBezTo>
                  <a:cubicBezTo>
                    <a:pt x="251" y="176"/>
                    <a:pt x="248" y="175"/>
                    <a:pt x="245" y="173"/>
                  </a:cubicBezTo>
                  <a:cubicBezTo>
                    <a:pt x="243" y="174"/>
                    <a:pt x="241" y="175"/>
                    <a:pt x="239" y="176"/>
                  </a:cubicBezTo>
                  <a:cubicBezTo>
                    <a:pt x="237" y="177"/>
                    <a:pt x="236" y="179"/>
                    <a:pt x="234" y="180"/>
                  </a:cubicBezTo>
                  <a:cubicBezTo>
                    <a:pt x="229" y="181"/>
                    <a:pt x="226" y="180"/>
                    <a:pt x="222" y="181"/>
                  </a:cubicBezTo>
                  <a:cubicBezTo>
                    <a:pt x="222" y="186"/>
                    <a:pt x="227" y="188"/>
                    <a:pt x="230" y="193"/>
                  </a:cubicBezTo>
                  <a:cubicBezTo>
                    <a:pt x="232" y="198"/>
                    <a:pt x="237" y="200"/>
                    <a:pt x="242" y="200"/>
                  </a:cubicBezTo>
                  <a:cubicBezTo>
                    <a:pt x="254" y="200"/>
                    <a:pt x="254" y="200"/>
                    <a:pt x="254" y="200"/>
                  </a:cubicBezTo>
                  <a:cubicBezTo>
                    <a:pt x="257" y="200"/>
                    <a:pt x="258" y="197"/>
                    <a:pt x="259" y="195"/>
                  </a:cubicBezTo>
                  <a:cubicBezTo>
                    <a:pt x="261" y="193"/>
                    <a:pt x="262" y="192"/>
                    <a:pt x="263" y="189"/>
                  </a:cubicBezTo>
                  <a:cubicBezTo>
                    <a:pt x="266" y="191"/>
                    <a:pt x="268" y="192"/>
                    <a:pt x="271" y="193"/>
                  </a:cubicBezTo>
                  <a:cubicBezTo>
                    <a:pt x="272" y="194"/>
                    <a:pt x="272" y="196"/>
                    <a:pt x="272" y="198"/>
                  </a:cubicBezTo>
                  <a:cubicBezTo>
                    <a:pt x="272" y="201"/>
                    <a:pt x="270" y="202"/>
                    <a:pt x="269" y="205"/>
                  </a:cubicBezTo>
                  <a:cubicBezTo>
                    <a:pt x="275" y="205"/>
                    <a:pt x="275" y="205"/>
                    <a:pt x="275" y="205"/>
                  </a:cubicBezTo>
                  <a:cubicBezTo>
                    <a:pt x="281" y="205"/>
                    <a:pt x="284" y="203"/>
                    <a:pt x="289" y="201"/>
                  </a:cubicBezTo>
                  <a:cubicBezTo>
                    <a:pt x="292" y="199"/>
                    <a:pt x="293" y="197"/>
                    <a:pt x="296" y="197"/>
                  </a:cubicBezTo>
                  <a:cubicBezTo>
                    <a:pt x="297" y="197"/>
                    <a:pt x="298" y="200"/>
                    <a:pt x="299" y="201"/>
                  </a:cubicBezTo>
                  <a:cubicBezTo>
                    <a:pt x="301" y="201"/>
                    <a:pt x="302" y="201"/>
                    <a:pt x="303" y="202"/>
                  </a:cubicBezTo>
                  <a:cubicBezTo>
                    <a:pt x="307" y="203"/>
                    <a:pt x="308" y="206"/>
                    <a:pt x="310" y="210"/>
                  </a:cubicBezTo>
                  <a:cubicBezTo>
                    <a:pt x="310" y="210"/>
                    <a:pt x="310" y="211"/>
                    <a:pt x="310" y="212"/>
                  </a:cubicBezTo>
                  <a:cubicBezTo>
                    <a:pt x="305" y="214"/>
                    <a:pt x="303" y="214"/>
                    <a:pt x="298" y="215"/>
                  </a:cubicBezTo>
                  <a:cubicBezTo>
                    <a:pt x="295" y="216"/>
                    <a:pt x="293" y="217"/>
                    <a:pt x="290" y="217"/>
                  </a:cubicBezTo>
                  <a:cubicBezTo>
                    <a:pt x="290" y="226"/>
                    <a:pt x="290" y="226"/>
                    <a:pt x="290" y="226"/>
                  </a:cubicBezTo>
                  <a:cubicBezTo>
                    <a:pt x="290" y="229"/>
                    <a:pt x="288" y="230"/>
                    <a:pt x="288" y="233"/>
                  </a:cubicBezTo>
                  <a:cubicBezTo>
                    <a:pt x="288" y="236"/>
                    <a:pt x="290" y="236"/>
                    <a:pt x="293" y="237"/>
                  </a:cubicBezTo>
                  <a:cubicBezTo>
                    <a:pt x="296" y="239"/>
                    <a:pt x="298" y="241"/>
                    <a:pt x="302" y="241"/>
                  </a:cubicBezTo>
                  <a:cubicBezTo>
                    <a:pt x="304" y="241"/>
                    <a:pt x="305" y="241"/>
                    <a:pt x="306" y="241"/>
                  </a:cubicBezTo>
                  <a:cubicBezTo>
                    <a:pt x="313" y="243"/>
                    <a:pt x="316" y="246"/>
                    <a:pt x="320" y="251"/>
                  </a:cubicBezTo>
                  <a:cubicBezTo>
                    <a:pt x="321" y="253"/>
                    <a:pt x="323" y="254"/>
                    <a:pt x="323" y="256"/>
                  </a:cubicBezTo>
                  <a:cubicBezTo>
                    <a:pt x="323" y="258"/>
                    <a:pt x="321" y="259"/>
                    <a:pt x="320" y="261"/>
                  </a:cubicBezTo>
                  <a:cubicBezTo>
                    <a:pt x="319" y="264"/>
                    <a:pt x="318" y="265"/>
                    <a:pt x="316" y="267"/>
                  </a:cubicBezTo>
                  <a:cubicBezTo>
                    <a:pt x="313" y="270"/>
                    <a:pt x="312" y="273"/>
                    <a:pt x="308" y="275"/>
                  </a:cubicBezTo>
                  <a:cubicBezTo>
                    <a:pt x="304" y="269"/>
                    <a:pt x="302" y="264"/>
                    <a:pt x="296" y="261"/>
                  </a:cubicBezTo>
                  <a:cubicBezTo>
                    <a:pt x="288" y="257"/>
                    <a:pt x="283" y="256"/>
                    <a:pt x="276" y="252"/>
                  </a:cubicBezTo>
                  <a:cubicBezTo>
                    <a:pt x="273" y="251"/>
                    <a:pt x="271" y="249"/>
                    <a:pt x="268" y="247"/>
                  </a:cubicBezTo>
                  <a:cubicBezTo>
                    <a:pt x="265" y="245"/>
                    <a:pt x="263" y="244"/>
                    <a:pt x="261" y="241"/>
                  </a:cubicBezTo>
                  <a:cubicBezTo>
                    <a:pt x="259" y="238"/>
                    <a:pt x="259" y="236"/>
                    <a:pt x="257" y="233"/>
                  </a:cubicBezTo>
                  <a:cubicBezTo>
                    <a:pt x="256" y="231"/>
                    <a:pt x="254" y="231"/>
                    <a:pt x="252" y="230"/>
                  </a:cubicBezTo>
                  <a:cubicBezTo>
                    <a:pt x="249" y="228"/>
                    <a:pt x="248" y="227"/>
                    <a:pt x="246" y="227"/>
                  </a:cubicBezTo>
                  <a:cubicBezTo>
                    <a:pt x="244" y="234"/>
                    <a:pt x="244" y="234"/>
                    <a:pt x="244" y="234"/>
                  </a:cubicBezTo>
                  <a:cubicBezTo>
                    <a:pt x="244" y="235"/>
                    <a:pt x="242" y="235"/>
                    <a:pt x="242" y="236"/>
                  </a:cubicBezTo>
                  <a:cubicBezTo>
                    <a:pt x="242" y="239"/>
                    <a:pt x="245" y="239"/>
                    <a:pt x="248" y="240"/>
                  </a:cubicBezTo>
                  <a:cubicBezTo>
                    <a:pt x="249" y="241"/>
                    <a:pt x="250" y="242"/>
                    <a:pt x="252" y="242"/>
                  </a:cubicBezTo>
                  <a:cubicBezTo>
                    <a:pt x="253" y="243"/>
                    <a:pt x="254" y="242"/>
                    <a:pt x="255" y="243"/>
                  </a:cubicBezTo>
                  <a:cubicBezTo>
                    <a:pt x="256" y="244"/>
                    <a:pt x="256" y="246"/>
                    <a:pt x="256" y="247"/>
                  </a:cubicBezTo>
                  <a:cubicBezTo>
                    <a:pt x="258" y="254"/>
                    <a:pt x="259" y="258"/>
                    <a:pt x="259" y="264"/>
                  </a:cubicBezTo>
                  <a:cubicBezTo>
                    <a:pt x="259" y="268"/>
                    <a:pt x="255" y="270"/>
                    <a:pt x="252" y="272"/>
                  </a:cubicBezTo>
                  <a:cubicBezTo>
                    <a:pt x="250" y="273"/>
                    <a:pt x="248" y="274"/>
                    <a:pt x="246" y="275"/>
                  </a:cubicBezTo>
                  <a:cubicBezTo>
                    <a:pt x="245" y="276"/>
                    <a:pt x="244" y="277"/>
                    <a:pt x="242" y="277"/>
                  </a:cubicBezTo>
                  <a:cubicBezTo>
                    <a:pt x="238" y="277"/>
                    <a:pt x="237" y="273"/>
                    <a:pt x="233" y="273"/>
                  </a:cubicBezTo>
                  <a:cubicBezTo>
                    <a:pt x="228" y="273"/>
                    <a:pt x="226" y="272"/>
                    <a:pt x="221" y="272"/>
                  </a:cubicBezTo>
                  <a:cubicBezTo>
                    <a:pt x="218" y="272"/>
                    <a:pt x="217" y="276"/>
                    <a:pt x="215" y="278"/>
                  </a:cubicBezTo>
                  <a:cubicBezTo>
                    <a:pt x="214" y="280"/>
                    <a:pt x="212" y="281"/>
                    <a:pt x="210" y="282"/>
                  </a:cubicBezTo>
                  <a:cubicBezTo>
                    <a:pt x="208" y="283"/>
                    <a:pt x="208" y="284"/>
                    <a:pt x="206" y="284"/>
                  </a:cubicBezTo>
                  <a:cubicBezTo>
                    <a:pt x="201" y="284"/>
                    <a:pt x="199" y="280"/>
                    <a:pt x="194" y="277"/>
                  </a:cubicBezTo>
                  <a:cubicBezTo>
                    <a:pt x="191" y="276"/>
                    <a:pt x="188" y="274"/>
                    <a:pt x="185" y="272"/>
                  </a:cubicBezTo>
                  <a:cubicBezTo>
                    <a:pt x="187" y="259"/>
                    <a:pt x="187" y="259"/>
                    <a:pt x="187" y="259"/>
                  </a:cubicBezTo>
                  <a:cubicBezTo>
                    <a:pt x="187" y="257"/>
                    <a:pt x="186" y="256"/>
                    <a:pt x="186" y="254"/>
                  </a:cubicBezTo>
                  <a:cubicBezTo>
                    <a:pt x="185" y="247"/>
                    <a:pt x="187" y="244"/>
                    <a:pt x="186" y="237"/>
                  </a:cubicBezTo>
                  <a:cubicBezTo>
                    <a:pt x="186" y="233"/>
                    <a:pt x="185" y="230"/>
                    <a:pt x="182" y="227"/>
                  </a:cubicBezTo>
                  <a:cubicBezTo>
                    <a:pt x="179" y="225"/>
                    <a:pt x="177" y="225"/>
                    <a:pt x="174" y="224"/>
                  </a:cubicBezTo>
                  <a:cubicBezTo>
                    <a:pt x="171" y="222"/>
                    <a:pt x="170" y="220"/>
                    <a:pt x="167" y="218"/>
                  </a:cubicBezTo>
                  <a:cubicBezTo>
                    <a:pt x="165" y="218"/>
                    <a:pt x="165" y="218"/>
                    <a:pt x="165" y="218"/>
                  </a:cubicBezTo>
                  <a:cubicBezTo>
                    <a:pt x="166" y="223"/>
                    <a:pt x="166" y="226"/>
                    <a:pt x="168" y="230"/>
                  </a:cubicBezTo>
                  <a:cubicBezTo>
                    <a:pt x="171" y="234"/>
                    <a:pt x="175" y="235"/>
                    <a:pt x="177" y="240"/>
                  </a:cubicBezTo>
                  <a:cubicBezTo>
                    <a:pt x="177" y="241"/>
                    <a:pt x="177" y="242"/>
                    <a:pt x="178" y="244"/>
                  </a:cubicBezTo>
                  <a:cubicBezTo>
                    <a:pt x="178" y="246"/>
                    <a:pt x="179" y="246"/>
                    <a:pt x="179" y="248"/>
                  </a:cubicBezTo>
                  <a:cubicBezTo>
                    <a:pt x="179" y="250"/>
                    <a:pt x="179" y="250"/>
                    <a:pt x="178" y="251"/>
                  </a:cubicBezTo>
                  <a:cubicBezTo>
                    <a:pt x="173" y="250"/>
                    <a:pt x="170" y="248"/>
                    <a:pt x="165" y="245"/>
                  </a:cubicBezTo>
                  <a:cubicBezTo>
                    <a:pt x="163" y="244"/>
                    <a:pt x="163" y="243"/>
                    <a:pt x="161" y="242"/>
                  </a:cubicBezTo>
                  <a:cubicBezTo>
                    <a:pt x="160" y="241"/>
                    <a:pt x="160" y="240"/>
                    <a:pt x="159" y="240"/>
                  </a:cubicBezTo>
                  <a:cubicBezTo>
                    <a:pt x="157" y="240"/>
                    <a:pt x="156" y="241"/>
                    <a:pt x="154" y="241"/>
                  </a:cubicBezTo>
                  <a:cubicBezTo>
                    <a:pt x="151" y="240"/>
                    <a:pt x="149" y="240"/>
                    <a:pt x="146" y="239"/>
                  </a:cubicBezTo>
                  <a:cubicBezTo>
                    <a:pt x="145" y="238"/>
                    <a:pt x="144" y="236"/>
                    <a:pt x="142" y="236"/>
                  </a:cubicBezTo>
                  <a:cubicBezTo>
                    <a:pt x="138" y="236"/>
                    <a:pt x="137" y="241"/>
                    <a:pt x="133" y="244"/>
                  </a:cubicBezTo>
                  <a:cubicBezTo>
                    <a:pt x="132" y="244"/>
                    <a:pt x="132" y="245"/>
                    <a:pt x="131" y="245"/>
                  </a:cubicBezTo>
                  <a:cubicBezTo>
                    <a:pt x="130" y="245"/>
                    <a:pt x="128" y="245"/>
                    <a:pt x="127" y="246"/>
                  </a:cubicBezTo>
                  <a:cubicBezTo>
                    <a:pt x="126" y="247"/>
                    <a:pt x="127" y="249"/>
                    <a:pt x="127" y="251"/>
                  </a:cubicBezTo>
                  <a:cubicBezTo>
                    <a:pt x="127" y="253"/>
                    <a:pt x="127" y="254"/>
                    <a:pt x="128" y="256"/>
                  </a:cubicBezTo>
                  <a:cubicBezTo>
                    <a:pt x="115" y="256"/>
                    <a:pt x="107" y="256"/>
                    <a:pt x="94" y="256"/>
                  </a:cubicBezTo>
                  <a:cubicBezTo>
                    <a:pt x="91" y="256"/>
                    <a:pt x="89" y="254"/>
                    <a:pt x="86" y="254"/>
                  </a:cubicBezTo>
                  <a:cubicBezTo>
                    <a:pt x="80" y="253"/>
                    <a:pt x="76" y="252"/>
                    <a:pt x="70" y="250"/>
                  </a:cubicBezTo>
                  <a:cubicBezTo>
                    <a:pt x="68" y="249"/>
                    <a:pt x="66" y="247"/>
                    <a:pt x="63" y="247"/>
                  </a:cubicBezTo>
                  <a:cubicBezTo>
                    <a:pt x="60" y="247"/>
                    <a:pt x="58" y="249"/>
                    <a:pt x="55" y="249"/>
                  </a:cubicBezTo>
                  <a:cubicBezTo>
                    <a:pt x="45" y="251"/>
                    <a:pt x="40" y="251"/>
                    <a:pt x="31" y="254"/>
                  </a:cubicBezTo>
                  <a:cubicBezTo>
                    <a:pt x="30" y="254"/>
                    <a:pt x="29" y="254"/>
                    <a:pt x="28" y="254"/>
                  </a:cubicBezTo>
                  <a:cubicBezTo>
                    <a:pt x="28" y="254"/>
                    <a:pt x="28" y="254"/>
                    <a:pt x="28" y="254"/>
                  </a:cubicBezTo>
                  <a:cubicBezTo>
                    <a:pt x="29" y="251"/>
                    <a:pt x="29" y="250"/>
                    <a:pt x="29" y="247"/>
                  </a:cubicBezTo>
                  <a:cubicBezTo>
                    <a:pt x="29" y="246"/>
                    <a:pt x="29" y="245"/>
                    <a:pt x="29" y="245"/>
                  </a:cubicBezTo>
                  <a:cubicBezTo>
                    <a:pt x="29" y="231"/>
                    <a:pt x="30" y="223"/>
                    <a:pt x="30" y="210"/>
                  </a:cubicBezTo>
                  <a:cubicBezTo>
                    <a:pt x="30" y="202"/>
                    <a:pt x="26" y="199"/>
                    <a:pt x="26" y="191"/>
                  </a:cubicBezTo>
                  <a:cubicBezTo>
                    <a:pt x="26" y="185"/>
                    <a:pt x="30" y="182"/>
                    <a:pt x="32" y="177"/>
                  </a:cubicBezTo>
                  <a:cubicBezTo>
                    <a:pt x="35" y="171"/>
                    <a:pt x="35" y="167"/>
                    <a:pt x="35" y="160"/>
                  </a:cubicBezTo>
                  <a:cubicBezTo>
                    <a:pt x="35" y="153"/>
                    <a:pt x="34" y="149"/>
                    <a:pt x="30" y="142"/>
                  </a:cubicBezTo>
                  <a:cubicBezTo>
                    <a:pt x="29" y="140"/>
                    <a:pt x="27" y="139"/>
                    <a:pt x="26" y="136"/>
                  </a:cubicBezTo>
                  <a:cubicBezTo>
                    <a:pt x="24" y="133"/>
                    <a:pt x="23" y="131"/>
                    <a:pt x="21" y="129"/>
                  </a:cubicBezTo>
                  <a:cubicBezTo>
                    <a:pt x="19" y="125"/>
                    <a:pt x="17" y="124"/>
                    <a:pt x="16" y="121"/>
                  </a:cubicBezTo>
                  <a:cubicBezTo>
                    <a:pt x="10" y="111"/>
                    <a:pt x="8" y="104"/>
                    <a:pt x="3" y="94"/>
                  </a:cubicBezTo>
                  <a:cubicBezTo>
                    <a:pt x="0" y="17"/>
                    <a:pt x="0" y="17"/>
                    <a:pt x="0" y="17"/>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21" name="Freeform 21">
              <a:extLst>
                <a:ext uri="{FF2B5EF4-FFF2-40B4-BE49-F238E27FC236}">
                  <a16:creationId xmlns:a16="http://schemas.microsoft.com/office/drawing/2014/main" id="{9F785C34-0495-D461-26E6-59D5400099F5}"/>
                </a:ext>
              </a:extLst>
            </p:cNvPr>
            <p:cNvSpPr>
              <a:spLocks/>
            </p:cNvSpPr>
            <p:nvPr/>
          </p:nvSpPr>
          <p:spPr bwMode="auto">
            <a:xfrm>
              <a:off x="2792413" y="2925763"/>
              <a:ext cx="587375" cy="649288"/>
            </a:xfrm>
            <a:custGeom>
              <a:avLst/>
              <a:gdLst/>
              <a:ahLst/>
              <a:cxnLst>
                <a:cxn ang="0">
                  <a:pos x="381" y="64"/>
                </a:cxn>
                <a:cxn ang="0">
                  <a:pos x="374" y="388"/>
                </a:cxn>
                <a:cxn ang="0">
                  <a:pos x="151" y="374"/>
                </a:cxn>
                <a:cxn ang="0">
                  <a:pos x="155" y="382"/>
                </a:cxn>
                <a:cxn ang="0">
                  <a:pos x="158" y="385"/>
                </a:cxn>
                <a:cxn ang="0">
                  <a:pos x="164" y="394"/>
                </a:cxn>
                <a:cxn ang="0">
                  <a:pos x="164" y="394"/>
                </a:cxn>
                <a:cxn ang="0">
                  <a:pos x="62" y="386"/>
                </a:cxn>
                <a:cxn ang="0">
                  <a:pos x="59" y="420"/>
                </a:cxn>
                <a:cxn ang="0">
                  <a:pos x="0" y="413"/>
                </a:cxn>
                <a:cxn ang="0">
                  <a:pos x="0" y="413"/>
                </a:cxn>
                <a:cxn ang="0">
                  <a:pos x="38" y="0"/>
                </a:cxn>
                <a:cxn ang="0">
                  <a:pos x="38" y="0"/>
                </a:cxn>
                <a:cxn ang="0">
                  <a:pos x="381" y="27"/>
                </a:cxn>
                <a:cxn ang="0">
                  <a:pos x="381" y="27"/>
                </a:cxn>
                <a:cxn ang="0">
                  <a:pos x="381" y="64"/>
                </a:cxn>
              </a:cxnLst>
              <a:rect l="0" t="0" r="r" b="b"/>
              <a:pathLst>
                <a:path w="381" h="420">
                  <a:moveTo>
                    <a:pt x="381" y="64"/>
                  </a:moveTo>
                  <a:cubicBezTo>
                    <a:pt x="374" y="388"/>
                    <a:pt x="374" y="388"/>
                    <a:pt x="374" y="388"/>
                  </a:cubicBezTo>
                  <a:cubicBezTo>
                    <a:pt x="151" y="374"/>
                    <a:pt x="151" y="374"/>
                    <a:pt x="151" y="374"/>
                  </a:cubicBezTo>
                  <a:cubicBezTo>
                    <a:pt x="152" y="377"/>
                    <a:pt x="152" y="380"/>
                    <a:pt x="155" y="382"/>
                  </a:cubicBezTo>
                  <a:cubicBezTo>
                    <a:pt x="156" y="383"/>
                    <a:pt x="157" y="383"/>
                    <a:pt x="158" y="385"/>
                  </a:cubicBezTo>
                  <a:cubicBezTo>
                    <a:pt x="161" y="388"/>
                    <a:pt x="162" y="391"/>
                    <a:pt x="164" y="394"/>
                  </a:cubicBezTo>
                  <a:cubicBezTo>
                    <a:pt x="164" y="394"/>
                    <a:pt x="164" y="394"/>
                    <a:pt x="164" y="394"/>
                  </a:cubicBezTo>
                  <a:cubicBezTo>
                    <a:pt x="62" y="386"/>
                    <a:pt x="62" y="386"/>
                    <a:pt x="62" y="386"/>
                  </a:cubicBezTo>
                  <a:cubicBezTo>
                    <a:pt x="59" y="420"/>
                    <a:pt x="59" y="420"/>
                    <a:pt x="59" y="420"/>
                  </a:cubicBezTo>
                  <a:cubicBezTo>
                    <a:pt x="0" y="413"/>
                    <a:pt x="0" y="413"/>
                    <a:pt x="0" y="413"/>
                  </a:cubicBezTo>
                  <a:cubicBezTo>
                    <a:pt x="0" y="413"/>
                    <a:pt x="0" y="413"/>
                    <a:pt x="0" y="413"/>
                  </a:cubicBezTo>
                  <a:cubicBezTo>
                    <a:pt x="38" y="0"/>
                    <a:pt x="38" y="0"/>
                    <a:pt x="38" y="0"/>
                  </a:cubicBezTo>
                  <a:cubicBezTo>
                    <a:pt x="38" y="0"/>
                    <a:pt x="38" y="0"/>
                    <a:pt x="38" y="0"/>
                  </a:cubicBezTo>
                  <a:cubicBezTo>
                    <a:pt x="157" y="13"/>
                    <a:pt x="272" y="22"/>
                    <a:pt x="381" y="27"/>
                  </a:cubicBezTo>
                  <a:cubicBezTo>
                    <a:pt x="381" y="27"/>
                    <a:pt x="381" y="27"/>
                    <a:pt x="381" y="27"/>
                  </a:cubicBezTo>
                  <a:cubicBezTo>
                    <a:pt x="381" y="64"/>
                    <a:pt x="381" y="64"/>
                    <a:pt x="381" y="64"/>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22" name="Freeform 22">
              <a:extLst>
                <a:ext uri="{FF2B5EF4-FFF2-40B4-BE49-F238E27FC236}">
                  <a16:creationId xmlns:a16="http://schemas.microsoft.com/office/drawing/2014/main" id="{F678CB31-D457-FA93-C9B8-E8EA47B233BB}"/>
                </a:ext>
              </a:extLst>
            </p:cNvPr>
            <p:cNvSpPr>
              <a:spLocks/>
            </p:cNvSpPr>
            <p:nvPr/>
          </p:nvSpPr>
          <p:spPr bwMode="auto">
            <a:xfrm>
              <a:off x="3379788" y="2954338"/>
              <a:ext cx="785813" cy="376238"/>
            </a:xfrm>
            <a:custGeom>
              <a:avLst/>
              <a:gdLst/>
              <a:ahLst/>
              <a:cxnLst>
                <a:cxn ang="0">
                  <a:pos x="0" y="9"/>
                </a:cxn>
                <a:cxn ang="0">
                  <a:pos x="0" y="46"/>
                </a:cxn>
                <a:cxn ang="0">
                  <a:pos x="0" y="46"/>
                </a:cxn>
                <a:cxn ang="0">
                  <a:pos x="174" y="50"/>
                </a:cxn>
                <a:cxn ang="0">
                  <a:pos x="174" y="188"/>
                </a:cxn>
                <a:cxn ang="0">
                  <a:pos x="193" y="191"/>
                </a:cxn>
                <a:cxn ang="0">
                  <a:pos x="201" y="194"/>
                </a:cxn>
                <a:cxn ang="0">
                  <a:pos x="209" y="202"/>
                </a:cxn>
                <a:cxn ang="0">
                  <a:pos x="211" y="200"/>
                </a:cxn>
                <a:cxn ang="0">
                  <a:pos x="222" y="196"/>
                </a:cxn>
                <a:cxn ang="0">
                  <a:pos x="223" y="198"/>
                </a:cxn>
                <a:cxn ang="0">
                  <a:pos x="228" y="204"/>
                </a:cxn>
                <a:cxn ang="0">
                  <a:pos x="235" y="209"/>
                </a:cxn>
                <a:cxn ang="0">
                  <a:pos x="251" y="215"/>
                </a:cxn>
                <a:cxn ang="0">
                  <a:pos x="280" y="213"/>
                </a:cxn>
                <a:cxn ang="0">
                  <a:pos x="284" y="213"/>
                </a:cxn>
                <a:cxn ang="0">
                  <a:pos x="288" y="217"/>
                </a:cxn>
                <a:cxn ang="0">
                  <a:pos x="297" y="222"/>
                </a:cxn>
                <a:cxn ang="0">
                  <a:pos x="301" y="228"/>
                </a:cxn>
                <a:cxn ang="0">
                  <a:pos x="309" y="235"/>
                </a:cxn>
                <a:cxn ang="0">
                  <a:pos x="314" y="232"/>
                </a:cxn>
                <a:cxn ang="0">
                  <a:pos x="322" y="228"/>
                </a:cxn>
                <a:cxn ang="0">
                  <a:pos x="327" y="230"/>
                </a:cxn>
                <a:cxn ang="0">
                  <a:pos x="328" y="232"/>
                </a:cxn>
                <a:cxn ang="0">
                  <a:pos x="338" y="235"/>
                </a:cxn>
                <a:cxn ang="0">
                  <a:pos x="346" y="235"/>
                </a:cxn>
                <a:cxn ang="0">
                  <a:pos x="352" y="238"/>
                </a:cxn>
                <a:cxn ang="0">
                  <a:pos x="356" y="234"/>
                </a:cxn>
                <a:cxn ang="0">
                  <a:pos x="362" y="236"/>
                </a:cxn>
                <a:cxn ang="0">
                  <a:pos x="387" y="241"/>
                </a:cxn>
                <a:cxn ang="0">
                  <a:pos x="396" y="244"/>
                </a:cxn>
                <a:cxn ang="0">
                  <a:pos x="403" y="243"/>
                </a:cxn>
                <a:cxn ang="0">
                  <a:pos x="412" y="238"/>
                </a:cxn>
                <a:cxn ang="0">
                  <a:pos x="416" y="235"/>
                </a:cxn>
                <a:cxn ang="0">
                  <a:pos x="429" y="231"/>
                </a:cxn>
                <a:cxn ang="0">
                  <a:pos x="435" y="227"/>
                </a:cxn>
                <a:cxn ang="0">
                  <a:pos x="443" y="226"/>
                </a:cxn>
                <a:cxn ang="0">
                  <a:pos x="451" y="229"/>
                </a:cxn>
                <a:cxn ang="0">
                  <a:pos x="464" y="229"/>
                </a:cxn>
                <a:cxn ang="0">
                  <a:pos x="476" y="233"/>
                </a:cxn>
                <a:cxn ang="0">
                  <a:pos x="489" y="239"/>
                </a:cxn>
                <a:cxn ang="0">
                  <a:pos x="509" y="242"/>
                </a:cxn>
                <a:cxn ang="0">
                  <a:pos x="509" y="242"/>
                </a:cxn>
                <a:cxn ang="0">
                  <a:pos x="503" y="105"/>
                </a:cxn>
                <a:cxn ang="0">
                  <a:pos x="492" y="38"/>
                </a:cxn>
                <a:cxn ang="0">
                  <a:pos x="492" y="38"/>
                </a:cxn>
                <a:cxn ang="0">
                  <a:pos x="489" y="0"/>
                </a:cxn>
                <a:cxn ang="0">
                  <a:pos x="489" y="0"/>
                </a:cxn>
                <a:cxn ang="0">
                  <a:pos x="59" y="12"/>
                </a:cxn>
                <a:cxn ang="0">
                  <a:pos x="59" y="12"/>
                </a:cxn>
                <a:cxn ang="0">
                  <a:pos x="0" y="9"/>
                </a:cxn>
              </a:cxnLst>
              <a:rect l="0" t="0" r="r" b="b"/>
              <a:pathLst>
                <a:path w="509" h="244">
                  <a:moveTo>
                    <a:pt x="0" y="9"/>
                  </a:moveTo>
                  <a:cubicBezTo>
                    <a:pt x="0" y="46"/>
                    <a:pt x="0" y="46"/>
                    <a:pt x="0" y="46"/>
                  </a:cubicBezTo>
                  <a:cubicBezTo>
                    <a:pt x="0" y="46"/>
                    <a:pt x="0" y="46"/>
                    <a:pt x="0" y="46"/>
                  </a:cubicBezTo>
                  <a:cubicBezTo>
                    <a:pt x="174" y="50"/>
                    <a:pt x="174" y="50"/>
                    <a:pt x="174" y="50"/>
                  </a:cubicBezTo>
                  <a:cubicBezTo>
                    <a:pt x="174" y="188"/>
                    <a:pt x="174" y="188"/>
                    <a:pt x="174" y="188"/>
                  </a:cubicBezTo>
                  <a:cubicBezTo>
                    <a:pt x="181" y="189"/>
                    <a:pt x="185" y="189"/>
                    <a:pt x="193" y="191"/>
                  </a:cubicBezTo>
                  <a:cubicBezTo>
                    <a:pt x="196" y="192"/>
                    <a:pt x="198" y="193"/>
                    <a:pt x="201" y="194"/>
                  </a:cubicBezTo>
                  <a:cubicBezTo>
                    <a:pt x="204" y="197"/>
                    <a:pt x="205" y="202"/>
                    <a:pt x="209" y="202"/>
                  </a:cubicBezTo>
                  <a:cubicBezTo>
                    <a:pt x="210" y="202"/>
                    <a:pt x="210" y="200"/>
                    <a:pt x="211" y="200"/>
                  </a:cubicBezTo>
                  <a:cubicBezTo>
                    <a:pt x="215" y="199"/>
                    <a:pt x="218" y="196"/>
                    <a:pt x="222" y="196"/>
                  </a:cubicBezTo>
                  <a:cubicBezTo>
                    <a:pt x="223" y="196"/>
                    <a:pt x="223" y="198"/>
                    <a:pt x="223" y="198"/>
                  </a:cubicBezTo>
                  <a:cubicBezTo>
                    <a:pt x="225" y="200"/>
                    <a:pt x="226" y="202"/>
                    <a:pt x="228" y="204"/>
                  </a:cubicBezTo>
                  <a:cubicBezTo>
                    <a:pt x="230" y="206"/>
                    <a:pt x="233" y="207"/>
                    <a:pt x="235" y="209"/>
                  </a:cubicBezTo>
                  <a:cubicBezTo>
                    <a:pt x="241" y="213"/>
                    <a:pt x="244" y="215"/>
                    <a:pt x="251" y="215"/>
                  </a:cubicBezTo>
                  <a:cubicBezTo>
                    <a:pt x="262" y="215"/>
                    <a:pt x="269" y="213"/>
                    <a:pt x="280" y="213"/>
                  </a:cubicBezTo>
                  <a:cubicBezTo>
                    <a:pt x="281" y="213"/>
                    <a:pt x="282" y="213"/>
                    <a:pt x="284" y="213"/>
                  </a:cubicBezTo>
                  <a:cubicBezTo>
                    <a:pt x="286" y="214"/>
                    <a:pt x="286" y="216"/>
                    <a:pt x="288" y="217"/>
                  </a:cubicBezTo>
                  <a:cubicBezTo>
                    <a:pt x="291" y="219"/>
                    <a:pt x="294" y="219"/>
                    <a:pt x="297" y="222"/>
                  </a:cubicBezTo>
                  <a:cubicBezTo>
                    <a:pt x="299" y="223"/>
                    <a:pt x="300" y="226"/>
                    <a:pt x="301" y="228"/>
                  </a:cubicBezTo>
                  <a:cubicBezTo>
                    <a:pt x="303" y="232"/>
                    <a:pt x="305" y="235"/>
                    <a:pt x="309" y="235"/>
                  </a:cubicBezTo>
                  <a:cubicBezTo>
                    <a:pt x="311" y="235"/>
                    <a:pt x="312" y="234"/>
                    <a:pt x="314" y="232"/>
                  </a:cubicBezTo>
                  <a:cubicBezTo>
                    <a:pt x="316" y="230"/>
                    <a:pt x="319" y="228"/>
                    <a:pt x="322" y="228"/>
                  </a:cubicBezTo>
                  <a:cubicBezTo>
                    <a:pt x="325" y="228"/>
                    <a:pt x="326" y="229"/>
                    <a:pt x="327" y="230"/>
                  </a:cubicBezTo>
                  <a:cubicBezTo>
                    <a:pt x="328" y="231"/>
                    <a:pt x="328" y="232"/>
                    <a:pt x="328" y="232"/>
                  </a:cubicBezTo>
                  <a:cubicBezTo>
                    <a:pt x="331" y="235"/>
                    <a:pt x="334" y="235"/>
                    <a:pt x="338" y="235"/>
                  </a:cubicBezTo>
                  <a:cubicBezTo>
                    <a:pt x="341" y="234"/>
                    <a:pt x="343" y="234"/>
                    <a:pt x="346" y="235"/>
                  </a:cubicBezTo>
                  <a:cubicBezTo>
                    <a:pt x="348" y="236"/>
                    <a:pt x="350" y="238"/>
                    <a:pt x="352" y="238"/>
                  </a:cubicBezTo>
                  <a:cubicBezTo>
                    <a:pt x="355" y="238"/>
                    <a:pt x="354" y="234"/>
                    <a:pt x="356" y="234"/>
                  </a:cubicBezTo>
                  <a:cubicBezTo>
                    <a:pt x="359" y="234"/>
                    <a:pt x="360" y="235"/>
                    <a:pt x="362" y="236"/>
                  </a:cubicBezTo>
                  <a:cubicBezTo>
                    <a:pt x="372" y="237"/>
                    <a:pt x="377" y="239"/>
                    <a:pt x="387" y="241"/>
                  </a:cubicBezTo>
                  <a:cubicBezTo>
                    <a:pt x="391" y="242"/>
                    <a:pt x="392" y="244"/>
                    <a:pt x="396" y="244"/>
                  </a:cubicBezTo>
                  <a:cubicBezTo>
                    <a:pt x="399" y="244"/>
                    <a:pt x="400" y="244"/>
                    <a:pt x="403" y="243"/>
                  </a:cubicBezTo>
                  <a:cubicBezTo>
                    <a:pt x="407" y="242"/>
                    <a:pt x="409" y="241"/>
                    <a:pt x="412" y="238"/>
                  </a:cubicBezTo>
                  <a:cubicBezTo>
                    <a:pt x="414" y="237"/>
                    <a:pt x="414" y="236"/>
                    <a:pt x="416" y="235"/>
                  </a:cubicBezTo>
                  <a:cubicBezTo>
                    <a:pt x="420" y="232"/>
                    <a:pt x="424" y="233"/>
                    <a:pt x="429" y="231"/>
                  </a:cubicBezTo>
                  <a:cubicBezTo>
                    <a:pt x="432" y="230"/>
                    <a:pt x="433" y="228"/>
                    <a:pt x="435" y="227"/>
                  </a:cubicBezTo>
                  <a:cubicBezTo>
                    <a:pt x="438" y="226"/>
                    <a:pt x="440" y="226"/>
                    <a:pt x="443" y="226"/>
                  </a:cubicBezTo>
                  <a:cubicBezTo>
                    <a:pt x="446" y="227"/>
                    <a:pt x="447" y="229"/>
                    <a:pt x="451" y="229"/>
                  </a:cubicBezTo>
                  <a:cubicBezTo>
                    <a:pt x="464" y="229"/>
                    <a:pt x="464" y="229"/>
                    <a:pt x="464" y="229"/>
                  </a:cubicBezTo>
                  <a:cubicBezTo>
                    <a:pt x="469" y="229"/>
                    <a:pt x="471" y="231"/>
                    <a:pt x="476" y="233"/>
                  </a:cubicBezTo>
                  <a:cubicBezTo>
                    <a:pt x="481" y="235"/>
                    <a:pt x="484" y="237"/>
                    <a:pt x="489" y="239"/>
                  </a:cubicBezTo>
                  <a:cubicBezTo>
                    <a:pt x="496" y="243"/>
                    <a:pt x="501" y="242"/>
                    <a:pt x="509" y="242"/>
                  </a:cubicBezTo>
                  <a:cubicBezTo>
                    <a:pt x="509" y="242"/>
                    <a:pt x="509" y="242"/>
                    <a:pt x="509" y="242"/>
                  </a:cubicBezTo>
                  <a:cubicBezTo>
                    <a:pt x="503" y="105"/>
                    <a:pt x="503" y="105"/>
                    <a:pt x="503" y="105"/>
                  </a:cubicBezTo>
                  <a:cubicBezTo>
                    <a:pt x="492" y="38"/>
                    <a:pt x="492" y="38"/>
                    <a:pt x="492" y="38"/>
                  </a:cubicBezTo>
                  <a:cubicBezTo>
                    <a:pt x="492" y="38"/>
                    <a:pt x="492" y="38"/>
                    <a:pt x="492" y="38"/>
                  </a:cubicBezTo>
                  <a:cubicBezTo>
                    <a:pt x="489" y="0"/>
                    <a:pt x="489" y="0"/>
                    <a:pt x="489" y="0"/>
                  </a:cubicBezTo>
                  <a:cubicBezTo>
                    <a:pt x="489" y="0"/>
                    <a:pt x="489" y="0"/>
                    <a:pt x="489" y="0"/>
                  </a:cubicBezTo>
                  <a:cubicBezTo>
                    <a:pt x="489" y="0"/>
                    <a:pt x="280" y="16"/>
                    <a:pt x="59" y="12"/>
                  </a:cubicBezTo>
                  <a:cubicBezTo>
                    <a:pt x="59" y="12"/>
                    <a:pt x="59" y="12"/>
                    <a:pt x="59" y="12"/>
                  </a:cubicBezTo>
                  <a:cubicBezTo>
                    <a:pt x="0" y="9"/>
                    <a:pt x="0" y="9"/>
                    <a:pt x="0" y="9"/>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23" name="Freeform 23">
              <a:extLst>
                <a:ext uri="{FF2B5EF4-FFF2-40B4-BE49-F238E27FC236}">
                  <a16:creationId xmlns:a16="http://schemas.microsoft.com/office/drawing/2014/main" id="{3C1F8933-1969-CC17-00A4-6AEB908952E5}"/>
                </a:ext>
              </a:extLst>
            </p:cNvPr>
            <p:cNvSpPr>
              <a:spLocks/>
            </p:cNvSpPr>
            <p:nvPr/>
          </p:nvSpPr>
          <p:spPr bwMode="auto">
            <a:xfrm>
              <a:off x="2411413" y="2305050"/>
              <a:ext cx="484188" cy="620713"/>
            </a:xfrm>
            <a:custGeom>
              <a:avLst/>
              <a:gdLst/>
              <a:ahLst/>
              <a:cxnLst>
                <a:cxn ang="0">
                  <a:pos x="314" y="113"/>
                </a:cxn>
                <a:cxn ang="0">
                  <a:pos x="285" y="402"/>
                </a:cxn>
                <a:cxn ang="0">
                  <a:pos x="285" y="402"/>
                </a:cxn>
                <a:cxn ang="0">
                  <a:pos x="0" y="358"/>
                </a:cxn>
                <a:cxn ang="0">
                  <a:pos x="0" y="358"/>
                </a:cxn>
                <a:cxn ang="0">
                  <a:pos x="55" y="0"/>
                </a:cxn>
                <a:cxn ang="0">
                  <a:pos x="55" y="0"/>
                </a:cxn>
                <a:cxn ang="0">
                  <a:pos x="213" y="27"/>
                </a:cxn>
                <a:cxn ang="0">
                  <a:pos x="213" y="27"/>
                </a:cxn>
                <a:cxn ang="0">
                  <a:pos x="203" y="99"/>
                </a:cxn>
                <a:cxn ang="0">
                  <a:pos x="314" y="113"/>
                </a:cxn>
              </a:cxnLst>
              <a:rect l="0" t="0" r="r" b="b"/>
              <a:pathLst>
                <a:path w="314" h="402">
                  <a:moveTo>
                    <a:pt x="314" y="113"/>
                  </a:moveTo>
                  <a:cubicBezTo>
                    <a:pt x="285" y="402"/>
                    <a:pt x="285" y="402"/>
                    <a:pt x="285" y="402"/>
                  </a:cubicBezTo>
                  <a:cubicBezTo>
                    <a:pt x="285" y="402"/>
                    <a:pt x="285" y="402"/>
                    <a:pt x="285" y="402"/>
                  </a:cubicBezTo>
                  <a:cubicBezTo>
                    <a:pt x="193" y="390"/>
                    <a:pt x="99" y="375"/>
                    <a:pt x="0" y="358"/>
                  </a:cubicBezTo>
                  <a:cubicBezTo>
                    <a:pt x="0" y="358"/>
                    <a:pt x="0" y="358"/>
                    <a:pt x="0" y="358"/>
                  </a:cubicBezTo>
                  <a:cubicBezTo>
                    <a:pt x="55" y="0"/>
                    <a:pt x="55" y="0"/>
                    <a:pt x="55" y="0"/>
                  </a:cubicBezTo>
                  <a:cubicBezTo>
                    <a:pt x="55" y="0"/>
                    <a:pt x="55" y="0"/>
                    <a:pt x="55" y="0"/>
                  </a:cubicBezTo>
                  <a:cubicBezTo>
                    <a:pt x="213" y="27"/>
                    <a:pt x="213" y="27"/>
                    <a:pt x="213" y="27"/>
                  </a:cubicBezTo>
                  <a:cubicBezTo>
                    <a:pt x="213" y="27"/>
                    <a:pt x="213" y="27"/>
                    <a:pt x="213" y="27"/>
                  </a:cubicBezTo>
                  <a:cubicBezTo>
                    <a:pt x="203" y="99"/>
                    <a:pt x="203" y="99"/>
                    <a:pt x="203" y="99"/>
                  </a:cubicBezTo>
                  <a:cubicBezTo>
                    <a:pt x="314" y="113"/>
                    <a:pt x="314" y="113"/>
                    <a:pt x="314" y="113"/>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24" name="Freeform 24">
              <a:extLst>
                <a:ext uri="{FF2B5EF4-FFF2-40B4-BE49-F238E27FC236}">
                  <a16:creationId xmlns:a16="http://schemas.microsoft.com/office/drawing/2014/main" id="{9DC587FA-87A3-ABD4-B59E-050616F4864F}"/>
                </a:ext>
              </a:extLst>
            </p:cNvPr>
            <p:cNvSpPr>
              <a:spLocks/>
            </p:cNvSpPr>
            <p:nvPr/>
          </p:nvSpPr>
          <p:spPr bwMode="auto">
            <a:xfrm>
              <a:off x="2851150" y="2479675"/>
              <a:ext cx="628650" cy="492125"/>
            </a:xfrm>
            <a:custGeom>
              <a:avLst/>
              <a:gdLst/>
              <a:ahLst/>
              <a:cxnLst>
                <a:cxn ang="0">
                  <a:pos x="29" y="0"/>
                </a:cxn>
                <a:cxn ang="0">
                  <a:pos x="300" y="24"/>
                </a:cxn>
                <a:cxn ang="0">
                  <a:pos x="300" y="24"/>
                </a:cxn>
                <a:cxn ang="0">
                  <a:pos x="407" y="29"/>
                </a:cxn>
                <a:cxn ang="0">
                  <a:pos x="406" y="95"/>
                </a:cxn>
                <a:cxn ang="0">
                  <a:pos x="406" y="95"/>
                </a:cxn>
                <a:cxn ang="0">
                  <a:pos x="402" y="319"/>
                </a:cxn>
                <a:cxn ang="0">
                  <a:pos x="402" y="319"/>
                </a:cxn>
                <a:cxn ang="0">
                  <a:pos x="343" y="316"/>
                </a:cxn>
                <a:cxn ang="0">
                  <a:pos x="343" y="316"/>
                </a:cxn>
                <a:cxn ang="0">
                  <a:pos x="0" y="289"/>
                </a:cxn>
                <a:cxn ang="0">
                  <a:pos x="0" y="289"/>
                </a:cxn>
                <a:cxn ang="0">
                  <a:pos x="29" y="0"/>
                </a:cxn>
              </a:cxnLst>
              <a:rect l="0" t="0" r="r" b="b"/>
              <a:pathLst>
                <a:path w="407" h="319">
                  <a:moveTo>
                    <a:pt x="29" y="0"/>
                  </a:moveTo>
                  <a:cubicBezTo>
                    <a:pt x="126" y="11"/>
                    <a:pt x="217" y="19"/>
                    <a:pt x="300" y="24"/>
                  </a:cubicBezTo>
                  <a:cubicBezTo>
                    <a:pt x="300" y="24"/>
                    <a:pt x="300" y="24"/>
                    <a:pt x="300" y="24"/>
                  </a:cubicBezTo>
                  <a:cubicBezTo>
                    <a:pt x="407" y="29"/>
                    <a:pt x="407" y="29"/>
                    <a:pt x="407" y="29"/>
                  </a:cubicBezTo>
                  <a:cubicBezTo>
                    <a:pt x="406" y="95"/>
                    <a:pt x="406" y="95"/>
                    <a:pt x="406" y="95"/>
                  </a:cubicBezTo>
                  <a:cubicBezTo>
                    <a:pt x="406" y="95"/>
                    <a:pt x="406" y="95"/>
                    <a:pt x="406" y="95"/>
                  </a:cubicBezTo>
                  <a:cubicBezTo>
                    <a:pt x="402" y="319"/>
                    <a:pt x="402" y="319"/>
                    <a:pt x="402" y="319"/>
                  </a:cubicBezTo>
                  <a:cubicBezTo>
                    <a:pt x="402" y="319"/>
                    <a:pt x="402" y="319"/>
                    <a:pt x="402" y="319"/>
                  </a:cubicBezTo>
                  <a:cubicBezTo>
                    <a:pt x="343" y="316"/>
                    <a:pt x="343" y="316"/>
                    <a:pt x="343" y="316"/>
                  </a:cubicBezTo>
                  <a:cubicBezTo>
                    <a:pt x="343" y="316"/>
                    <a:pt x="343" y="316"/>
                    <a:pt x="343" y="316"/>
                  </a:cubicBezTo>
                  <a:cubicBezTo>
                    <a:pt x="234" y="311"/>
                    <a:pt x="119" y="302"/>
                    <a:pt x="0" y="289"/>
                  </a:cubicBezTo>
                  <a:cubicBezTo>
                    <a:pt x="0" y="289"/>
                    <a:pt x="0" y="289"/>
                    <a:pt x="0" y="289"/>
                  </a:cubicBezTo>
                  <a:cubicBezTo>
                    <a:pt x="29" y="0"/>
                    <a:pt x="29" y="0"/>
                    <a:pt x="29" y="0"/>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25" name="Freeform 25">
              <a:extLst>
                <a:ext uri="{FF2B5EF4-FFF2-40B4-BE49-F238E27FC236}">
                  <a16:creationId xmlns:a16="http://schemas.microsoft.com/office/drawing/2014/main" id="{04A957ED-B95D-4AC4-CF84-225DC550A069}"/>
                </a:ext>
              </a:extLst>
            </p:cNvPr>
            <p:cNvSpPr>
              <a:spLocks/>
            </p:cNvSpPr>
            <p:nvPr/>
          </p:nvSpPr>
          <p:spPr bwMode="auto">
            <a:xfrm>
              <a:off x="4900613" y="2189163"/>
              <a:ext cx="366713" cy="430213"/>
            </a:xfrm>
            <a:custGeom>
              <a:avLst/>
              <a:gdLst/>
              <a:ahLst/>
              <a:cxnLst>
                <a:cxn ang="0">
                  <a:pos x="67" y="58"/>
                </a:cxn>
                <a:cxn ang="0">
                  <a:pos x="75" y="64"/>
                </a:cxn>
                <a:cxn ang="0">
                  <a:pos x="100" y="66"/>
                </a:cxn>
                <a:cxn ang="0">
                  <a:pos x="107" y="75"/>
                </a:cxn>
                <a:cxn ang="0">
                  <a:pos x="117" y="71"/>
                </a:cxn>
                <a:cxn ang="0">
                  <a:pos x="157" y="51"/>
                </a:cxn>
                <a:cxn ang="0">
                  <a:pos x="180" y="30"/>
                </a:cxn>
                <a:cxn ang="0">
                  <a:pos x="200" y="12"/>
                </a:cxn>
                <a:cxn ang="0">
                  <a:pos x="216" y="1"/>
                </a:cxn>
                <a:cxn ang="0">
                  <a:pos x="218" y="0"/>
                </a:cxn>
                <a:cxn ang="0">
                  <a:pos x="237" y="88"/>
                </a:cxn>
                <a:cxn ang="0">
                  <a:pos x="234" y="94"/>
                </a:cxn>
                <a:cxn ang="0">
                  <a:pos x="235" y="130"/>
                </a:cxn>
                <a:cxn ang="0">
                  <a:pos x="233" y="161"/>
                </a:cxn>
                <a:cxn ang="0">
                  <a:pos x="205" y="192"/>
                </a:cxn>
                <a:cxn ang="0">
                  <a:pos x="200" y="212"/>
                </a:cxn>
                <a:cxn ang="0">
                  <a:pos x="200" y="224"/>
                </a:cxn>
                <a:cxn ang="0">
                  <a:pos x="193" y="237"/>
                </a:cxn>
                <a:cxn ang="0">
                  <a:pos x="187" y="227"/>
                </a:cxn>
                <a:cxn ang="0">
                  <a:pos x="182" y="246"/>
                </a:cxn>
                <a:cxn ang="0">
                  <a:pos x="172" y="271"/>
                </a:cxn>
                <a:cxn ang="0">
                  <a:pos x="163" y="278"/>
                </a:cxn>
                <a:cxn ang="0">
                  <a:pos x="152" y="270"/>
                </a:cxn>
                <a:cxn ang="0">
                  <a:pos x="138" y="263"/>
                </a:cxn>
                <a:cxn ang="0">
                  <a:pos x="123" y="265"/>
                </a:cxn>
                <a:cxn ang="0">
                  <a:pos x="105" y="269"/>
                </a:cxn>
                <a:cxn ang="0">
                  <a:pos x="93" y="272"/>
                </a:cxn>
                <a:cxn ang="0">
                  <a:pos x="79" y="268"/>
                </a:cxn>
                <a:cxn ang="0">
                  <a:pos x="62" y="269"/>
                </a:cxn>
                <a:cxn ang="0">
                  <a:pos x="48" y="262"/>
                </a:cxn>
                <a:cxn ang="0">
                  <a:pos x="34" y="262"/>
                </a:cxn>
                <a:cxn ang="0">
                  <a:pos x="0" y="75"/>
                </a:cxn>
              </a:cxnLst>
              <a:rect l="0" t="0" r="r" b="b"/>
              <a:pathLst>
                <a:path w="237" h="278">
                  <a:moveTo>
                    <a:pt x="0" y="75"/>
                  </a:moveTo>
                  <a:cubicBezTo>
                    <a:pt x="67" y="58"/>
                    <a:pt x="67" y="58"/>
                    <a:pt x="67" y="58"/>
                  </a:cubicBezTo>
                  <a:cubicBezTo>
                    <a:pt x="67" y="58"/>
                    <a:pt x="67" y="58"/>
                    <a:pt x="67" y="58"/>
                  </a:cubicBezTo>
                  <a:cubicBezTo>
                    <a:pt x="67" y="62"/>
                    <a:pt x="72" y="63"/>
                    <a:pt x="75" y="64"/>
                  </a:cubicBezTo>
                  <a:cubicBezTo>
                    <a:pt x="79" y="65"/>
                    <a:pt x="81" y="66"/>
                    <a:pt x="85" y="66"/>
                  </a:cubicBezTo>
                  <a:cubicBezTo>
                    <a:pt x="100" y="66"/>
                    <a:pt x="100" y="66"/>
                    <a:pt x="100" y="66"/>
                  </a:cubicBezTo>
                  <a:cubicBezTo>
                    <a:pt x="103" y="66"/>
                    <a:pt x="103" y="70"/>
                    <a:pt x="104" y="72"/>
                  </a:cubicBezTo>
                  <a:cubicBezTo>
                    <a:pt x="105" y="74"/>
                    <a:pt x="106" y="74"/>
                    <a:pt x="107" y="75"/>
                  </a:cubicBezTo>
                  <a:cubicBezTo>
                    <a:pt x="110" y="73"/>
                    <a:pt x="112" y="74"/>
                    <a:pt x="115" y="72"/>
                  </a:cubicBezTo>
                  <a:cubicBezTo>
                    <a:pt x="116" y="72"/>
                    <a:pt x="116" y="71"/>
                    <a:pt x="117" y="71"/>
                  </a:cubicBezTo>
                  <a:cubicBezTo>
                    <a:pt x="123" y="69"/>
                    <a:pt x="127" y="67"/>
                    <a:pt x="132" y="64"/>
                  </a:cubicBezTo>
                  <a:cubicBezTo>
                    <a:pt x="142" y="59"/>
                    <a:pt x="146" y="54"/>
                    <a:pt x="157" y="51"/>
                  </a:cubicBezTo>
                  <a:cubicBezTo>
                    <a:pt x="165" y="49"/>
                    <a:pt x="167" y="43"/>
                    <a:pt x="173" y="37"/>
                  </a:cubicBezTo>
                  <a:cubicBezTo>
                    <a:pt x="175" y="34"/>
                    <a:pt x="178" y="33"/>
                    <a:pt x="180" y="30"/>
                  </a:cubicBezTo>
                  <a:cubicBezTo>
                    <a:pt x="184" y="25"/>
                    <a:pt x="187" y="23"/>
                    <a:pt x="192" y="19"/>
                  </a:cubicBezTo>
                  <a:cubicBezTo>
                    <a:pt x="196" y="17"/>
                    <a:pt x="197" y="14"/>
                    <a:pt x="200" y="12"/>
                  </a:cubicBezTo>
                  <a:cubicBezTo>
                    <a:pt x="202" y="11"/>
                    <a:pt x="203" y="11"/>
                    <a:pt x="205" y="10"/>
                  </a:cubicBezTo>
                  <a:cubicBezTo>
                    <a:pt x="210" y="7"/>
                    <a:pt x="211" y="4"/>
                    <a:pt x="216" y="1"/>
                  </a:cubicBezTo>
                  <a:cubicBezTo>
                    <a:pt x="217" y="1"/>
                    <a:pt x="217" y="0"/>
                    <a:pt x="218" y="0"/>
                  </a:cubicBezTo>
                  <a:cubicBezTo>
                    <a:pt x="218" y="0"/>
                    <a:pt x="218" y="0"/>
                    <a:pt x="218" y="0"/>
                  </a:cubicBezTo>
                  <a:cubicBezTo>
                    <a:pt x="237" y="88"/>
                    <a:pt x="237" y="88"/>
                    <a:pt x="237" y="88"/>
                  </a:cubicBezTo>
                  <a:cubicBezTo>
                    <a:pt x="237" y="88"/>
                    <a:pt x="237" y="88"/>
                    <a:pt x="237" y="88"/>
                  </a:cubicBezTo>
                  <a:cubicBezTo>
                    <a:pt x="236" y="88"/>
                    <a:pt x="235" y="89"/>
                    <a:pt x="234" y="90"/>
                  </a:cubicBezTo>
                  <a:cubicBezTo>
                    <a:pt x="233" y="92"/>
                    <a:pt x="234" y="93"/>
                    <a:pt x="234" y="94"/>
                  </a:cubicBezTo>
                  <a:cubicBezTo>
                    <a:pt x="234" y="98"/>
                    <a:pt x="234" y="101"/>
                    <a:pt x="234" y="104"/>
                  </a:cubicBezTo>
                  <a:cubicBezTo>
                    <a:pt x="234" y="115"/>
                    <a:pt x="234" y="120"/>
                    <a:pt x="235" y="130"/>
                  </a:cubicBezTo>
                  <a:cubicBezTo>
                    <a:pt x="235" y="134"/>
                    <a:pt x="236" y="137"/>
                    <a:pt x="236" y="141"/>
                  </a:cubicBezTo>
                  <a:cubicBezTo>
                    <a:pt x="236" y="149"/>
                    <a:pt x="235" y="153"/>
                    <a:pt x="233" y="161"/>
                  </a:cubicBezTo>
                  <a:cubicBezTo>
                    <a:pt x="230" y="173"/>
                    <a:pt x="229" y="183"/>
                    <a:pt x="219" y="189"/>
                  </a:cubicBezTo>
                  <a:cubicBezTo>
                    <a:pt x="215" y="192"/>
                    <a:pt x="209" y="188"/>
                    <a:pt x="205" y="192"/>
                  </a:cubicBezTo>
                  <a:cubicBezTo>
                    <a:pt x="202" y="197"/>
                    <a:pt x="205" y="203"/>
                    <a:pt x="202" y="208"/>
                  </a:cubicBezTo>
                  <a:cubicBezTo>
                    <a:pt x="201" y="210"/>
                    <a:pt x="200" y="210"/>
                    <a:pt x="200" y="212"/>
                  </a:cubicBezTo>
                  <a:cubicBezTo>
                    <a:pt x="200" y="215"/>
                    <a:pt x="202" y="216"/>
                    <a:pt x="202" y="218"/>
                  </a:cubicBezTo>
                  <a:cubicBezTo>
                    <a:pt x="202" y="220"/>
                    <a:pt x="201" y="222"/>
                    <a:pt x="200" y="224"/>
                  </a:cubicBezTo>
                  <a:cubicBezTo>
                    <a:pt x="198" y="227"/>
                    <a:pt x="198" y="229"/>
                    <a:pt x="197" y="232"/>
                  </a:cubicBezTo>
                  <a:cubicBezTo>
                    <a:pt x="197" y="235"/>
                    <a:pt x="196" y="237"/>
                    <a:pt x="193" y="237"/>
                  </a:cubicBezTo>
                  <a:cubicBezTo>
                    <a:pt x="191" y="237"/>
                    <a:pt x="190" y="235"/>
                    <a:pt x="190" y="233"/>
                  </a:cubicBezTo>
                  <a:cubicBezTo>
                    <a:pt x="188" y="231"/>
                    <a:pt x="189" y="228"/>
                    <a:pt x="187" y="227"/>
                  </a:cubicBezTo>
                  <a:cubicBezTo>
                    <a:pt x="184" y="226"/>
                    <a:pt x="182" y="230"/>
                    <a:pt x="182" y="234"/>
                  </a:cubicBezTo>
                  <a:cubicBezTo>
                    <a:pt x="182" y="238"/>
                    <a:pt x="182" y="242"/>
                    <a:pt x="182" y="246"/>
                  </a:cubicBezTo>
                  <a:cubicBezTo>
                    <a:pt x="182" y="253"/>
                    <a:pt x="181" y="258"/>
                    <a:pt x="178" y="264"/>
                  </a:cubicBezTo>
                  <a:cubicBezTo>
                    <a:pt x="176" y="267"/>
                    <a:pt x="174" y="269"/>
                    <a:pt x="172" y="271"/>
                  </a:cubicBezTo>
                  <a:cubicBezTo>
                    <a:pt x="169" y="274"/>
                    <a:pt x="168" y="278"/>
                    <a:pt x="163" y="278"/>
                  </a:cubicBezTo>
                  <a:cubicBezTo>
                    <a:pt x="163" y="278"/>
                    <a:pt x="163" y="278"/>
                    <a:pt x="163" y="278"/>
                  </a:cubicBezTo>
                  <a:cubicBezTo>
                    <a:pt x="159" y="278"/>
                    <a:pt x="157" y="276"/>
                    <a:pt x="154" y="274"/>
                  </a:cubicBezTo>
                  <a:cubicBezTo>
                    <a:pt x="153" y="273"/>
                    <a:pt x="153" y="271"/>
                    <a:pt x="152" y="270"/>
                  </a:cubicBezTo>
                  <a:cubicBezTo>
                    <a:pt x="151" y="269"/>
                    <a:pt x="149" y="268"/>
                    <a:pt x="148" y="267"/>
                  </a:cubicBezTo>
                  <a:cubicBezTo>
                    <a:pt x="144" y="266"/>
                    <a:pt x="142" y="265"/>
                    <a:pt x="138" y="263"/>
                  </a:cubicBezTo>
                  <a:cubicBezTo>
                    <a:pt x="135" y="261"/>
                    <a:pt x="134" y="258"/>
                    <a:pt x="131" y="258"/>
                  </a:cubicBezTo>
                  <a:cubicBezTo>
                    <a:pt x="126" y="258"/>
                    <a:pt x="126" y="263"/>
                    <a:pt x="123" y="265"/>
                  </a:cubicBezTo>
                  <a:cubicBezTo>
                    <a:pt x="119" y="268"/>
                    <a:pt x="117" y="269"/>
                    <a:pt x="112" y="269"/>
                  </a:cubicBezTo>
                  <a:cubicBezTo>
                    <a:pt x="110" y="269"/>
                    <a:pt x="108" y="269"/>
                    <a:pt x="105" y="269"/>
                  </a:cubicBezTo>
                  <a:cubicBezTo>
                    <a:pt x="104" y="269"/>
                    <a:pt x="104" y="267"/>
                    <a:pt x="102" y="267"/>
                  </a:cubicBezTo>
                  <a:cubicBezTo>
                    <a:pt x="98" y="267"/>
                    <a:pt x="97" y="272"/>
                    <a:pt x="93" y="272"/>
                  </a:cubicBezTo>
                  <a:cubicBezTo>
                    <a:pt x="90" y="272"/>
                    <a:pt x="89" y="270"/>
                    <a:pt x="86" y="269"/>
                  </a:cubicBezTo>
                  <a:cubicBezTo>
                    <a:pt x="84" y="268"/>
                    <a:pt x="82" y="268"/>
                    <a:pt x="79" y="268"/>
                  </a:cubicBezTo>
                  <a:cubicBezTo>
                    <a:pt x="74" y="268"/>
                    <a:pt x="71" y="269"/>
                    <a:pt x="66" y="269"/>
                  </a:cubicBezTo>
                  <a:cubicBezTo>
                    <a:pt x="65" y="269"/>
                    <a:pt x="64" y="269"/>
                    <a:pt x="62" y="269"/>
                  </a:cubicBezTo>
                  <a:cubicBezTo>
                    <a:pt x="59" y="267"/>
                    <a:pt x="59" y="262"/>
                    <a:pt x="56" y="262"/>
                  </a:cubicBezTo>
                  <a:cubicBezTo>
                    <a:pt x="53" y="262"/>
                    <a:pt x="51" y="262"/>
                    <a:pt x="48" y="262"/>
                  </a:cubicBezTo>
                  <a:cubicBezTo>
                    <a:pt x="44" y="262"/>
                    <a:pt x="43" y="261"/>
                    <a:pt x="39" y="261"/>
                  </a:cubicBezTo>
                  <a:cubicBezTo>
                    <a:pt x="37" y="261"/>
                    <a:pt x="36" y="261"/>
                    <a:pt x="34" y="262"/>
                  </a:cubicBezTo>
                  <a:cubicBezTo>
                    <a:pt x="34" y="262"/>
                    <a:pt x="34" y="262"/>
                    <a:pt x="34" y="262"/>
                  </a:cubicBezTo>
                  <a:cubicBezTo>
                    <a:pt x="0" y="75"/>
                    <a:pt x="0" y="75"/>
                    <a:pt x="0" y="75"/>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26" name="Freeform 26">
              <a:extLst>
                <a:ext uri="{FF2B5EF4-FFF2-40B4-BE49-F238E27FC236}">
                  <a16:creationId xmlns:a16="http://schemas.microsoft.com/office/drawing/2014/main" id="{3301D5D6-474D-3E81-C547-BA4B9B7413B8}"/>
                </a:ext>
              </a:extLst>
            </p:cNvPr>
            <p:cNvSpPr>
              <a:spLocks/>
            </p:cNvSpPr>
            <p:nvPr/>
          </p:nvSpPr>
          <p:spPr bwMode="auto">
            <a:xfrm>
              <a:off x="5153025" y="2325688"/>
              <a:ext cx="382588" cy="419100"/>
            </a:xfrm>
            <a:custGeom>
              <a:avLst/>
              <a:gdLst/>
              <a:ahLst/>
              <a:cxnLst>
                <a:cxn ang="0">
                  <a:pos x="9" y="183"/>
                </a:cxn>
                <a:cxn ang="0">
                  <a:pos x="19" y="158"/>
                </a:cxn>
                <a:cxn ang="0">
                  <a:pos x="24" y="139"/>
                </a:cxn>
                <a:cxn ang="0">
                  <a:pos x="30" y="149"/>
                </a:cxn>
                <a:cxn ang="0">
                  <a:pos x="37" y="136"/>
                </a:cxn>
                <a:cxn ang="0">
                  <a:pos x="37" y="124"/>
                </a:cxn>
                <a:cxn ang="0">
                  <a:pos x="42" y="104"/>
                </a:cxn>
                <a:cxn ang="0">
                  <a:pos x="70" y="73"/>
                </a:cxn>
                <a:cxn ang="0">
                  <a:pos x="72" y="42"/>
                </a:cxn>
                <a:cxn ang="0">
                  <a:pos x="71" y="6"/>
                </a:cxn>
                <a:cxn ang="0">
                  <a:pos x="74" y="0"/>
                </a:cxn>
                <a:cxn ang="0">
                  <a:pos x="92" y="74"/>
                </a:cxn>
                <a:cxn ang="0">
                  <a:pos x="149" y="56"/>
                </a:cxn>
                <a:cxn ang="0">
                  <a:pos x="165" y="74"/>
                </a:cxn>
                <a:cxn ang="0">
                  <a:pos x="189" y="55"/>
                </a:cxn>
                <a:cxn ang="0">
                  <a:pos x="202" y="56"/>
                </a:cxn>
                <a:cxn ang="0">
                  <a:pos x="212" y="46"/>
                </a:cxn>
                <a:cxn ang="0">
                  <a:pos x="220" y="41"/>
                </a:cxn>
                <a:cxn ang="0">
                  <a:pos x="240" y="48"/>
                </a:cxn>
                <a:cxn ang="0">
                  <a:pos x="248" y="49"/>
                </a:cxn>
                <a:cxn ang="0">
                  <a:pos x="246" y="60"/>
                </a:cxn>
                <a:cxn ang="0">
                  <a:pos x="238" y="65"/>
                </a:cxn>
                <a:cxn ang="0">
                  <a:pos x="222" y="61"/>
                </a:cxn>
                <a:cxn ang="0">
                  <a:pos x="219" y="67"/>
                </a:cxn>
                <a:cxn ang="0">
                  <a:pos x="216" y="77"/>
                </a:cxn>
                <a:cxn ang="0">
                  <a:pos x="203" y="106"/>
                </a:cxn>
                <a:cxn ang="0">
                  <a:pos x="193" y="114"/>
                </a:cxn>
                <a:cxn ang="0">
                  <a:pos x="190" y="123"/>
                </a:cxn>
                <a:cxn ang="0">
                  <a:pos x="174" y="141"/>
                </a:cxn>
                <a:cxn ang="0">
                  <a:pos x="154" y="162"/>
                </a:cxn>
                <a:cxn ang="0">
                  <a:pos x="138" y="194"/>
                </a:cxn>
                <a:cxn ang="0">
                  <a:pos x="135" y="212"/>
                </a:cxn>
                <a:cxn ang="0">
                  <a:pos x="138" y="230"/>
                </a:cxn>
                <a:cxn ang="0">
                  <a:pos x="131" y="238"/>
                </a:cxn>
                <a:cxn ang="0">
                  <a:pos x="118" y="241"/>
                </a:cxn>
                <a:cxn ang="0">
                  <a:pos x="93" y="251"/>
                </a:cxn>
                <a:cxn ang="0">
                  <a:pos x="79" y="260"/>
                </a:cxn>
                <a:cxn ang="0">
                  <a:pos x="71" y="270"/>
                </a:cxn>
                <a:cxn ang="0">
                  <a:pos x="57" y="262"/>
                </a:cxn>
                <a:cxn ang="0">
                  <a:pos x="43" y="246"/>
                </a:cxn>
                <a:cxn ang="0">
                  <a:pos x="38" y="246"/>
                </a:cxn>
                <a:cxn ang="0">
                  <a:pos x="18" y="235"/>
                </a:cxn>
                <a:cxn ang="0">
                  <a:pos x="15" y="232"/>
                </a:cxn>
                <a:cxn ang="0">
                  <a:pos x="10" y="221"/>
                </a:cxn>
                <a:cxn ang="0">
                  <a:pos x="0" y="190"/>
                </a:cxn>
              </a:cxnLst>
              <a:rect l="0" t="0" r="r" b="b"/>
              <a:pathLst>
                <a:path w="248" h="272">
                  <a:moveTo>
                    <a:pt x="0" y="190"/>
                  </a:moveTo>
                  <a:cubicBezTo>
                    <a:pt x="5" y="190"/>
                    <a:pt x="6" y="186"/>
                    <a:pt x="9" y="183"/>
                  </a:cubicBezTo>
                  <a:cubicBezTo>
                    <a:pt x="11" y="181"/>
                    <a:pt x="13" y="179"/>
                    <a:pt x="15" y="176"/>
                  </a:cubicBezTo>
                  <a:cubicBezTo>
                    <a:pt x="18" y="170"/>
                    <a:pt x="19" y="165"/>
                    <a:pt x="19" y="158"/>
                  </a:cubicBezTo>
                  <a:cubicBezTo>
                    <a:pt x="19" y="154"/>
                    <a:pt x="19" y="150"/>
                    <a:pt x="19" y="146"/>
                  </a:cubicBezTo>
                  <a:cubicBezTo>
                    <a:pt x="19" y="142"/>
                    <a:pt x="21" y="138"/>
                    <a:pt x="24" y="139"/>
                  </a:cubicBezTo>
                  <a:cubicBezTo>
                    <a:pt x="26" y="140"/>
                    <a:pt x="25" y="143"/>
                    <a:pt x="27" y="145"/>
                  </a:cubicBezTo>
                  <a:cubicBezTo>
                    <a:pt x="27" y="147"/>
                    <a:pt x="28" y="149"/>
                    <a:pt x="30" y="149"/>
                  </a:cubicBezTo>
                  <a:cubicBezTo>
                    <a:pt x="33" y="149"/>
                    <a:pt x="34" y="147"/>
                    <a:pt x="34" y="144"/>
                  </a:cubicBezTo>
                  <a:cubicBezTo>
                    <a:pt x="35" y="141"/>
                    <a:pt x="35" y="139"/>
                    <a:pt x="37" y="136"/>
                  </a:cubicBezTo>
                  <a:cubicBezTo>
                    <a:pt x="38" y="134"/>
                    <a:pt x="39" y="132"/>
                    <a:pt x="39" y="130"/>
                  </a:cubicBezTo>
                  <a:cubicBezTo>
                    <a:pt x="39" y="128"/>
                    <a:pt x="37" y="127"/>
                    <a:pt x="37" y="124"/>
                  </a:cubicBezTo>
                  <a:cubicBezTo>
                    <a:pt x="37" y="122"/>
                    <a:pt x="38" y="122"/>
                    <a:pt x="39" y="120"/>
                  </a:cubicBezTo>
                  <a:cubicBezTo>
                    <a:pt x="42" y="115"/>
                    <a:pt x="39" y="109"/>
                    <a:pt x="42" y="104"/>
                  </a:cubicBezTo>
                  <a:cubicBezTo>
                    <a:pt x="46" y="100"/>
                    <a:pt x="52" y="104"/>
                    <a:pt x="56" y="101"/>
                  </a:cubicBezTo>
                  <a:cubicBezTo>
                    <a:pt x="66" y="95"/>
                    <a:pt x="67" y="85"/>
                    <a:pt x="70" y="73"/>
                  </a:cubicBezTo>
                  <a:cubicBezTo>
                    <a:pt x="72" y="65"/>
                    <a:pt x="73" y="61"/>
                    <a:pt x="73" y="53"/>
                  </a:cubicBezTo>
                  <a:cubicBezTo>
                    <a:pt x="73" y="49"/>
                    <a:pt x="72" y="46"/>
                    <a:pt x="72" y="42"/>
                  </a:cubicBezTo>
                  <a:cubicBezTo>
                    <a:pt x="71" y="32"/>
                    <a:pt x="71" y="27"/>
                    <a:pt x="71" y="16"/>
                  </a:cubicBezTo>
                  <a:cubicBezTo>
                    <a:pt x="71" y="13"/>
                    <a:pt x="71" y="10"/>
                    <a:pt x="71" y="6"/>
                  </a:cubicBezTo>
                  <a:cubicBezTo>
                    <a:pt x="71" y="5"/>
                    <a:pt x="70" y="4"/>
                    <a:pt x="71" y="2"/>
                  </a:cubicBezTo>
                  <a:cubicBezTo>
                    <a:pt x="72" y="1"/>
                    <a:pt x="73" y="0"/>
                    <a:pt x="74" y="0"/>
                  </a:cubicBezTo>
                  <a:cubicBezTo>
                    <a:pt x="74" y="0"/>
                    <a:pt x="74" y="0"/>
                    <a:pt x="74" y="0"/>
                  </a:cubicBezTo>
                  <a:cubicBezTo>
                    <a:pt x="92" y="74"/>
                    <a:pt x="92" y="74"/>
                    <a:pt x="92" y="74"/>
                  </a:cubicBezTo>
                  <a:cubicBezTo>
                    <a:pt x="149" y="56"/>
                    <a:pt x="149" y="56"/>
                    <a:pt x="149" y="56"/>
                  </a:cubicBezTo>
                  <a:cubicBezTo>
                    <a:pt x="149" y="56"/>
                    <a:pt x="149" y="56"/>
                    <a:pt x="149" y="56"/>
                  </a:cubicBezTo>
                  <a:cubicBezTo>
                    <a:pt x="157" y="85"/>
                    <a:pt x="157" y="85"/>
                    <a:pt x="157" y="85"/>
                  </a:cubicBezTo>
                  <a:cubicBezTo>
                    <a:pt x="161" y="82"/>
                    <a:pt x="162" y="78"/>
                    <a:pt x="165" y="74"/>
                  </a:cubicBezTo>
                  <a:cubicBezTo>
                    <a:pt x="169" y="70"/>
                    <a:pt x="174" y="71"/>
                    <a:pt x="178" y="67"/>
                  </a:cubicBezTo>
                  <a:cubicBezTo>
                    <a:pt x="183" y="63"/>
                    <a:pt x="184" y="59"/>
                    <a:pt x="189" y="55"/>
                  </a:cubicBezTo>
                  <a:cubicBezTo>
                    <a:pt x="193" y="56"/>
                    <a:pt x="193" y="56"/>
                    <a:pt x="193" y="56"/>
                  </a:cubicBezTo>
                  <a:cubicBezTo>
                    <a:pt x="202" y="56"/>
                    <a:pt x="202" y="56"/>
                    <a:pt x="202" y="56"/>
                  </a:cubicBezTo>
                  <a:cubicBezTo>
                    <a:pt x="205" y="56"/>
                    <a:pt x="207" y="54"/>
                    <a:pt x="208" y="52"/>
                  </a:cubicBezTo>
                  <a:cubicBezTo>
                    <a:pt x="210" y="50"/>
                    <a:pt x="211" y="49"/>
                    <a:pt x="212" y="46"/>
                  </a:cubicBezTo>
                  <a:cubicBezTo>
                    <a:pt x="213" y="44"/>
                    <a:pt x="214" y="42"/>
                    <a:pt x="217" y="41"/>
                  </a:cubicBezTo>
                  <a:cubicBezTo>
                    <a:pt x="218" y="41"/>
                    <a:pt x="219" y="42"/>
                    <a:pt x="220" y="41"/>
                  </a:cubicBezTo>
                  <a:cubicBezTo>
                    <a:pt x="225" y="41"/>
                    <a:pt x="228" y="40"/>
                    <a:pt x="233" y="40"/>
                  </a:cubicBezTo>
                  <a:cubicBezTo>
                    <a:pt x="237" y="40"/>
                    <a:pt x="237" y="45"/>
                    <a:pt x="240" y="48"/>
                  </a:cubicBezTo>
                  <a:cubicBezTo>
                    <a:pt x="242" y="50"/>
                    <a:pt x="244" y="49"/>
                    <a:pt x="246" y="49"/>
                  </a:cubicBezTo>
                  <a:cubicBezTo>
                    <a:pt x="247" y="49"/>
                    <a:pt x="247" y="49"/>
                    <a:pt x="248" y="49"/>
                  </a:cubicBezTo>
                  <a:cubicBezTo>
                    <a:pt x="248" y="49"/>
                    <a:pt x="248" y="49"/>
                    <a:pt x="248" y="49"/>
                  </a:cubicBezTo>
                  <a:cubicBezTo>
                    <a:pt x="247" y="53"/>
                    <a:pt x="247" y="56"/>
                    <a:pt x="246" y="60"/>
                  </a:cubicBezTo>
                  <a:cubicBezTo>
                    <a:pt x="245" y="63"/>
                    <a:pt x="245" y="67"/>
                    <a:pt x="242" y="67"/>
                  </a:cubicBezTo>
                  <a:cubicBezTo>
                    <a:pt x="240" y="67"/>
                    <a:pt x="239" y="65"/>
                    <a:pt x="238" y="65"/>
                  </a:cubicBezTo>
                  <a:cubicBezTo>
                    <a:pt x="236" y="64"/>
                    <a:pt x="234" y="64"/>
                    <a:pt x="232" y="63"/>
                  </a:cubicBezTo>
                  <a:cubicBezTo>
                    <a:pt x="228" y="62"/>
                    <a:pt x="226" y="61"/>
                    <a:pt x="222" y="61"/>
                  </a:cubicBezTo>
                  <a:cubicBezTo>
                    <a:pt x="221" y="61"/>
                    <a:pt x="221" y="64"/>
                    <a:pt x="220" y="65"/>
                  </a:cubicBezTo>
                  <a:cubicBezTo>
                    <a:pt x="220" y="66"/>
                    <a:pt x="219" y="66"/>
                    <a:pt x="219" y="67"/>
                  </a:cubicBezTo>
                  <a:cubicBezTo>
                    <a:pt x="218" y="69"/>
                    <a:pt x="217" y="71"/>
                    <a:pt x="216" y="73"/>
                  </a:cubicBezTo>
                  <a:cubicBezTo>
                    <a:pt x="216" y="74"/>
                    <a:pt x="216" y="75"/>
                    <a:pt x="216" y="77"/>
                  </a:cubicBezTo>
                  <a:cubicBezTo>
                    <a:pt x="216" y="80"/>
                    <a:pt x="214" y="82"/>
                    <a:pt x="213" y="85"/>
                  </a:cubicBezTo>
                  <a:cubicBezTo>
                    <a:pt x="210" y="94"/>
                    <a:pt x="207" y="98"/>
                    <a:pt x="203" y="106"/>
                  </a:cubicBezTo>
                  <a:cubicBezTo>
                    <a:pt x="201" y="109"/>
                    <a:pt x="201" y="112"/>
                    <a:pt x="197" y="114"/>
                  </a:cubicBezTo>
                  <a:cubicBezTo>
                    <a:pt x="196" y="114"/>
                    <a:pt x="194" y="113"/>
                    <a:pt x="193" y="114"/>
                  </a:cubicBezTo>
                  <a:cubicBezTo>
                    <a:pt x="192" y="114"/>
                    <a:pt x="193" y="116"/>
                    <a:pt x="192" y="117"/>
                  </a:cubicBezTo>
                  <a:cubicBezTo>
                    <a:pt x="192" y="120"/>
                    <a:pt x="191" y="121"/>
                    <a:pt x="190" y="123"/>
                  </a:cubicBezTo>
                  <a:cubicBezTo>
                    <a:pt x="188" y="127"/>
                    <a:pt x="186" y="129"/>
                    <a:pt x="184" y="133"/>
                  </a:cubicBezTo>
                  <a:cubicBezTo>
                    <a:pt x="181" y="137"/>
                    <a:pt x="179" y="141"/>
                    <a:pt x="174" y="141"/>
                  </a:cubicBezTo>
                  <a:cubicBezTo>
                    <a:pt x="171" y="141"/>
                    <a:pt x="169" y="140"/>
                    <a:pt x="166" y="140"/>
                  </a:cubicBezTo>
                  <a:cubicBezTo>
                    <a:pt x="163" y="149"/>
                    <a:pt x="157" y="153"/>
                    <a:pt x="154" y="162"/>
                  </a:cubicBezTo>
                  <a:cubicBezTo>
                    <a:pt x="152" y="167"/>
                    <a:pt x="152" y="170"/>
                    <a:pt x="149" y="174"/>
                  </a:cubicBezTo>
                  <a:cubicBezTo>
                    <a:pt x="145" y="182"/>
                    <a:pt x="142" y="186"/>
                    <a:pt x="138" y="194"/>
                  </a:cubicBezTo>
                  <a:cubicBezTo>
                    <a:pt x="136" y="199"/>
                    <a:pt x="134" y="201"/>
                    <a:pt x="134" y="206"/>
                  </a:cubicBezTo>
                  <a:cubicBezTo>
                    <a:pt x="134" y="208"/>
                    <a:pt x="135" y="210"/>
                    <a:pt x="135" y="212"/>
                  </a:cubicBezTo>
                  <a:cubicBezTo>
                    <a:pt x="136" y="216"/>
                    <a:pt x="136" y="218"/>
                    <a:pt x="136" y="222"/>
                  </a:cubicBezTo>
                  <a:cubicBezTo>
                    <a:pt x="137" y="225"/>
                    <a:pt x="138" y="227"/>
                    <a:pt x="138" y="230"/>
                  </a:cubicBezTo>
                  <a:cubicBezTo>
                    <a:pt x="138" y="237"/>
                    <a:pt x="138" y="237"/>
                    <a:pt x="138" y="237"/>
                  </a:cubicBezTo>
                  <a:cubicBezTo>
                    <a:pt x="135" y="237"/>
                    <a:pt x="133" y="237"/>
                    <a:pt x="131" y="238"/>
                  </a:cubicBezTo>
                  <a:cubicBezTo>
                    <a:pt x="128" y="238"/>
                    <a:pt x="128" y="238"/>
                    <a:pt x="128" y="238"/>
                  </a:cubicBezTo>
                  <a:cubicBezTo>
                    <a:pt x="124" y="239"/>
                    <a:pt x="122" y="240"/>
                    <a:pt x="118" y="241"/>
                  </a:cubicBezTo>
                  <a:cubicBezTo>
                    <a:pt x="115" y="243"/>
                    <a:pt x="113" y="246"/>
                    <a:pt x="109" y="247"/>
                  </a:cubicBezTo>
                  <a:cubicBezTo>
                    <a:pt x="103" y="249"/>
                    <a:pt x="99" y="249"/>
                    <a:pt x="93" y="251"/>
                  </a:cubicBezTo>
                  <a:cubicBezTo>
                    <a:pt x="88" y="253"/>
                    <a:pt x="85" y="255"/>
                    <a:pt x="80" y="255"/>
                  </a:cubicBezTo>
                  <a:cubicBezTo>
                    <a:pt x="80" y="257"/>
                    <a:pt x="79" y="258"/>
                    <a:pt x="79" y="260"/>
                  </a:cubicBezTo>
                  <a:cubicBezTo>
                    <a:pt x="79" y="272"/>
                    <a:pt x="79" y="272"/>
                    <a:pt x="79" y="272"/>
                  </a:cubicBezTo>
                  <a:cubicBezTo>
                    <a:pt x="76" y="271"/>
                    <a:pt x="74" y="271"/>
                    <a:pt x="71" y="270"/>
                  </a:cubicBezTo>
                  <a:cubicBezTo>
                    <a:pt x="69" y="269"/>
                    <a:pt x="69" y="268"/>
                    <a:pt x="67" y="267"/>
                  </a:cubicBezTo>
                  <a:cubicBezTo>
                    <a:pt x="64" y="265"/>
                    <a:pt x="61" y="264"/>
                    <a:pt x="57" y="262"/>
                  </a:cubicBezTo>
                  <a:cubicBezTo>
                    <a:pt x="53" y="260"/>
                    <a:pt x="50" y="259"/>
                    <a:pt x="48" y="256"/>
                  </a:cubicBezTo>
                  <a:cubicBezTo>
                    <a:pt x="46" y="252"/>
                    <a:pt x="46" y="248"/>
                    <a:pt x="43" y="246"/>
                  </a:cubicBezTo>
                  <a:cubicBezTo>
                    <a:pt x="42" y="245"/>
                    <a:pt x="39" y="246"/>
                    <a:pt x="38" y="246"/>
                  </a:cubicBezTo>
                  <a:cubicBezTo>
                    <a:pt x="38" y="246"/>
                    <a:pt x="38" y="246"/>
                    <a:pt x="38" y="246"/>
                  </a:cubicBezTo>
                  <a:cubicBezTo>
                    <a:pt x="36" y="245"/>
                    <a:pt x="34" y="245"/>
                    <a:pt x="31" y="245"/>
                  </a:cubicBezTo>
                  <a:cubicBezTo>
                    <a:pt x="26" y="243"/>
                    <a:pt x="23" y="240"/>
                    <a:pt x="18" y="235"/>
                  </a:cubicBezTo>
                  <a:cubicBezTo>
                    <a:pt x="18" y="235"/>
                    <a:pt x="18" y="234"/>
                    <a:pt x="17" y="233"/>
                  </a:cubicBezTo>
                  <a:cubicBezTo>
                    <a:pt x="17" y="233"/>
                    <a:pt x="16" y="233"/>
                    <a:pt x="15" y="232"/>
                  </a:cubicBezTo>
                  <a:cubicBezTo>
                    <a:pt x="13" y="230"/>
                    <a:pt x="12" y="228"/>
                    <a:pt x="11" y="225"/>
                  </a:cubicBezTo>
                  <a:cubicBezTo>
                    <a:pt x="10" y="223"/>
                    <a:pt x="10" y="222"/>
                    <a:pt x="10" y="221"/>
                  </a:cubicBezTo>
                  <a:cubicBezTo>
                    <a:pt x="9" y="218"/>
                    <a:pt x="7" y="216"/>
                    <a:pt x="6" y="213"/>
                  </a:cubicBezTo>
                  <a:cubicBezTo>
                    <a:pt x="3" y="206"/>
                    <a:pt x="3" y="197"/>
                    <a:pt x="0" y="190"/>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27" name="Freeform 27">
              <a:extLst>
                <a:ext uri="{FF2B5EF4-FFF2-40B4-BE49-F238E27FC236}">
                  <a16:creationId xmlns:a16="http://schemas.microsoft.com/office/drawing/2014/main" id="{9CE2A172-36B4-98B6-E55D-7685AB52BB90}"/>
                </a:ext>
              </a:extLst>
            </p:cNvPr>
            <p:cNvSpPr>
              <a:spLocks/>
            </p:cNvSpPr>
            <p:nvPr/>
          </p:nvSpPr>
          <p:spPr bwMode="auto">
            <a:xfrm>
              <a:off x="5695950" y="2106613"/>
              <a:ext cx="120650" cy="268288"/>
            </a:xfrm>
            <a:custGeom>
              <a:avLst/>
              <a:gdLst/>
              <a:ahLst/>
              <a:cxnLst>
                <a:cxn ang="0">
                  <a:pos x="11" y="131"/>
                </a:cxn>
                <a:cxn ang="0">
                  <a:pos x="12" y="141"/>
                </a:cxn>
                <a:cxn ang="0">
                  <a:pos x="12" y="146"/>
                </a:cxn>
                <a:cxn ang="0">
                  <a:pos x="12" y="146"/>
                </a:cxn>
                <a:cxn ang="0">
                  <a:pos x="22" y="150"/>
                </a:cxn>
                <a:cxn ang="0">
                  <a:pos x="37" y="154"/>
                </a:cxn>
                <a:cxn ang="0">
                  <a:pos x="45" y="156"/>
                </a:cxn>
                <a:cxn ang="0">
                  <a:pos x="46" y="167"/>
                </a:cxn>
                <a:cxn ang="0">
                  <a:pos x="48" y="174"/>
                </a:cxn>
                <a:cxn ang="0">
                  <a:pos x="53" y="169"/>
                </a:cxn>
                <a:cxn ang="0">
                  <a:pos x="58" y="151"/>
                </a:cxn>
                <a:cxn ang="0">
                  <a:pos x="64" y="136"/>
                </a:cxn>
                <a:cxn ang="0">
                  <a:pos x="66" y="120"/>
                </a:cxn>
                <a:cxn ang="0">
                  <a:pos x="68" y="114"/>
                </a:cxn>
                <a:cxn ang="0">
                  <a:pos x="69" y="103"/>
                </a:cxn>
                <a:cxn ang="0">
                  <a:pos x="78" y="67"/>
                </a:cxn>
                <a:cxn ang="0">
                  <a:pos x="77" y="62"/>
                </a:cxn>
                <a:cxn ang="0">
                  <a:pos x="77" y="60"/>
                </a:cxn>
                <a:cxn ang="0">
                  <a:pos x="75" y="59"/>
                </a:cxn>
                <a:cxn ang="0">
                  <a:pos x="68" y="58"/>
                </a:cxn>
                <a:cxn ang="0">
                  <a:pos x="58" y="57"/>
                </a:cxn>
                <a:cxn ang="0">
                  <a:pos x="58" y="54"/>
                </a:cxn>
                <a:cxn ang="0">
                  <a:pos x="60" y="35"/>
                </a:cxn>
                <a:cxn ang="0">
                  <a:pos x="64" y="27"/>
                </a:cxn>
                <a:cxn ang="0">
                  <a:pos x="66" y="19"/>
                </a:cxn>
                <a:cxn ang="0">
                  <a:pos x="73" y="9"/>
                </a:cxn>
                <a:cxn ang="0">
                  <a:pos x="75" y="6"/>
                </a:cxn>
                <a:cxn ang="0">
                  <a:pos x="75" y="6"/>
                </a:cxn>
                <a:cxn ang="0">
                  <a:pos x="56" y="8"/>
                </a:cxn>
                <a:cxn ang="0">
                  <a:pos x="47" y="9"/>
                </a:cxn>
                <a:cxn ang="0">
                  <a:pos x="31" y="7"/>
                </a:cxn>
                <a:cxn ang="0">
                  <a:pos x="12" y="0"/>
                </a:cxn>
                <a:cxn ang="0">
                  <a:pos x="12" y="0"/>
                </a:cxn>
                <a:cxn ang="0">
                  <a:pos x="6" y="20"/>
                </a:cxn>
                <a:cxn ang="0">
                  <a:pos x="0" y="35"/>
                </a:cxn>
                <a:cxn ang="0">
                  <a:pos x="4" y="46"/>
                </a:cxn>
                <a:cxn ang="0">
                  <a:pos x="3" y="54"/>
                </a:cxn>
                <a:cxn ang="0">
                  <a:pos x="1" y="58"/>
                </a:cxn>
                <a:cxn ang="0">
                  <a:pos x="3" y="60"/>
                </a:cxn>
                <a:cxn ang="0">
                  <a:pos x="8" y="65"/>
                </a:cxn>
                <a:cxn ang="0">
                  <a:pos x="15" y="69"/>
                </a:cxn>
                <a:cxn ang="0">
                  <a:pos x="23" y="75"/>
                </a:cxn>
                <a:cxn ang="0">
                  <a:pos x="30" y="80"/>
                </a:cxn>
                <a:cxn ang="0">
                  <a:pos x="29" y="85"/>
                </a:cxn>
                <a:cxn ang="0">
                  <a:pos x="26" y="95"/>
                </a:cxn>
                <a:cxn ang="0">
                  <a:pos x="16" y="119"/>
                </a:cxn>
                <a:cxn ang="0">
                  <a:pos x="12" y="126"/>
                </a:cxn>
                <a:cxn ang="0">
                  <a:pos x="11" y="131"/>
                </a:cxn>
              </a:cxnLst>
              <a:rect l="0" t="0" r="r" b="b"/>
              <a:pathLst>
                <a:path w="78" h="174">
                  <a:moveTo>
                    <a:pt x="11" y="131"/>
                  </a:moveTo>
                  <a:cubicBezTo>
                    <a:pt x="12" y="141"/>
                    <a:pt x="12" y="141"/>
                    <a:pt x="12" y="141"/>
                  </a:cubicBezTo>
                  <a:cubicBezTo>
                    <a:pt x="12" y="146"/>
                    <a:pt x="12" y="146"/>
                    <a:pt x="12" y="146"/>
                  </a:cubicBezTo>
                  <a:cubicBezTo>
                    <a:pt x="12" y="146"/>
                    <a:pt x="12" y="146"/>
                    <a:pt x="12" y="146"/>
                  </a:cubicBezTo>
                  <a:cubicBezTo>
                    <a:pt x="16" y="146"/>
                    <a:pt x="18" y="148"/>
                    <a:pt x="22" y="150"/>
                  </a:cubicBezTo>
                  <a:cubicBezTo>
                    <a:pt x="28" y="152"/>
                    <a:pt x="31" y="153"/>
                    <a:pt x="37" y="154"/>
                  </a:cubicBezTo>
                  <a:cubicBezTo>
                    <a:pt x="40" y="155"/>
                    <a:pt x="43" y="155"/>
                    <a:pt x="45" y="156"/>
                  </a:cubicBezTo>
                  <a:cubicBezTo>
                    <a:pt x="48" y="159"/>
                    <a:pt x="46" y="163"/>
                    <a:pt x="46" y="167"/>
                  </a:cubicBezTo>
                  <a:cubicBezTo>
                    <a:pt x="47" y="170"/>
                    <a:pt x="48" y="171"/>
                    <a:pt x="48" y="174"/>
                  </a:cubicBezTo>
                  <a:cubicBezTo>
                    <a:pt x="50" y="172"/>
                    <a:pt x="52" y="171"/>
                    <a:pt x="53" y="169"/>
                  </a:cubicBezTo>
                  <a:cubicBezTo>
                    <a:pt x="56" y="162"/>
                    <a:pt x="56" y="158"/>
                    <a:pt x="58" y="151"/>
                  </a:cubicBezTo>
                  <a:cubicBezTo>
                    <a:pt x="60" y="145"/>
                    <a:pt x="63" y="142"/>
                    <a:pt x="64" y="136"/>
                  </a:cubicBezTo>
                  <a:cubicBezTo>
                    <a:pt x="66" y="130"/>
                    <a:pt x="65" y="126"/>
                    <a:pt x="66" y="120"/>
                  </a:cubicBezTo>
                  <a:cubicBezTo>
                    <a:pt x="66" y="118"/>
                    <a:pt x="67" y="117"/>
                    <a:pt x="68" y="114"/>
                  </a:cubicBezTo>
                  <a:cubicBezTo>
                    <a:pt x="69" y="110"/>
                    <a:pt x="69" y="107"/>
                    <a:pt x="69" y="103"/>
                  </a:cubicBezTo>
                  <a:cubicBezTo>
                    <a:pt x="70" y="88"/>
                    <a:pt x="78" y="81"/>
                    <a:pt x="78" y="67"/>
                  </a:cubicBezTo>
                  <a:cubicBezTo>
                    <a:pt x="78" y="65"/>
                    <a:pt x="78" y="64"/>
                    <a:pt x="77" y="62"/>
                  </a:cubicBezTo>
                  <a:cubicBezTo>
                    <a:pt x="77" y="62"/>
                    <a:pt x="78" y="61"/>
                    <a:pt x="77" y="60"/>
                  </a:cubicBezTo>
                  <a:cubicBezTo>
                    <a:pt x="77" y="60"/>
                    <a:pt x="76" y="60"/>
                    <a:pt x="75" y="59"/>
                  </a:cubicBezTo>
                  <a:cubicBezTo>
                    <a:pt x="73" y="58"/>
                    <a:pt x="71" y="58"/>
                    <a:pt x="68" y="58"/>
                  </a:cubicBezTo>
                  <a:cubicBezTo>
                    <a:pt x="64" y="58"/>
                    <a:pt x="62" y="58"/>
                    <a:pt x="58" y="57"/>
                  </a:cubicBezTo>
                  <a:cubicBezTo>
                    <a:pt x="58" y="56"/>
                    <a:pt x="58" y="55"/>
                    <a:pt x="58" y="54"/>
                  </a:cubicBezTo>
                  <a:cubicBezTo>
                    <a:pt x="58" y="46"/>
                    <a:pt x="58" y="41"/>
                    <a:pt x="60" y="35"/>
                  </a:cubicBezTo>
                  <a:cubicBezTo>
                    <a:pt x="62" y="32"/>
                    <a:pt x="63" y="30"/>
                    <a:pt x="64" y="27"/>
                  </a:cubicBezTo>
                  <a:cubicBezTo>
                    <a:pt x="65" y="24"/>
                    <a:pt x="65" y="22"/>
                    <a:pt x="66" y="19"/>
                  </a:cubicBezTo>
                  <a:cubicBezTo>
                    <a:pt x="68" y="15"/>
                    <a:pt x="70" y="13"/>
                    <a:pt x="73" y="9"/>
                  </a:cubicBezTo>
                  <a:cubicBezTo>
                    <a:pt x="73" y="8"/>
                    <a:pt x="74" y="7"/>
                    <a:pt x="75" y="6"/>
                  </a:cubicBezTo>
                  <a:cubicBezTo>
                    <a:pt x="75" y="6"/>
                    <a:pt x="75" y="6"/>
                    <a:pt x="75" y="6"/>
                  </a:cubicBezTo>
                  <a:cubicBezTo>
                    <a:pt x="68" y="7"/>
                    <a:pt x="64" y="7"/>
                    <a:pt x="56" y="8"/>
                  </a:cubicBezTo>
                  <a:cubicBezTo>
                    <a:pt x="53" y="8"/>
                    <a:pt x="51" y="9"/>
                    <a:pt x="47" y="9"/>
                  </a:cubicBezTo>
                  <a:cubicBezTo>
                    <a:pt x="41" y="9"/>
                    <a:pt x="37" y="8"/>
                    <a:pt x="31" y="7"/>
                  </a:cubicBezTo>
                  <a:cubicBezTo>
                    <a:pt x="24" y="6"/>
                    <a:pt x="16" y="6"/>
                    <a:pt x="12" y="0"/>
                  </a:cubicBezTo>
                  <a:cubicBezTo>
                    <a:pt x="12" y="0"/>
                    <a:pt x="12" y="0"/>
                    <a:pt x="12" y="0"/>
                  </a:cubicBezTo>
                  <a:cubicBezTo>
                    <a:pt x="10" y="8"/>
                    <a:pt x="9" y="12"/>
                    <a:pt x="6" y="20"/>
                  </a:cubicBezTo>
                  <a:cubicBezTo>
                    <a:pt x="4" y="25"/>
                    <a:pt x="0" y="29"/>
                    <a:pt x="0" y="35"/>
                  </a:cubicBezTo>
                  <a:cubicBezTo>
                    <a:pt x="0" y="39"/>
                    <a:pt x="4" y="41"/>
                    <a:pt x="4" y="46"/>
                  </a:cubicBezTo>
                  <a:cubicBezTo>
                    <a:pt x="4" y="49"/>
                    <a:pt x="4" y="51"/>
                    <a:pt x="3" y="54"/>
                  </a:cubicBezTo>
                  <a:cubicBezTo>
                    <a:pt x="3" y="56"/>
                    <a:pt x="1" y="57"/>
                    <a:pt x="1" y="58"/>
                  </a:cubicBezTo>
                  <a:cubicBezTo>
                    <a:pt x="1" y="59"/>
                    <a:pt x="3" y="59"/>
                    <a:pt x="3" y="60"/>
                  </a:cubicBezTo>
                  <a:cubicBezTo>
                    <a:pt x="4" y="63"/>
                    <a:pt x="6" y="64"/>
                    <a:pt x="8" y="65"/>
                  </a:cubicBezTo>
                  <a:cubicBezTo>
                    <a:pt x="11" y="67"/>
                    <a:pt x="13" y="68"/>
                    <a:pt x="15" y="69"/>
                  </a:cubicBezTo>
                  <a:cubicBezTo>
                    <a:pt x="19" y="71"/>
                    <a:pt x="20" y="73"/>
                    <a:pt x="23" y="75"/>
                  </a:cubicBezTo>
                  <a:cubicBezTo>
                    <a:pt x="26" y="76"/>
                    <a:pt x="30" y="76"/>
                    <a:pt x="30" y="80"/>
                  </a:cubicBezTo>
                  <a:cubicBezTo>
                    <a:pt x="30" y="82"/>
                    <a:pt x="29" y="83"/>
                    <a:pt x="29" y="85"/>
                  </a:cubicBezTo>
                  <a:cubicBezTo>
                    <a:pt x="28" y="89"/>
                    <a:pt x="27" y="91"/>
                    <a:pt x="26" y="95"/>
                  </a:cubicBezTo>
                  <a:cubicBezTo>
                    <a:pt x="23" y="104"/>
                    <a:pt x="21" y="110"/>
                    <a:pt x="16" y="119"/>
                  </a:cubicBezTo>
                  <a:cubicBezTo>
                    <a:pt x="15" y="122"/>
                    <a:pt x="13" y="123"/>
                    <a:pt x="12" y="126"/>
                  </a:cubicBezTo>
                  <a:cubicBezTo>
                    <a:pt x="11" y="129"/>
                    <a:pt x="11" y="129"/>
                    <a:pt x="11" y="131"/>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28" name="Freeform 28">
              <a:extLst>
                <a:ext uri="{FF2B5EF4-FFF2-40B4-BE49-F238E27FC236}">
                  <a16:creationId xmlns:a16="http://schemas.microsoft.com/office/drawing/2014/main" id="{7E335219-8C24-4DD5-EC1C-D4B39AFB5009}"/>
                </a:ext>
              </a:extLst>
            </p:cNvPr>
            <p:cNvSpPr>
              <a:spLocks/>
            </p:cNvSpPr>
            <p:nvPr/>
          </p:nvSpPr>
          <p:spPr bwMode="auto">
            <a:xfrm>
              <a:off x="5237163" y="2057400"/>
              <a:ext cx="504825" cy="382588"/>
            </a:xfrm>
            <a:custGeom>
              <a:avLst/>
              <a:gdLst/>
              <a:ahLst/>
              <a:cxnLst>
                <a:cxn ang="0">
                  <a:pos x="94" y="229"/>
                </a:cxn>
                <a:cxn ang="0">
                  <a:pos x="287" y="168"/>
                </a:cxn>
                <a:cxn ang="0">
                  <a:pos x="308" y="162"/>
                </a:cxn>
                <a:cxn ang="0">
                  <a:pos x="309" y="157"/>
                </a:cxn>
                <a:cxn ang="0">
                  <a:pos x="313" y="150"/>
                </a:cxn>
                <a:cxn ang="0">
                  <a:pos x="323" y="126"/>
                </a:cxn>
                <a:cxn ang="0">
                  <a:pos x="326" y="116"/>
                </a:cxn>
                <a:cxn ang="0">
                  <a:pos x="327" y="111"/>
                </a:cxn>
                <a:cxn ang="0">
                  <a:pos x="320" y="106"/>
                </a:cxn>
                <a:cxn ang="0">
                  <a:pos x="312" y="100"/>
                </a:cxn>
                <a:cxn ang="0">
                  <a:pos x="305" y="96"/>
                </a:cxn>
                <a:cxn ang="0">
                  <a:pos x="300" y="91"/>
                </a:cxn>
                <a:cxn ang="0">
                  <a:pos x="298" y="89"/>
                </a:cxn>
                <a:cxn ang="0">
                  <a:pos x="300" y="85"/>
                </a:cxn>
                <a:cxn ang="0">
                  <a:pos x="301" y="77"/>
                </a:cxn>
                <a:cxn ang="0">
                  <a:pos x="297" y="66"/>
                </a:cxn>
                <a:cxn ang="0">
                  <a:pos x="303" y="51"/>
                </a:cxn>
                <a:cxn ang="0">
                  <a:pos x="309" y="31"/>
                </a:cxn>
                <a:cxn ang="0">
                  <a:pos x="309" y="31"/>
                </a:cxn>
                <a:cxn ang="0">
                  <a:pos x="292" y="26"/>
                </a:cxn>
                <a:cxn ang="0">
                  <a:pos x="287" y="16"/>
                </a:cxn>
                <a:cxn ang="0">
                  <a:pos x="282" y="10"/>
                </a:cxn>
                <a:cxn ang="0">
                  <a:pos x="279" y="5"/>
                </a:cxn>
                <a:cxn ang="0">
                  <a:pos x="269" y="2"/>
                </a:cxn>
                <a:cxn ang="0">
                  <a:pos x="263" y="0"/>
                </a:cxn>
                <a:cxn ang="0">
                  <a:pos x="12" y="77"/>
                </a:cxn>
                <a:cxn ang="0">
                  <a:pos x="12" y="77"/>
                </a:cxn>
                <a:cxn ang="0">
                  <a:pos x="0" y="85"/>
                </a:cxn>
                <a:cxn ang="0">
                  <a:pos x="0" y="85"/>
                </a:cxn>
                <a:cxn ang="0">
                  <a:pos x="19" y="173"/>
                </a:cxn>
                <a:cxn ang="0">
                  <a:pos x="19" y="173"/>
                </a:cxn>
                <a:cxn ang="0">
                  <a:pos x="37" y="247"/>
                </a:cxn>
                <a:cxn ang="0">
                  <a:pos x="94" y="229"/>
                </a:cxn>
              </a:cxnLst>
              <a:rect l="0" t="0" r="r" b="b"/>
              <a:pathLst>
                <a:path w="327" h="247">
                  <a:moveTo>
                    <a:pt x="94" y="229"/>
                  </a:moveTo>
                  <a:cubicBezTo>
                    <a:pt x="287" y="168"/>
                    <a:pt x="287" y="168"/>
                    <a:pt x="287" y="168"/>
                  </a:cubicBezTo>
                  <a:cubicBezTo>
                    <a:pt x="308" y="162"/>
                    <a:pt x="308" y="162"/>
                    <a:pt x="308" y="162"/>
                  </a:cubicBezTo>
                  <a:cubicBezTo>
                    <a:pt x="308" y="160"/>
                    <a:pt x="308" y="160"/>
                    <a:pt x="309" y="157"/>
                  </a:cubicBezTo>
                  <a:cubicBezTo>
                    <a:pt x="310" y="154"/>
                    <a:pt x="312" y="153"/>
                    <a:pt x="313" y="150"/>
                  </a:cubicBezTo>
                  <a:cubicBezTo>
                    <a:pt x="318" y="141"/>
                    <a:pt x="320" y="135"/>
                    <a:pt x="323" y="126"/>
                  </a:cubicBezTo>
                  <a:cubicBezTo>
                    <a:pt x="324" y="122"/>
                    <a:pt x="325" y="120"/>
                    <a:pt x="326" y="116"/>
                  </a:cubicBezTo>
                  <a:cubicBezTo>
                    <a:pt x="326" y="114"/>
                    <a:pt x="327" y="113"/>
                    <a:pt x="327" y="111"/>
                  </a:cubicBezTo>
                  <a:cubicBezTo>
                    <a:pt x="327" y="107"/>
                    <a:pt x="323" y="107"/>
                    <a:pt x="320" y="106"/>
                  </a:cubicBezTo>
                  <a:cubicBezTo>
                    <a:pt x="317" y="104"/>
                    <a:pt x="316" y="102"/>
                    <a:pt x="312" y="100"/>
                  </a:cubicBezTo>
                  <a:cubicBezTo>
                    <a:pt x="310" y="99"/>
                    <a:pt x="308" y="98"/>
                    <a:pt x="305" y="96"/>
                  </a:cubicBezTo>
                  <a:cubicBezTo>
                    <a:pt x="303" y="95"/>
                    <a:pt x="301" y="94"/>
                    <a:pt x="300" y="91"/>
                  </a:cubicBezTo>
                  <a:cubicBezTo>
                    <a:pt x="300" y="90"/>
                    <a:pt x="298" y="90"/>
                    <a:pt x="298" y="89"/>
                  </a:cubicBezTo>
                  <a:cubicBezTo>
                    <a:pt x="298" y="88"/>
                    <a:pt x="300" y="87"/>
                    <a:pt x="300" y="85"/>
                  </a:cubicBezTo>
                  <a:cubicBezTo>
                    <a:pt x="301" y="82"/>
                    <a:pt x="301" y="80"/>
                    <a:pt x="301" y="77"/>
                  </a:cubicBezTo>
                  <a:cubicBezTo>
                    <a:pt x="301" y="72"/>
                    <a:pt x="297" y="70"/>
                    <a:pt x="297" y="66"/>
                  </a:cubicBezTo>
                  <a:cubicBezTo>
                    <a:pt x="297" y="60"/>
                    <a:pt x="301" y="56"/>
                    <a:pt x="303" y="51"/>
                  </a:cubicBezTo>
                  <a:cubicBezTo>
                    <a:pt x="306" y="43"/>
                    <a:pt x="307" y="39"/>
                    <a:pt x="309" y="31"/>
                  </a:cubicBezTo>
                  <a:cubicBezTo>
                    <a:pt x="309" y="31"/>
                    <a:pt x="309" y="31"/>
                    <a:pt x="309" y="31"/>
                  </a:cubicBezTo>
                  <a:cubicBezTo>
                    <a:pt x="303" y="29"/>
                    <a:pt x="297" y="30"/>
                    <a:pt x="292" y="26"/>
                  </a:cubicBezTo>
                  <a:cubicBezTo>
                    <a:pt x="289" y="23"/>
                    <a:pt x="289" y="20"/>
                    <a:pt x="287" y="16"/>
                  </a:cubicBezTo>
                  <a:cubicBezTo>
                    <a:pt x="286" y="14"/>
                    <a:pt x="284" y="13"/>
                    <a:pt x="282" y="10"/>
                  </a:cubicBezTo>
                  <a:cubicBezTo>
                    <a:pt x="281" y="8"/>
                    <a:pt x="281" y="6"/>
                    <a:pt x="279" y="5"/>
                  </a:cubicBezTo>
                  <a:cubicBezTo>
                    <a:pt x="275" y="3"/>
                    <a:pt x="273" y="3"/>
                    <a:pt x="269" y="2"/>
                  </a:cubicBezTo>
                  <a:cubicBezTo>
                    <a:pt x="267" y="1"/>
                    <a:pt x="266" y="0"/>
                    <a:pt x="263" y="0"/>
                  </a:cubicBezTo>
                  <a:cubicBezTo>
                    <a:pt x="188" y="26"/>
                    <a:pt x="104" y="52"/>
                    <a:pt x="12" y="77"/>
                  </a:cubicBezTo>
                  <a:cubicBezTo>
                    <a:pt x="12" y="77"/>
                    <a:pt x="12" y="77"/>
                    <a:pt x="12" y="77"/>
                  </a:cubicBezTo>
                  <a:cubicBezTo>
                    <a:pt x="8" y="80"/>
                    <a:pt x="4" y="82"/>
                    <a:pt x="0" y="85"/>
                  </a:cubicBezTo>
                  <a:cubicBezTo>
                    <a:pt x="0" y="85"/>
                    <a:pt x="0" y="85"/>
                    <a:pt x="0" y="85"/>
                  </a:cubicBezTo>
                  <a:cubicBezTo>
                    <a:pt x="19" y="173"/>
                    <a:pt x="19" y="173"/>
                    <a:pt x="19" y="173"/>
                  </a:cubicBezTo>
                  <a:cubicBezTo>
                    <a:pt x="19" y="173"/>
                    <a:pt x="19" y="173"/>
                    <a:pt x="19" y="173"/>
                  </a:cubicBezTo>
                  <a:cubicBezTo>
                    <a:pt x="37" y="247"/>
                    <a:pt x="37" y="247"/>
                    <a:pt x="37" y="247"/>
                  </a:cubicBezTo>
                  <a:cubicBezTo>
                    <a:pt x="94" y="229"/>
                    <a:pt x="94" y="229"/>
                    <a:pt x="94" y="229"/>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29" name="Freeform 29">
              <a:extLst>
                <a:ext uri="{FF2B5EF4-FFF2-40B4-BE49-F238E27FC236}">
                  <a16:creationId xmlns:a16="http://schemas.microsoft.com/office/drawing/2014/main" id="{ACFDE563-B735-6797-A83F-CCAB2F9D4408}"/>
                </a:ext>
              </a:extLst>
            </p:cNvPr>
            <p:cNvSpPr>
              <a:spLocks/>
            </p:cNvSpPr>
            <p:nvPr/>
          </p:nvSpPr>
          <p:spPr bwMode="auto">
            <a:xfrm>
              <a:off x="5781675" y="1825625"/>
              <a:ext cx="296863" cy="169863"/>
            </a:xfrm>
            <a:custGeom>
              <a:avLst/>
              <a:gdLst/>
              <a:ahLst/>
              <a:cxnLst>
                <a:cxn ang="0">
                  <a:pos x="93" y="80"/>
                </a:cxn>
                <a:cxn ang="0">
                  <a:pos x="102" y="77"/>
                </a:cxn>
                <a:cxn ang="0">
                  <a:pos x="106" y="77"/>
                </a:cxn>
                <a:cxn ang="0">
                  <a:pos x="116" y="73"/>
                </a:cxn>
                <a:cxn ang="0">
                  <a:pos x="118" y="75"/>
                </a:cxn>
                <a:cxn ang="0">
                  <a:pos x="121" y="79"/>
                </a:cxn>
                <a:cxn ang="0">
                  <a:pos x="130" y="85"/>
                </a:cxn>
                <a:cxn ang="0">
                  <a:pos x="136" y="98"/>
                </a:cxn>
                <a:cxn ang="0">
                  <a:pos x="136" y="98"/>
                </a:cxn>
                <a:cxn ang="0">
                  <a:pos x="148" y="92"/>
                </a:cxn>
                <a:cxn ang="0">
                  <a:pos x="151" y="85"/>
                </a:cxn>
                <a:cxn ang="0">
                  <a:pos x="156" y="77"/>
                </a:cxn>
                <a:cxn ang="0">
                  <a:pos x="163" y="84"/>
                </a:cxn>
                <a:cxn ang="0">
                  <a:pos x="173" y="73"/>
                </a:cxn>
                <a:cxn ang="0">
                  <a:pos x="181" y="68"/>
                </a:cxn>
                <a:cxn ang="0">
                  <a:pos x="185" y="62"/>
                </a:cxn>
                <a:cxn ang="0">
                  <a:pos x="189" y="58"/>
                </a:cxn>
                <a:cxn ang="0">
                  <a:pos x="193" y="47"/>
                </a:cxn>
                <a:cxn ang="0">
                  <a:pos x="182" y="39"/>
                </a:cxn>
                <a:cxn ang="0">
                  <a:pos x="169" y="33"/>
                </a:cxn>
                <a:cxn ang="0">
                  <a:pos x="175" y="45"/>
                </a:cxn>
                <a:cxn ang="0">
                  <a:pos x="177" y="45"/>
                </a:cxn>
                <a:cxn ang="0">
                  <a:pos x="179" y="52"/>
                </a:cxn>
                <a:cxn ang="0">
                  <a:pos x="177" y="61"/>
                </a:cxn>
                <a:cxn ang="0">
                  <a:pos x="169" y="64"/>
                </a:cxn>
                <a:cxn ang="0">
                  <a:pos x="158" y="67"/>
                </a:cxn>
                <a:cxn ang="0">
                  <a:pos x="150" y="62"/>
                </a:cxn>
                <a:cxn ang="0">
                  <a:pos x="145" y="57"/>
                </a:cxn>
                <a:cxn ang="0">
                  <a:pos x="140" y="47"/>
                </a:cxn>
                <a:cxn ang="0">
                  <a:pos x="136" y="42"/>
                </a:cxn>
                <a:cxn ang="0">
                  <a:pos x="134" y="41"/>
                </a:cxn>
                <a:cxn ang="0">
                  <a:pos x="128" y="41"/>
                </a:cxn>
                <a:cxn ang="0">
                  <a:pos x="120" y="26"/>
                </a:cxn>
                <a:cxn ang="0">
                  <a:pos x="121" y="17"/>
                </a:cxn>
                <a:cxn ang="0">
                  <a:pos x="127" y="8"/>
                </a:cxn>
                <a:cxn ang="0">
                  <a:pos x="115" y="2"/>
                </a:cxn>
                <a:cxn ang="0">
                  <a:pos x="112" y="0"/>
                </a:cxn>
                <a:cxn ang="0">
                  <a:pos x="112" y="0"/>
                </a:cxn>
                <a:cxn ang="0">
                  <a:pos x="102" y="10"/>
                </a:cxn>
                <a:cxn ang="0">
                  <a:pos x="95" y="21"/>
                </a:cxn>
                <a:cxn ang="0">
                  <a:pos x="43" y="42"/>
                </a:cxn>
                <a:cxn ang="0">
                  <a:pos x="43" y="42"/>
                </a:cxn>
                <a:cxn ang="0">
                  <a:pos x="0" y="55"/>
                </a:cxn>
                <a:cxn ang="0">
                  <a:pos x="0" y="55"/>
                </a:cxn>
                <a:cxn ang="0">
                  <a:pos x="1" y="67"/>
                </a:cxn>
                <a:cxn ang="0">
                  <a:pos x="3" y="83"/>
                </a:cxn>
                <a:cxn ang="0">
                  <a:pos x="3" y="92"/>
                </a:cxn>
                <a:cxn ang="0">
                  <a:pos x="5" y="104"/>
                </a:cxn>
                <a:cxn ang="0">
                  <a:pos x="7" y="110"/>
                </a:cxn>
                <a:cxn ang="0">
                  <a:pos x="7" y="110"/>
                </a:cxn>
                <a:cxn ang="0">
                  <a:pos x="93" y="80"/>
                </a:cxn>
              </a:cxnLst>
              <a:rect l="0" t="0" r="r" b="b"/>
              <a:pathLst>
                <a:path w="193" h="110">
                  <a:moveTo>
                    <a:pt x="93" y="80"/>
                  </a:moveTo>
                  <a:cubicBezTo>
                    <a:pt x="96" y="79"/>
                    <a:pt x="99" y="77"/>
                    <a:pt x="102" y="77"/>
                  </a:cubicBezTo>
                  <a:cubicBezTo>
                    <a:pt x="103" y="77"/>
                    <a:pt x="105" y="77"/>
                    <a:pt x="106" y="77"/>
                  </a:cubicBezTo>
                  <a:cubicBezTo>
                    <a:pt x="110" y="76"/>
                    <a:pt x="112" y="73"/>
                    <a:pt x="116" y="73"/>
                  </a:cubicBezTo>
                  <a:cubicBezTo>
                    <a:pt x="117" y="73"/>
                    <a:pt x="117" y="75"/>
                    <a:pt x="118" y="75"/>
                  </a:cubicBezTo>
                  <a:cubicBezTo>
                    <a:pt x="119" y="76"/>
                    <a:pt x="120" y="78"/>
                    <a:pt x="121" y="79"/>
                  </a:cubicBezTo>
                  <a:cubicBezTo>
                    <a:pt x="124" y="82"/>
                    <a:pt x="126" y="83"/>
                    <a:pt x="130" y="85"/>
                  </a:cubicBezTo>
                  <a:cubicBezTo>
                    <a:pt x="135" y="88"/>
                    <a:pt x="136" y="92"/>
                    <a:pt x="136" y="98"/>
                  </a:cubicBezTo>
                  <a:cubicBezTo>
                    <a:pt x="136" y="98"/>
                    <a:pt x="136" y="98"/>
                    <a:pt x="136" y="98"/>
                  </a:cubicBezTo>
                  <a:cubicBezTo>
                    <a:pt x="141" y="97"/>
                    <a:pt x="144" y="96"/>
                    <a:pt x="148" y="92"/>
                  </a:cubicBezTo>
                  <a:cubicBezTo>
                    <a:pt x="150" y="90"/>
                    <a:pt x="150" y="87"/>
                    <a:pt x="151" y="85"/>
                  </a:cubicBezTo>
                  <a:cubicBezTo>
                    <a:pt x="153" y="81"/>
                    <a:pt x="154" y="80"/>
                    <a:pt x="156" y="77"/>
                  </a:cubicBezTo>
                  <a:cubicBezTo>
                    <a:pt x="159" y="79"/>
                    <a:pt x="160" y="81"/>
                    <a:pt x="163" y="84"/>
                  </a:cubicBezTo>
                  <a:cubicBezTo>
                    <a:pt x="168" y="81"/>
                    <a:pt x="169" y="77"/>
                    <a:pt x="173" y="73"/>
                  </a:cubicBezTo>
                  <a:cubicBezTo>
                    <a:pt x="176" y="71"/>
                    <a:pt x="179" y="70"/>
                    <a:pt x="181" y="68"/>
                  </a:cubicBezTo>
                  <a:cubicBezTo>
                    <a:pt x="183" y="66"/>
                    <a:pt x="183" y="64"/>
                    <a:pt x="185" y="62"/>
                  </a:cubicBezTo>
                  <a:cubicBezTo>
                    <a:pt x="186" y="60"/>
                    <a:pt x="188" y="60"/>
                    <a:pt x="189" y="58"/>
                  </a:cubicBezTo>
                  <a:cubicBezTo>
                    <a:pt x="191" y="55"/>
                    <a:pt x="193" y="52"/>
                    <a:pt x="193" y="47"/>
                  </a:cubicBezTo>
                  <a:cubicBezTo>
                    <a:pt x="193" y="42"/>
                    <a:pt x="187" y="41"/>
                    <a:pt x="182" y="39"/>
                  </a:cubicBezTo>
                  <a:cubicBezTo>
                    <a:pt x="177" y="37"/>
                    <a:pt x="174" y="35"/>
                    <a:pt x="169" y="33"/>
                  </a:cubicBezTo>
                  <a:cubicBezTo>
                    <a:pt x="170" y="38"/>
                    <a:pt x="170" y="42"/>
                    <a:pt x="175" y="45"/>
                  </a:cubicBezTo>
                  <a:cubicBezTo>
                    <a:pt x="175" y="45"/>
                    <a:pt x="176" y="45"/>
                    <a:pt x="177" y="45"/>
                  </a:cubicBezTo>
                  <a:cubicBezTo>
                    <a:pt x="179" y="47"/>
                    <a:pt x="179" y="49"/>
                    <a:pt x="179" y="52"/>
                  </a:cubicBezTo>
                  <a:cubicBezTo>
                    <a:pt x="179" y="56"/>
                    <a:pt x="179" y="58"/>
                    <a:pt x="177" y="61"/>
                  </a:cubicBezTo>
                  <a:cubicBezTo>
                    <a:pt x="174" y="63"/>
                    <a:pt x="172" y="63"/>
                    <a:pt x="169" y="64"/>
                  </a:cubicBezTo>
                  <a:cubicBezTo>
                    <a:pt x="165" y="66"/>
                    <a:pt x="162" y="67"/>
                    <a:pt x="158" y="67"/>
                  </a:cubicBezTo>
                  <a:cubicBezTo>
                    <a:pt x="155" y="67"/>
                    <a:pt x="152" y="65"/>
                    <a:pt x="150" y="62"/>
                  </a:cubicBezTo>
                  <a:cubicBezTo>
                    <a:pt x="148" y="60"/>
                    <a:pt x="147" y="59"/>
                    <a:pt x="145" y="57"/>
                  </a:cubicBezTo>
                  <a:cubicBezTo>
                    <a:pt x="143" y="53"/>
                    <a:pt x="142" y="51"/>
                    <a:pt x="140" y="47"/>
                  </a:cubicBezTo>
                  <a:cubicBezTo>
                    <a:pt x="139" y="45"/>
                    <a:pt x="138" y="43"/>
                    <a:pt x="136" y="42"/>
                  </a:cubicBezTo>
                  <a:cubicBezTo>
                    <a:pt x="135" y="42"/>
                    <a:pt x="135" y="41"/>
                    <a:pt x="134" y="41"/>
                  </a:cubicBezTo>
                  <a:cubicBezTo>
                    <a:pt x="132" y="41"/>
                    <a:pt x="131" y="41"/>
                    <a:pt x="128" y="41"/>
                  </a:cubicBezTo>
                  <a:cubicBezTo>
                    <a:pt x="122" y="41"/>
                    <a:pt x="120" y="33"/>
                    <a:pt x="120" y="26"/>
                  </a:cubicBezTo>
                  <a:cubicBezTo>
                    <a:pt x="120" y="23"/>
                    <a:pt x="120" y="20"/>
                    <a:pt x="121" y="17"/>
                  </a:cubicBezTo>
                  <a:cubicBezTo>
                    <a:pt x="122" y="13"/>
                    <a:pt x="125" y="12"/>
                    <a:pt x="127" y="8"/>
                  </a:cubicBezTo>
                  <a:cubicBezTo>
                    <a:pt x="123" y="5"/>
                    <a:pt x="120" y="4"/>
                    <a:pt x="115" y="2"/>
                  </a:cubicBezTo>
                  <a:cubicBezTo>
                    <a:pt x="114" y="2"/>
                    <a:pt x="112" y="1"/>
                    <a:pt x="112" y="0"/>
                  </a:cubicBezTo>
                  <a:cubicBezTo>
                    <a:pt x="112" y="0"/>
                    <a:pt x="112" y="0"/>
                    <a:pt x="112" y="0"/>
                  </a:cubicBezTo>
                  <a:cubicBezTo>
                    <a:pt x="109" y="4"/>
                    <a:pt x="105" y="6"/>
                    <a:pt x="102" y="10"/>
                  </a:cubicBezTo>
                  <a:cubicBezTo>
                    <a:pt x="99" y="14"/>
                    <a:pt x="97" y="17"/>
                    <a:pt x="95" y="21"/>
                  </a:cubicBezTo>
                  <a:cubicBezTo>
                    <a:pt x="43" y="42"/>
                    <a:pt x="43" y="42"/>
                    <a:pt x="43" y="42"/>
                  </a:cubicBezTo>
                  <a:cubicBezTo>
                    <a:pt x="43" y="42"/>
                    <a:pt x="43" y="42"/>
                    <a:pt x="43" y="42"/>
                  </a:cubicBezTo>
                  <a:cubicBezTo>
                    <a:pt x="0" y="55"/>
                    <a:pt x="0" y="55"/>
                    <a:pt x="0" y="55"/>
                  </a:cubicBezTo>
                  <a:cubicBezTo>
                    <a:pt x="0" y="55"/>
                    <a:pt x="0" y="55"/>
                    <a:pt x="0" y="55"/>
                  </a:cubicBezTo>
                  <a:cubicBezTo>
                    <a:pt x="1" y="67"/>
                    <a:pt x="1" y="67"/>
                    <a:pt x="1" y="67"/>
                  </a:cubicBezTo>
                  <a:cubicBezTo>
                    <a:pt x="3" y="83"/>
                    <a:pt x="3" y="83"/>
                    <a:pt x="3" y="83"/>
                  </a:cubicBezTo>
                  <a:cubicBezTo>
                    <a:pt x="3" y="92"/>
                    <a:pt x="3" y="92"/>
                    <a:pt x="3" y="92"/>
                  </a:cubicBezTo>
                  <a:cubicBezTo>
                    <a:pt x="3" y="97"/>
                    <a:pt x="4" y="99"/>
                    <a:pt x="5" y="104"/>
                  </a:cubicBezTo>
                  <a:cubicBezTo>
                    <a:pt x="5" y="107"/>
                    <a:pt x="7" y="107"/>
                    <a:pt x="7" y="110"/>
                  </a:cubicBezTo>
                  <a:cubicBezTo>
                    <a:pt x="7" y="110"/>
                    <a:pt x="7" y="110"/>
                    <a:pt x="7" y="110"/>
                  </a:cubicBezTo>
                  <a:cubicBezTo>
                    <a:pt x="93" y="80"/>
                    <a:pt x="93" y="80"/>
                    <a:pt x="93" y="80"/>
                  </a:cubicBezTo>
                  <a:close/>
                </a:path>
              </a:pathLst>
            </a:custGeom>
            <a:solidFill>
              <a:schemeClr val="accent1">
                <a:alpha val="66000"/>
              </a:schemeClr>
            </a:solid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solidFill>
                  <a:schemeClr val="accent1"/>
                </a:solidFill>
              </a:endParaRPr>
            </a:p>
          </p:txBody>
        </p:sp>
        <p:sp>
          <p:nvSpPr>
            <p:cNvPr id="30" name="Freeform 30">
              <a:extLst>
                <a:ext uri="{FF2B5EF4-FFF2-40B4-BE49-F238E27FC236}">
                  <a16:creationId xmlns:a16="http://schemas.microsoft.com/office/drawing/2014/main" id="{1AB38E91-586C-D1F9-9CA8-8BC02D7F4708}"/>
                </a:ext>
              </a:extLst>
            </p:cNvPr>
            <p:cNvSpPr>
              <a:spLocks/>
            </p:cNvSpPr>
            <p:nvPr/>
          </p:nvSpPr>
          <p:spPr bwMode="auto">
            <a:xfrm>
              <a:off x="5791200" y="1949450"/>
              <a:ext cx="157163" cy="152400"/>
            </a:xfrm>
            <a:custGeom>
              <a:avLst/>
              <a:gdLst/>
              <a:ahLst/>
              <a:cxnLst>
                <a:cxn ang="0">
                  <a:pos x="101" y="41"/>
                </a:cxn>
                <a:cxn ang="0">
                  <a:pos x="93" y="46"/>
                </a:cxn>
                <a:cxn ang="0">
                  <a:pos x="83" y="52"/>
                </a:cxn>
                <a:cxn ang="0">
                  <a:pos x="79" y="56"/>
                </a:cxn>
                <a:cxn ang="0">
                  <a:pos x="60" y="67"/>
                </a:cxn>
                <a:cxn ang="0">
                  <a:pos x="48" y="73"/>
                </a:cxn>
                <a:cxn ang="0">
                  <a:pos x="35" y="82"/>
                </a:cxn>
                <a:cxn ang="0">
                  <a:pos x="29" y="89"/>
                </a:cxn>
                <a:cxn ang="0">
                  <a:pos x="23" y="93"/>
                </a:cxn>
                <a:cxn ang="0">
                  <a:pos x="19" y="98"/>
                </a:cxn>
                <a:cxn ang="0">
                  <a:pos x="19" y="98"/>
                </a:cxn>
                <a:cxn ang="0">
                  <a:pos x="17" y="87"/>
                </a:cxn>
                <a:cxn ang="0">
                  <a:pos x="11" y="65"/>
                </a:cxn>
                <a:cxn ang="0">
                  <a:pos x="5" y="51"/>
                </a:cxn>
                <a:cxn ang="0">
                  <a:pos x="3" y="46"/>
                </a:cxn>
                <a:cxn ang="0">
                  <a:pos x="0" y="30"/>
                </a:cxn>
                <a:cxn ang="0">
                  <a:pos x="0" y="30"/>
                </a:cxn>
                <a:cxn ang="0">
                  <a:pos x="86" y="0"/>
                </a:cxn>
                <a:cxn ang="0">
                  <a:pos x="86" y="0"/>
                </a:cxn>
                <a:cxn ang="0">
                  <a:pos x="101" y="41"/>
                </a:cxn>
              </a:cxnLst>
              <a:rect l="0" t="0" r="r" b="b"/>
              <a:pathLst>
                <a:path w="101" h="98">
                  <a:moveTo>
                    <a:pt x="101" y="41"/>
                  </a:moveTo>
                  <a:cubicBezTo>
                    <a:pt x="98" y="42"/>
                    <a:pt x="96" y="44"/>
                    <a:pt x="93" y="46"/>
                  </a:cubicBezTo>
                  <a:cubicBezTo>
                    <a:pt x="89" y="48"/>
                    <a:pt x="86" y="49"/>
                    <a:pt x="83" y="52"/>
                  </a:cubicBezTo>
                  <a:cubicBezTo>
                    <a:pt x="81" y="54"/>
                    <a:pt x="81" y="55"/>
                    <a:pt x="79" y="56"/>
                  </a:cubicBezTo>
                  <a:cubicBezTo>
                    <a:pt x="72" y="61"/>
                    <a:pt x="67" y="63"/>
                    <a:pt x="60" y="67"/>
                  </a:cubicBezTo>
                  <a:cubicBezTo>
                    <a:pt x="55" y="69"/>
                    <a:pt x="53" y="71"/>
                    <a:pt x="48" y="73"/>
                  </a:cubicBezTo>
                  <a:cubicBezTo>
                    <a:pt x="42" y="76"/>
                    <a:pt x="39" y="77"/>
                    <a:pt x="35" y="82"/>
                  </a:cubicBezTo>
                  <a:cubicBezTo>
                    <a:pt x="32" y="84"/>
                    <a:pt x="31" y="86"/>
                    <a:pt x="29" y="89"/>
                  </a:cubicBezTo>
                  <a:cubicBezTo>
                    <a:pt x="27" y="91"/>
                    <a:pt x="25" y="91"/>
                    <a:pt x="23" y="93"/>
                  </a:cubicBezTo>
                  <a:cubicBezTo>
                    <a:pt x="21" y="95"/>
                    <a:pt x="20" y="96"/>
                    <a:pt x="19" y="98"/>
                  </a:cubicBezTo>
                  <a:cubicBezTo>
                    <a:pt x="19" y="98"/>
                    <a:pt x="19" y="98"/>
                    <a:pt x="19" y="98"/>
                  </a:cubicBezTo>
                  <a:cubicBezTo>
                    <a:pt x="18" y="95"/>
                    <a:pt x="17" y="91"/>
                    <a:pt x="17" y="87"/>
                  </a:cubicBezTo>
                  <a:cubicBezTo>
                    <a:pt x="15" y="79"/>
                    <a:pt x="14" y="73"/>
                    <a:pt x="11" y="65"/>
                  </a:cubicBezTo>
                  <a:cubicBezTo>
                    <a:pt x="9" y="59"/>
                    <a:pt x="7" y="57"/>
                    <a:pt x="5" y="51"/>
                  </a:cubicBezTo>
                  <a:cubicBezTo>
                    <a:pt x="4" y="49"/>
                    <a:pt x="4" y="48"/>
                    <a:pt x="3" y="46"/>
                  </a:cubicBezTo>
                  <a:cubicBezTo>
                    <a:pt x="1" y="40"/>
                    <a:pt x="0" y="36"/>
                    <a:pt x="0" y="30"/>
                  </a:cubicBezTo>
                  <a:cubicBezTo>
                    <a:pt x="0" y="30"/>
                    <a:pt x="0" y="30"/>
                    <a:pt x="0" y="30"/>
                  </a:cubicBezTo>
                  <a:cubicBezTo>
                    <a:pt x="86" y="0"/>
                    <a:pt x="86" y="0"/>
                    <a:pt x="86" y="0"/>
                  </a:cubicBezTo>
                  <a:cubicBezTo>
                    <a:pt x="86" y="0"/>
                    <a:pt x="86" y="0"/>
                    <a:pt x="86" y="0"/>
                  </a:cubicBezTo>
                  <a:cubicBezTo>
                    <a:pt x="101" y="41"/>
                    <a:pt x="101" y="41"/>
                    <a:pt x="101" y="41"/>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31" name="Freeform 31">
              <a:extLst>
                <a:ext uri="{FF2B5EF4-FFF2-40B4-BE49-F238E27FC236}">
                  <a16:creationId xmlns:a16="http://schemas.microsoft.com/office/drawing/2014/main" id="{69FF8F8F-D3C3-6AB2-6BDF-F4A39C8562EF}"/>
                </a:ext>
              </a:extLst>
            </p:cNvPr>
            <p:cNvSpPr>
              <a:spLocks/>
            </p:cNvSpPr>
            <p:nvPr/>
          </p:nvSpPr>
          <p:spPr bwMode="auto">
            <a:xfrm>
              <a:off x="5924550" y="1938338"/>
              <a:ext cx="66675" cy="74613"/>
            </a:xfrm>
            <a:custGeom>
              <a:avLst/>
              <a:gdLst/>
              <a:ahLst/>
              <a:cxnLst>
                <a:cxn ang="0">
                  <a:pos x="0" y="7"/>
                </a:cxn>
                <a:cxn ang="0">
                  <a:pos x="15" y="48"/>
                </a:cxn>
                <a:cxn ang="0">
                  <a:pos x="15" y="48"/>
                </a:cxn>
                <a:cxn ang="0">
                  <a:pos x="16" y="47"/>
                </a:cxn>
                <a:cxn ang="0">
                  <a:pos x="20" y="46"/>
                </a:cxn>
                <a:cxn ang="0">
                  <a:pos x="22" y="44"/>
                </a:cxn>
                <a:cxn ang="0">
                  <a:pos x="26" y="39"/>
                </a:cxn>
                <a:cxn ang="0">
                  <a:pos x="27" y="29"/>
                </a:cxn>
                <a:cxn ang="0">
                  <a:pos x="31" y="16"/>
                </a:cxn>
                <a:cxn ang="0">
                  <a:pos x="37" y="19"/>
                </a:cxn>
                <a:cxn ang="0">
                  <a:pos x="39" y="19"/>
                </a:cxn>
                <a:cxn ang="0">
                  <a:pos x="41" y="25"/>
                </a:cxn>
                <a:cxn ang="0">
                  <a:pos x="43" y="25"/>
                </a:cxn>
                <a:cxn ang="0">
                  <a:pos x="43" y="25"/>
                </a:cxn>
                <a:cxn ang="0">
                  <a:pos x="37" y="12"/>
                </a:cxn>
                <a:cxn ang="0">
                  <a:pos x="28" y="6"/>
                </a:cxn>
                <a:cxn ang="0">
                  <a:pos x="25" y="2"/>
                </a:cxn>
                <a:cxn ang="0">
                  <a:pos x="23" y="0"/>
                </a:cxn>
                <a:cxn ang="0">
                  <a:pos x="13" y="4"/>
                </a:cxn>
                <a:cxn ang="0">
                  <a:pos x="9" y="4"/>
                </a:cxn>
                <a:cxn ang="0">
                  <a:pos x="0" y="7"/>
                </a:cxn>
              </a:cxnLst>
              <a:rect l="0" t="0" r="r" b="b"/>
              <a:pathLst>
                <a:path w="43" h="48">
                  <a:moveTo>
                    <a:pt x="0" y="7"/>
                  </a:moveTo>
                  <a:cubicBezTo>
                    <a:pt x="15" y="48"/>
                    <a:pt x="15" y="48"/>
                    <a:pt x="15" y="48"/>
                  </a:cubicBezTo>
                  <a:cubicBezTo>
                    <a:pt x="15" y="48"/>
                    <a:pt x="15" y="48"/>
                    <a:pt x="15" y="48"/>
                  </a:cubicBezTo>
                  <a:cubicBezTo>
                    <a:pt x="15" y="48"/>
                    <a:pt x="16" y="47"/>
                    <a:pt x="16" y="47"/>
                  </a:cubicBezTo>
                  <a:cubicBezTo>
                    <a:pt x="18" y="47"/>
                    <a:pt x="19" y="47"/>
                    <a:pt x="20" y="46"/>
                  </a:cubicBezTo>
                  <a:cubicBezTo>
                    <a:pt x="21" y="46"/>
                    <a:pt x="21" y="45"/>
                    <a:pt x="22" y="44"/>
                  </a:cubicBezTo>
                  <a:cubicBezTo>
                    <a:pt x="24" y="43"/>
                    <a:pt x="25" y="41"/>
                    <a:pt x="26" y="39"/>
                  </a:cubicBezTo>
                  <a:cubicBezTo>
                    <a:pt x="27" y="36"/>
                    <a:pt x="26" y="33"/>
                    <a:pt x="27" y="29"/>
                  </a:cubicBezTo>
                  <a:cubicBezTo>
                    <a:pt x="29" y="24"/>
                    <a:pt x="31" y="21"/>
                    <a:pt x="31" y="16"/>
                  </a:cubicBezTo>
                  <a:cubicBezTo>
                    <a:pt x="34" y="17"/>
                    <a:pt x="35" y="18"/>
                    <a:pt x="37" y="19"/>
                  </a:cubicBezTo>
                  <a:cubicBezTo>
                    <a:pt x="38" y="19"/>
                    <a:pt x="39" y="19"/>
                    <a:pt x="39" y="19"/>
                  </a:cubicBezTo>
                  <a:cubicBezTo>
                    <a:pt x="41" y="21"/>
                    <a:pt x="40" y="23"/>
                    <a:pt x="41" y="25"/>
                  </a:cubicBezTo>
                  <a:cubicBezTo>
                    <a:pt x="42" y="25"/>
                    <a:pt x="43" y="25"/>
                    <a:pt x="43" y="25"/>
                  </a:cubicBezTo>
                  <a:cubicBezTo>
                    <a:pt x="43" y="25"/>
                    <a:pt x="43" y="25"/>
                    <a:pt x="43" y="25"/>
                  </a:cubicBezTo>
                  <a:cubicBezTo>
                    <a:pt x="43" y="19"/>
                    <a:pt x="42" y="15"/>
                    <a:pt x="37" y="12"/>
                  </a:cubicBezTo>
                  <a:cubicBezTo>
                    <a:pt x="33" y="10"/>
                    <a:pt x="31" y="9"/>
                    <a:pt x="28" y="6"/>
                  </a:cubicBezTo>
                  <a:cubicBezTo>
                    <a:pt x="27" y="5"/>
                    <a:pt x="26" y="3"/>
                    <a:pt x="25" y="2"/>
                  </a:cubicBezTo>
                  <a:cubicBezTo>
                    <a:pt x="24" y="2"/>
                    <a:pt x="24" y="0"/>
                    <a:pt x="23" y="0"/>
                  </a:cubicBezTo>
                  <a:cubicBezTo>
                    <a:pt x="19" y="0"/>
                    <a:pt x="17" y="3"/>
                    <a:pt x="13" y="4"/>
                  </a:cubicBezTo>
                  <a:cubicBezTo>
                    <a:pt x="12" y="4"/>
                    <a:pt x="10" y="4"/>
                    <a:pt x="9" y="4"/>
                  </a:cubicBezTo>
                  <a:cubicBezTo>
                    <a:pt x="6" y="4"/>
                    <a:pt x="3" y="6"/>
                    <a:pt x="0" y="7"/>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32" name="Freeform 32">
              <a:extLst>
                <a:ext uri="{FF2B5EF4-FFF2-40B4-BE49-F238E27FC236}">
                  <a16:creationId xmlns:a16="http://schemas.microsoft.com/office/drawing/2014/main" id="{EFF8271D-D515-87C7-CBFF-28716C74E267}"/>
                </a:ext>
              </a:extLst>
            </p:cNvPr>
            <p:cNvSpPr>
              <a:spLocks/>
            </p:cNvSpPr>
            <p:nvPr/>
          </p:nvSpPr>
          <p:spPr bwMode="auto">
            <a:xfrm>
              <a:off x="5851525" y="1277938"/>
              <a:ext cx="307975" cy="525463"/>
            </a:xfrm>
            <a:custGeom>
              <a:avLst/>
              <a:gdLst/>
              <a:ahLst/>
              <a:cxnLst>
                <a:cxn ang="0">
                  <a:pos x="51" y="334"/>
                </a:cxn>
                <a:cxn ang="0">
                  <a:pos x="69" y="340"/>
                </a:cxn>
                <a:cxn ang="0">
                  <a:pos x="76" y="308"/>
                </a:cxn>
                <a:cxn ang="0">
                  <a:pos x="84" y="281"/>
                </a:cxn>
                <a:cxn ang="0">
                  <a:pos x="109" y="254"/>
                </a:cxn>
                <a:cxn ang="0">
                  <a:pos x="120" y="246"/>
                </a:cxn>
                <a:cxn ang="0">
                  <a:pos x="124" y="229"/>
                </a:cxn>
                <a:cxn ang="0">
                  <a:pos x="126" y="213"/>
                </a:cxn>
                <a:cxn ang="0">
                  <a:pos x="128" y="202"/>
                </a:cxn>
                <a:cxn ang="0">
                  <a:pos x="134" y="206"/>
                </a:cxn>
                <a:cxn ang="0">
                  <a:pos x="147" y="207"/>
                </a:cxn>
                <a:cxn ang="0">
                  <a:pos x="150" y="198"/>
                </a:cxn>
                <a:cxn ang="0">
                  <a:pos x="156" y="190"/>
                </a:cxn>
                <a:cxn ang="0">
                  <a:pos x="163" y="193"/>
                </a:cxn>
                <a:cxn ang="0">
                  <a:pos x="177" y="174"/>
                </a:cxn>
                <a:cxn ang="0">
                  <a:pos x="194" y="152"/>
                </a:cxn>
                <a:cxn ang="0">
                  <a:pos x="197" y="135"/>
                </a:cxn>
                <a:cxn ang="0">
                  <a:pos x="189" y="125"/>
                </a:cxn>
                <a:cxn ang="0">
                  <a:pos x="184" y="120"/>
                </a:cxn>
                <a:cxn ang="0">
                  <a:pos x="164" y="112"/>
                </a:cxn>
                <a:cxn ang="0">
                  <a:pos x="150" y="94"/>
                </a:cxn>
                <a:cxn ang="0">
                  <a:pos x="136" y="90"/>
                </a:cxn>
                <a:cxn ang="0">
                  <a:pos x="125" y="65"/>
                </a:cxn>
                <a:cxn ang="0">
                  <a:pos x="111" y="26"/>
                </a:cxn>
                <a:cxn ang="0">
                  <a:pos x="103" y="9"/>
                </a:cxn>
                <a:cxn ang="0">
                  <a:pos x="79" y="0"/>
                </a:cxn>
                <a:cxn ang="0">
                  <a:pos x="69" y="13"/>
                </a:cxn>
                <a:cxn ang="0">
                  <a:pos x="54" y="20"/>
                </a:cxn>
                <a:cxn ang="0">
                  <a:pos x="27" y="16"/>
                </a:cxn>
                <a:cxn ang="0">
                  <a:pos x="17" y="51"/>
                </a:cxn>
                <a:cxn ang="0">
                  <a:pos x="13" y="88"/>
                </a:cxn>
                <a:cxn ang="0">
                  <a:pos x="16" y="139"/>
                </a:cxn>
                <a:cxn ang="0">
                  <a:pos x="10" y="164"/>
                </a:cxn>
                <a:cxn ang="0">
                  <a:pos x="6" y="170"/>
                </a:cxn>
                <a:cxn ang="0">
                  <a:pos x="8" y="186"/>
                </a:cxn>
                <a:cxn ang="0">
                  <a:pos x="6" y="195"/>
                </a:cxn>
                <a:cxn ang="0">
                  <a:pos x="0" y="199"/>
                </a:cxn>
              </a:cxnLst>
              <a:rect l="0" t="0" r="r" b="b"/>
              <a:pathLst>
                <a:path w="199" h="340">
                  <a:moveTo>
                    <a:pt x="0" y="199"/>
                  </a:moveTo>
                  <a:cubicBezTo>
                    <a:pt x="51" y="334"/>
                    <a:pt x="51" y="334"/>
                    <a:pt x="51" y="334"/>
                  </a:cubicBezTo>
                  <a:cubicBezTo>
                    <a:pt x="57" y="337"/>
                    <a:pt x="63" y="338"/>
                    <a:pt x="69" y="340"/>
                  </a:cubicBezTo>
                  <a:cubicBezTo>
                    <a:pt x="69" y="340"/>
                    <a:pt x="69" y="340"/>
                    <a:pt x="69" y="340"/>
                  </a:cubicBezTo>
                  <a:cubicBezTo>
                    <a:pt x="69" y="340"/>
                    <a:pt x="69" y="340"/>
                    <a:pt x="69" y="339"/>
                  </a:cubicBezTo>
                  <a:cubicBezTo>
                    <a:pt x="71" y="327"/>
                    <a:pt x="71" y="320"/>
                    <a:pt x="76" y="308"/>
                  </a:cubicBezTo>
                  <a:cubicBezTo>
                    <a:pt x="77" y="305"/>
                    <a:pt x="79" y="304"/>
                    <a:pt x="80" y="301"/>
                  </a:cubicBezTo>
                  <a:cubicBezTo>
                    <a:pt x="83" y="294"/>
                    <a:pt x="84" y="289"/>
                    <a:pt x="84" y="281"/>
                  </a:cubicBezTo>
                  <a:cubicBezTo>
                    <a:pt x="88" y="275"/>
                    <a:pt x="92" y="274"/>
                    <a:pt x="98" y="270"/>
                  </a:cubicBezTo>
                  <a:cubicBezTo>
                    <a:pt x="104" y="265"/>
                    <a:pt x="105" y="260"/>
                    <a:pt x="109" y="254"/>
                  </a:cubicBezTo>
                  <a:cubicBezTo>
                    <a:pt x="111" y="251"/>
                    <a:pt x="112" y="248"/>
                    <a:pt x="116" y="247"/>
                  </a:cubicBezTo>
                  <a:cubicBezTo>
                    <a:pt x="117" y="247"/>
                    <a:pt x="118" y="247"/>
                    <a:pt x="120" y="246"/>
                  </a:cubicBezTo>
                  <a:cubicBezTo>
                    <a:pt x="122" y="245"/>
                    <a:pt x="122" y="243"/>
                    <a:pt x="123" y="240"/>
                  </a:cubicBezTo>
                  <a:cubicBezTo>
                    <a:pt x="124" y="236"/>
                    <a:pt x="124" y="233"/>
                    <a:pt x="124" y="229"/>
                  </a:cubicBezTo>
                  <a:cubicBezTo>
                    <a:pt x="125" y="227"/>
                    <a:pt x="126" y="225"/>
                    <a:pt x="126" y="223"/>
                  </a:cubicBezTo>
                  <a:cubicBezTo>
                    <a:pt x="126" y="213"/>
                    <a:pt x="126" y="213"/>
                    <a:pt x="126" y="213"/>
                  </a:cubicBezTo>
                  <a:cubicBezTo>
                    <a:pt x="122" y="204"/>
                    <a:pt x="122" y="204"/>
                    <a:pt x="122" y="204"/>
                  </a:cubicBezTo>
                  <a:cubicBezTo>
                    <a:pt x="125" y="203"/>
                    <a:pt x="126" y="203"/>
                    <a:pt x="128" y="202"/>
                  </a:cubicBezTo>
                  <a:cubicBezTo>
                    <a:pt x="129" y="202"/>
                    <a:pt x="129" y="201"/>
                    <a:pt x="130" y="201"/>
                  </a:cubicBezTo>
                  <a:cubicBezTo>
                    <a:pt x="133" y="201"/>
                    <a:pt x="133" y="204"/>
                    <a:pt x="134" y="206"/>
                  </a:cubicBezTo>
                  <a:cubicBezTo>
                    <a:pt x="135" y="208"/>
                    <a:pt x="136" y="209"/>
                    <a:pt x="137" y="212"/>
                  </a:cubicBezTo>
                  <a:cubicBezTo>
                    <a:pt x="141" y="211"/>
                    <a:pt x="144" y="211"/>
                    <a:pt x="147" y="207"/>
                  </a:cubicBezTo>
                  <a:cubicBezTo>
                    <a:pt x="147" y="206"/>
                    <a:pt x="147" y="205"/>
                    <a:pt x="147" y="204"/>
                  </a:cubicBezTo>
                  <a:cubicBezTo>
                    <a:pt x="148" y="201"/>
                    <a:pt x="149" y="200"/>
                    <a:pt x="150" y="198"/>
                  </a:cubicBezTo>
                  <a:cubicBezTo>
                    <a:pt x="152" y="196"/>
                    <a:pt x="153" y="194"/>
                    <a:pt x="154" y="192"/>
                  </a:cubicBezTo>
                  <a:cubicBezTo>
                    <a:pt x="155" y="191"/>
                    <a:pt x="155" y="190"/>
                    <a:pt x="156" y="190"/>
                  </a:cubicBezTo>
                  <a:cubicBezTo>
                    <a:pt x="158" y="190"/>
                    <a:pt x="159" y="192"/>
                    <a:pt x="161" y="193"/>
                  </a:cubicBezTo>
                  <a:cubicBezTo>
                    <a:pt x="162" y="193"/>
                    <a:pt x="162" y="193"/>
                    <a:pt x="163" y="193"/>
                  </a:cubicBezTo>
                  <a:cubicBezTo>
                    <a:pt x="165" y="189"/>
                    <a:pt x="165" y="187"/>
                    <a:pt x="167" y="183"/>
                  </a:cubicBezTo>
                  <a:cubicBezTo>
                    <a:pt x="170" y="179"/>
                    <a:pt x="173" y="177"/>
                    <a:pt x="177" y="174"/>
                  </a:cubicBezTo>
                  <a:cubicBezTo>
                    <a:pt x="179" y="172"/>
                    <a:pt x="180" y="170"/>
                    <a:pt x="182" y="169"/>
                  </a:cubicBezTo>
                  <a:cubicBezTo>
                    <a:pt x="189" y="164"/>
                    <a:pt x="191" y="159"/>
                    <a:pt x="194" y="152"/>
                  </a:cubicBezTo>
                  <a:cubicBezTo>
                    <a:pt x="197" y="148"/>
                    <a:pt x="199" y="146"/>
                    <a:pt x="199" y="141"/>
                  </a:cubicBezTo>
                  <a:cubicBezTo>
                    <a:pt x="199" y="138"/>
                    <a:pt x="199" y="137"/>
                    <a:pt x="197" y="135"/>
                  </a:cubicBezTo>
                  <a:cubicBezTo>
                    <a:pt x="196" y="133"/>
                    <a:pt x="193" y="133"/>
                    <a:pt x="192" y="131"/>
                  </a:cubicBezTo>
                  <a:cubicBezTo>
                    <a:pt x="190" y="129"/>
                    <a:pt x="190" y="127"/>
                    <a:pt x="189" y="125"/>
                  </a:cubicBezTo>
                  <a:cubicBezTo>
                    <a:pt x="188" y="123"/>
                    <a:pt x="186" y="122"/>
                    <a:pt x="184" y="120"/>
                  </a:cubicBezTo>
                  <a:cubicBezTo>
                    <a:pt x="184" y="120"/>
                    <a:pt x="184" y="120"/>
                    <a:pt x="184" y="120"/>
                  </a:cubicBezTo>
                  <a:cubicBezTo>
                    <a:pt x="179" y="119"/>
                    <a:pt x="176" y="116"/>
                    <a:pt x="172" y="114"/>
                  </a:cubicBezTo>
                  <a:cubicBezTo>
                    <a:pt x="169" y="113"/>
                    <a:pt x="166" y="114"/>
                    <a:pt x="164" y="112"/>
                  </a:cubicBezTo>
                  <a:cubicBezTo>
                    <a:pt x="163" y="111"/>
                    <a:pt x="162" y="109"/>
                    <a:pt x="162" y="108"/>
                  </a:cubicBezTo>
                  <a:cubicBezTo>
                    <a:pt x="158" y="102"/>
                    <a:pt x="156" y="97"/>
                    <a:pt x="150" y="94"/>
                  </a:cubicBezTo>
                  <a:cubicBezTo>
                    <a:pt x="147" y="92"/>
                    <a:pt x="145" y="91"/>
                    <a:pt x="142" y="91"/>
                  </a:cubicBezTo>
                  <a:cubicBezTo>
                    <a:pt x="140" y="91"/>
                    <a:pt x="138" y="91"/>
                    <a:pt x="136" y="90"/>
                  </a:cubicBezTo>
                  <a:cubicBezTo>
                    <a:pt x="135" y="88"/>
                    <a:pt x="136" y="86"/>
                    <a:pt x="135" y="84"/>
                  </a:cubicBezTo>
                  <a:cubicBezTo>
                    <a:pt x="132" y="76"/>
                    <a:pt x="128" y="73"/>
                    <a:pt x="125" y="65"/>
                  </a:cubicBezTo>
                  <a:cubicBezTo>
                    <a:pt x="123" y="60"/>
                    <a:pt x="123" y="56"/>
                    <a:pt x="121" y="51"/>
                  </a:cubicBezTo>
                  <a:cubicBezTo>
                    <a:pt x="117" y="41"/>
                    <a:pt x="115" y="36"/>
                    <a:pt x="111" y="26"/>
                  </a:cubicBezTo>
                  <a:cubicBezTo>
                    <a:pt x="110" y="21"/>
                    <a:pt x="109" y="19"/>
                    <a:pt x="106" y="14"/>
                  </a:cubicBezTo>
                  <a:cubicBezTo>
                    <a:pt x="105" y="12"/>
                    <a:pt x="105" y="10"/>
                    <a:pt x="103" y="9"/>
                  </a:cubicBezTo>
                  <a:cubicBezTo>
                    <a:pt x="100" y="6"/>
                    <a:pt x="97" y="7"/>
                    <a:pt x="93" y="5"/>
                  </a:cubicBezTo>
                  <a:cubicBezTo>
                    <a:pt x="88" y="3"/>
                    <a:pt x="85" y="0"/>
                    <a:pt x="79" y="0"/>
                  </a:cubicBezTo>
                  <a:cubicBezTo>
                    <a:pt x="75" y="0"/>
                    <a:pt x="74" y="4"/>
                    <a:pt x="72" y="7"/>
                  </a:cubicBezTo>
                  <a:cubicBezTo>
                    <a:pt x="71" y="9"/>
                    <a:pt x="70" y="10"/>
                    <a:pt x="69" y="13"/>
                  </a:cubicBezTo>
                  <a:cubicBezTo>
                    <a:pt x="64" y="16"/>
                    <a:pt x="59" y="15"/>
                    <a:pt x="55" y="18"/>
                  </a:cubicBezTo>
                  <a:cubicBezTo>
                    <a:pt x="54" y="19"/>
                    <a:pt x="54" y="20"/>
                    <a:pt x="54" y="20"/>
                  </a:cubicBezTo>
                  <a:cubicBezTo>
                    <a:pt x="50" y="25"/>
                    <a:pt x="47" y="27"/>
                    <a:pt x="43" y="30"/>
                  </a:cubicBezTo>
                  <a:cubicBezTo>
                    <a:pt x="38" y="23"/>
                    <a:pt x="32" y="22"/>
                    <a:pt x="27" y="16"/>
                  </a:cubicBezTo>
                  <a:cubicBezTo>
                    <a:pt x="27" y="23"/>
                    <a:pt x="22" y="26"/>
                    <a:pt x="21" y="33"/>
                  </a:cubicBezTo>
                  <a:cubicBezTo>
                    <a:pt x="20" y="40"/>
                    <a:pt x="18" y="44"/>
                    <a:pt x="17" y="51"/>
                  </a:cubicBezTo>
                  <a:cubicBezTo>
                    <a:pt x="16" y="57"/>
                    <a:pt x="16" y="60"/>
                    <a:pt x="15" y="66"/>
                  </a:cubicBezTo>
                  <a:cubicBezTo>
                    <a:pt x="14" y="75"/>
                    <a:pt x="13" y="80"/>
                    <a:pt x="13" y="88"/>
                  </a:cubicBezTo>
                  <a:cubicBezTo>
                    <a:pt x="13" y="103"/>
                    <a:pt x="15" y="112"/>
                    <a:pt x="16" y="127"/>
                  </a:cubicBezTo>
                  <a:cubicBezTo>
                    <a:pt x="16" y="139"/>
                    <a:pt x="16" y="139"/>
                    <a:pt x="16" y="139"/>
                  </a:cubicBezTo>
                  <a:cubicBezTo>
                    <a:pt x="16" y="145"/>
                    <a:pt x="15" y="148"/>
                    <a:pt x="14" y="154"/>
                  </a:cubicBezTo>
                  <a:cubicBezTo>
                    <a:pt x="13" y="158"/>
                    <a:pt x="12" y="160"/>
                    <a:pt x="10" y="164"/>
                  </a:cubicBezTo>
                  <a:cubicBezTo>
                    <a:pt x="9" y="166"/>
                    <a:pt x="8" y="166"/>
                    <a:pt x="7" y="168"/>
                  </a:cubicBezTo>
                  <a:cubicBezTo>
                    <a:pt x="7" y="169"/>
                    <a:pt x="6" y="169"/>
                    <a:pt x="6" y="170"/>
                  </a:cubicBezTo>
                  <a:cubicBezTo>
                    <a:pt x="6" y="173"/>
                    <a:pt x="10" y="173"/>
                    <a:pt x="10" y="176"/>
                  </a:cubicBezTo>
                  <a:cubicBezTo>
                    <a:pt x="10" y="180"/>
                    <a:pt x="9" y="182"/>
                    <a:pt x="8" y="186"/>
                  </a:cubicBezTo>
                  <a:cubicBezTo>
                    <a:pt x="8" y="189"/>
                    <a:pt x="9" y="191"/>
                    <a:pt x="8" y="194"/>
                  </a:cubicBezTo>
                  <a:cubicBezTo>
                    <a:pt x="8" y="195"/>
                    <a:pt x="7" y="195"/>
                    <a:pt x="6" y="195"/>
                  </a:cubicBezTo>
                  <a:cubicBezTo>
                    <a:pt x="5" y="197"/>
                    <a:pt x="3" y="198"/>
                    <a:pt x="1" y="199"/>
                  </a:cubicBezTo>
                  <a:cubicBezTo>
                    <a:pt x="0" y="199"/>
                    <a:pt x="0" y="199"/>
                    <a:pt x="0" y="199"/>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33" name="Freeform 33">
              <a:extLst>
                <a:ext uri="{FF2B5EF4-FFF2-40B4-BE49-F238E27FC236}">
                  <a16:creationId xmlns:a16="http://schemas.microsoft.com/office/drawing/2014/main" id="{5F16535B-9EC0-138A-885F-BCFB9478F999}"/>
                </a:ext>
              </a:extLst>
            </p:cNvPr>
            <p:cNvSpPr>
              <a:spLocks/>
            </p:cNvSpPr>
            <p:nvPr/>
          </p:nvSpPr>
          <p:spPr bwMode="auto">
            <a:xfrm>
              <a:off x="5694363" y="1620838"/>
              <a:ext cx="153988" cy="290513"/>
            </a:xfrm>
            <a:custGeom>
              <a:avLst/>
              <a:gdLst/>
              <a:ahLst/>
              <a:cxnLst>
                <a:cxn ang="0">
                  <a:pos x="56" y="188"/>
                </a:cxn>
                <a:cxn ang="0">
                  <a:pos x="99" y="175"/>
                </a:cxn>
                <a:cxn ang="0">
                  <a:pos x="99" y="175"/>
                </a:cxn>
                <a:cxn ang="0">
                  <a:pos x="94" y="166"/>
                </a:cxn>
                <a:cxn ang="0">
                  <a:pos x="93" y="154"/>
                </a:cxn>
                <a:cxn ang="0">
                  <a:pos x="89" y="143"/>
                </a:cxn>
                <a:cxn ang="0">
                  <a:pos x="86" y="127"/>
                </a:cxn>
                <a:cxn ang="0">
                  <a:pos x="82" y="109"/>
                </a:cxn>
                <a:cxn ang="0">
                  <a:pos x="83" y="102"/>
                </a:cxn>
                <a:cxn ang="0">
                  <a:pos x="84" y="90"/>
                </a:cxn>
                <a:cxn ang="0">
                  <a:pos x="86" y="81"/>
                </a:cxn>
                <a:cxn ang="0">
                  <a:pos x="86" y="71"/>
                </a:cxn>
                <a:cxn ang="0">
                  <a:pos x="88" y="61"/>
                </a:cxn>
                <a:cxn ang="0">
                  <a:pos x="86" y="56"/>
                </a:cxn>
                <a:cxn ang="0">
                  <a:pos x="91" y="46"/>
                </a:cxn>
                <a:cxn ang="0">
                  <a:pos x="95" y="38"/>
                </a:cxn>
                <a:cxn ang="0">
                  <a:pos x="99" y="28"/>
                </a:cxn>
                <a:cxn ang="0">
                  <a:pos x="89" y="17"/>
                </a:cxn>
                <a:cxn ang="0">
                  <a:pos x="85" y="0"/>
                </a:cxn>
                <a:cxn ang="0">
                  <a:pos x="85" y="0"/>
                </a:cxn>
                <a:cxn ang="0">
                  <a:pos x="0" y="33"/>
                </a:cxn>
                <a:cxn ang="0">
                  <a:pos x="0" y="33"/>
                </a:cxn>
                <a:cxn ang="0">
                  <a:pos x="3" y="49"/>
                </a:cxn>
                <a:cxn ang="0">
                  <a:pos x="5" y="58"/>
                </a:cxn>
                <a:cxn ang="0">
                  <a:pos x="9" y="64"/>
                </a:cxn>
                <a:cxn ang="0">
                  <a:pos x="16" y="84"/>
                </a:cxn>
                <a:cxn ang="0">
                  <a:pos x="25" y="109"/>
                </a:cxn>
                <a:cxn ang="0">
                  <a:pos x="30" y="120"/>
                </a:cxn>
                <a:cxn ang="0">
                  <a:pos x="41" y="131"/>
                </a:cxn>
                <a:cxn ang="0">
                  <a:pos x="55" y="179"/>
                </a:cxn>
                <a:cxn ang="0">
                  <a:pos x="56" y="188"/>
                </a:cxn>
              </a:cxnLst>
              <a:rect l="0" t="0" r="r" b="b"/>
              <a:pathLst>
                <a:path w="99" h="188">
                  <a:moveTo>
                    <a:pt x="56" y="188"/>
                  </a:moveTo>
                  <a:cubicBezTo>
                    <a:pt x="99" y="175"/>
                    <a:pt x="99" y="175"/>
                    <a:pt x="99" y="175"/>
                  </a:cubicBezTo>
                  <a:cubicBezTo>
                    <a:pt x="99" y="175"/>
                    <a:pt x="99" y="175"/>
                    <a:pt x="99" y="175"/>
                  </a:cubicBezTo>
                  <a:cubicBezTo>
                    <a:pt x="97" y="172"/>
                    <a:pt x="95" y="170"/>
                    <a:pt x="94" y="166"/>
                  </a:cubicBezTo>
                  <a:cubicBezTo>
                    <a:pt x="93" y="161"/>
                    <a:pt x="94" y="159"/>
                    <a:pt x="93" y="154"/>
                  </a:cubicBezTo>
                  <a:cubicBezTo>
                    <a:pt x="92" y="150"/>
                    <a:pt x="91" y="147"/>
                    <a:pt x="89" y="143"/>
                  </a:cubicBezTo>
                  <a:cubicBezTo>
                    <a:pt x="87" y="137"/>
                    <a:pt x="87" y="133"/>
                    <a:pt x="86" y="127"/>
                  </a:cubicBezTo>
                  <a:cubicBezTo>
                    <a:pt x="85" y="120"/>
                    <a:pt x="82" y="116"/>
                    <a:pt x="82" y="109"/>
                  </a:cubicBezTo>
                  <a:cubicBezTo>
                    <a:pt x="82" y="106"/>
                    <a:pt x="83" y="104"/>
                    <a:pt x="83" y="102"/>
                  </a:cubicBezTo>
                  <a:cubicBezTo>
                    <a:pt x="84" y="98"/>
                    <a:pt x="84" y="95"/>
                    <a:pt x="84" y="90"/>
                  </a:cubicBezTo>
                  <a:cubicBezTo>
                    <a:pt x="85" y="87"/>
                    <a:pt x="86" y="85"/>
                    <a:pt x="86" y="81"/>
                  </a:cubicBezTo>
                  <a:cubicBezTo>
                    <a:pt x="86" y="71"/>
                    <a:pt x="86" y="71"/>
                    <a:pt x="86" y="71"/>
                  </a:cubicBezTo>
                  <a:cubicBezTo>
                    <a:pt x="88" y="61"/>
                    <a:pt x="88" y="61"/>
                    <a:pt x="88" y="61"/>
                  </a:cubicBezTo>
                  <a:cubicBezTo>
                    <a:pt x="87" y="59"/>
                    <a:pt x="86" y="59"/>
                    <a:pt x="86" y="56"/>
                  </a:cubicBezTo>
                  <a:cubicBezTo>
                    <a:pt x="86" y="52"/>
                    <a:pt x="89" y="50"/>
                    <a:pt x="91" y="46"/>
                  </a:cubicBezTo>
                  <a:cubicBezTo>
                    <a:pt x="93" y="43"/>
                    <a:pt x="93" y="41"/>
                    <a:pt x="95" y="38"/>
                  </a:cubicBezTo>
                  <a:cubicBezTo>
                    <a:pt x="97" y="35"/>
                    <a:pt x="99" y="33"/>
                    <a:pt x="99" y="28"/>
                  </a:cubicBezTo>
                  <a:cubicBezTo>
                    <a:pt x="99" y="23"/>
                    <a:pt x="92" y="22"/>
                    <a:pt x="89" y="17"/>
                  </a:cubicBezTo>
                  <a:cubicBezTo>
                    <a:pt x="87" y="11"/>
                    <a:pt x="87" y="6"/>
                    <a:pt x="85" y="0"/>
                  </a:cubicBezTo>
                  <a:cubicBezTo>
                    <a:pt x="85" y="0"/>
                    <a:pt x="85" y="0"/>
                    <a:pt x="85" y="0"/>
                  </a:cubicBezTo>
                  <a:cubicBezTo>
                    <a:pt x="0" y="33"/>
                    <a:pt x="0" y="33"/>
                    <a:pt x="0" y="33"/>
                  </a:cubicBezTo>
                  <a:cubicBezTo>
                    <a:pt x="0" y="33"/>
                    <a:pt x="0" y="33"/>
                    <a:pt x="0" y="33"/>
                  </a:cubicBezTo>
                  <a:cubicBezTo>
                    <a:pt x="0" y="39"/>
                    <a:pt x="2" y="43"/>
                    <a:pt x="3" y="49"/>
                  </a:cubicBezTo>
                  <a:cubicBezTo>
                    <a:pt x="4" y="52"/>
                    <a:pt x="4" y="55"/>
                    <a:pt x="5" y="58"/>
                  </a:cubicBezTo>
                  <a:cubicBezTo>
                    <a:pt x="6" y="61"/>
                    <a:pt x="7" y="62"/>
                    <a:pt x="9" y="64"/>
                  </a:cubicBezTo>
                  <a:cubicBezTo>
                    <a:pt x="13" y="71"/>
                    <a:pt x="15" y="76"/>
                    <a:pt x="16" y="84"/>
                  </a:cubicBezTo>
                  <a:cubicBezTo>
                    <a:pt x="18" y="94"/>
                    <a:pt x="23" y="99"/>
                    <a:pt x="25" y="109"/>
                  </a:cubicBezTo>
                  <a:cubicBezTo>
                    <a:pt x="26" y="114"/>
                    <a:pt x="27" y="116"/>
                    <a:pt x="30" y="120"/>
                  </a:cubicBezTo>
                  <a:cubicBezTo>
                    <a:pt x="33" y="126"/>
                    <a:pt x="35" y="129"/>
                    <a:pt x="41" y="131"/>
                  </a:cubicBezTo>
                  <a:cubicBezTo>
                    <a:pt x="55" y="179"/>
                    <a:pt x="55" y="179"/>
                    <a:pt x="55" y="179"/>
                  </a:cubicBezTo>
                  <a:cubicBezTo>
                    <a:pt x="55" y="183"/>
                    <a:pt x="56" y="184"/>
                    <a:pt x="56" y="188"/>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34" name="Freeform 34">
              <a:extLst>
                <a:ext uri="{FF2B5EF4-FFF2-40B4-BE49-F238E27FC236}">
                  <a16:creationId xmlns:a16="http://schemas.microsoft.com/office/drawing/2014/main" id="{8024A872-8449-EADA-9011-088C6E97143F}"/>
                </a:ext>
              </a:extLst>
            </p:cNvPr>
            <p:cNvSpPr>
              <a:spLocks/>
            </p:cNvSpPr>
            <p:nvPr/>
          </p:nvSpPr>
          <p:spPr bwMode="auto">
            <a:xfrm>
              <a:off x="5821363" y="1585913"/>
              <a:ext cx="138113" cy="304800"/>
            </a:xfrm>
            <a:custGeom>
              <a:avLst/>
              <a:gdLst/>
              <a:ahLst/>
              <a:cxnLst>
                <a:cxn ang="0">
                  <a:pos x="20" y="0"/>
                </a:cxn>
                <a:cxn ang="0">
                  <a:pos x="71" y="135"/>
                </a:cxn>
                <a:cxn ang="0">
                  <a:pos x="89" y="141"/>
                </a:cxn>
                <a:cxn ang="0">
                  <a:pos x="89" y="141"/>
                </a:cxn>
                <a:cxn ang="0">
                  <a:pos x="87" y="152"/>
                </a:cxn>
                <a:cxn ang="0">
                  <a:pos x="86" y="156"/>
                </a:cxn>
                <a:cxn ang="0">
                  <a:pos x="86" y="156"/>
                </a:cxn>
                <a:cxn ang="0">
                  <a:pos x="76" y="166"/>
                </a:cxn>
                <a:cxn ang="0">
                  <a:pos x="69" y="177"/>
                </a:cxn>
                <a:cxn ang="0">
                  <a:pos x="17" y="198"/>
                </a:cxn>
                <a:cxn ang="0">
                  <a:pos x="17" y="198"/>
                </a:cxn>
                <a:cxn ang="0">
                  <a:pos x="12" y="189"/>
                </a:cxn>
                <a:cxn ang="0">
                  <a:pos x="11" y="177"/>
                </a:cxn>
                <a:cxn ang="0">
                  <a:pos x="7" y="166"/>
                </a:cxn>
                <a:cxn ang="0">
                  <a:pos x="4" y="150"/>
                </a:cxn>
                <a:cxn ang="0">
                  <a:pos x="0" y="132"/>
                </a:cxn>
                <a:cxn ang="0">
                  <a:pos x="1" y="125"/>
                </a:cxn>
                <a:cxn ang="0">
                  <a:pos x="2" y="113"/>
                </a:cxn>
                <a:cxn ang="0">
                  <a:pos x="4" y="104"/>
                </a:cxn>
                <a:cxn ang="0">
                  <a:pos x="4" y="94"/>
                </a:cxn>
                <a:cxn ang="0">
                  <a:pos x="6" y="84"/>
                </a:cxn>
                <a:cxn ang="0">
                  <a:pos x="4" y="79"/>
                </a:cxn>
                <a:cxn ang="0">
                  <a:pos x="9" y="69"/>
                </a:cxn>
                <a:cxn ang="0">
                  <a:pos x="13" y="61"/>
                </a:cxn>
                <a:cxn ang="0">
                  <a:pos x="17" y="51"/>
                </a:cxn>
                <a:cxn ang="0">
                  <a:pos x="7" y="40"/>
                </a:cxn>
                <a:cxn ang="0">
                  <a:pos x="3" y="23"/>
                </a:cxn>
                <a:cxn ang="0">
                  <a:pos x="3" y="23"/>
                </a:cxn>
                <a:cxn ang="0">
                  <a:pos x="2" y="19"/>
                </a:cxn>
                <a:cxn ang="0">
                  <a:pos x="5" y="10"/>
                </a:cxn>
                <a:cxn ang="0">
                  <a:pos x="11" y="3"/>
                </a:cxn>
                <a:cxn ang="0">
                  <a:pos x="20" y="0"/>
                </a:cxn>
              </a:cxnLst>
              <a:rect l="0" t="0" r="r" b="b"/>
              <a:pathLst>
                <a:path w="89" h="198">
                  <a:moveTo>
                    <a:pt x="20" y="0"/>
                  </a:moveTo>
                  <a:cubicBezTo>
                    <a:pt x="71" y="135"/>
                    <a:pt x="71" y="135"/>
                    <a:pt x="71" y="135"/>
                  </a:cubicBezTo>
                  <a:cubicBezTo>
                    <a:pt x="77" y="138"/>
                    <a:pt x="83" y="139"/>
                    <a:pt x="89" y="141"/>
                  </a:cubicBezTo>
                  <a:cubicBezTo>
                    <a:pt x="89" y="141"/>
                    <a:pt x="89" y="141"/>
                    <a:pt x="89" y="141"/>
                  </a:cubicBezTo>
                  <a:cubicBezTo>
                    <a:pt x="88" y="145"/>
                    <a:pt x="87" y="148"/>
                    <a:pt x="87" y="152"/>
                  </a:cubicBezTo>
                  <a:cubicBezTo>
                    <a:pt x="87" y="153"/>
                    <a:pt x="86" y="154"/>
                    <a:pt x="86" y="156"/>
                  </a:cubicBezTo>
                  <a:cubicBezTo>
                    <a:pt x="86" y="156"/>
                    <a:pt x="86" y="156"/>
                    <a:pt x="86" y="156"/>
                  </a:cubicBezTo>
                  <a:cubicBezTo>
                    <a:pt x="83" y="160"/>
                    <a:pt x="79" y="162"/>
                    <a:pt x="76" y="166"/>
                  </a:cubicBezTo>
                  <a:cubicBezTo>
                    <a:pt x="73" y="170"/>
                    <a:pt x="71" y="173"/>
                    <a:pt x="69" y="177"/>
                  </a:cubicBezTo>
                  <a:cubicBezTo>
                    <a:pt x="17" y="198"/>
                    <a:pt x="17" y="198"/>
                    <a:pt x="17" y="198"/>
                  </a:cubicBezTo>
                  <a:cubicBezTo>
                    <a:pt x="17" y="198"/>
                    <a:pt x="17" y="198"/>
                    <a:pt x="17" y="198"/>
                  </a:cubicBezTo>
                  <a:cubicBezTo>
                    <a:pt x="15" y="195"/>
                    <a:pt x="13" y="193"/>
                    <a:pt x="12" y="189"/>
                  </a:cubicBezTo>
                  <a:cubicBezTo>
                    <a:pt x="11" y="184"/>
                    <a:pt x="12" y="182"/>
                    <a:pt x="11" y="177"/>
                  </a:cubicBezTo>
                  <a:cubicBezTo>
                    <a:pt x="10" y="173"/>
                    <a:pt x="9" y="170"/>
                    <a:pt x="7" y="166"/>
                  </a:cubicBezTo>
                  <a:cubicBezTo>
                    <a:pt x="5" y="160"/>
                    <a:pt x="5" y="156"/>
                    <a:pt x="4" y="150"/>
                  </a:cubicBezTo>
                  <a:cubicBezTo>
                    <a:pt x="3" y="143"/>
                    <a:pt x="0" y="139"/>
                    <a:pt x="0" y="132"/>
                  </a:cubicBezTo>
                  <a:cubicBezTo>
                    <a:pt x="0" y="129"/>
                    <a:pt x="1" y="127"/>
                    <a:pt x="1" y="125"/>
                  </a:cubicBezTo>
                  <a:cubicBezTo>
                    <a:pt x="2" y="121"/>
                    <a:pt x="2" y="118"/>
                    <a:pt x="2" y="113"/>
                  </a:cubicBezTo>
                  <a:cubicBezTo>
                    <a:pt x="3" y="110"/>
                    <a:pt x="4" y="108"/>
                    <a:pt x="4" y="104"/>
                  </a:cubicBezTo>
                  <a:cubicBezTo>
                    <a:pt x="4" y="94"/>
                    <a:pt x="4" y="94"/>
                    <a:pt x="4" y="94"/>
                  </a:cubicBezTo>
                  <a:cubicBezTo>
                    <a:pt x="6" y="84"/>
                    <a:pt x="6" y="84"/>
                    <a:pt x="6" y="84"/>
                  </a:cubicBezTo>
                  <a:cubicBezTo>
                    <a:pt x="5" y="82"/>
                    <a:pt x="4" y="82"/>
                    <a:pt x="4" y="79"/>
                  </a:cubicBezTo>
                  <a:cubicBezTo>
                    <a:pt x="4" y="75"/>
                    <a:pt x="7" y="73"/>
                    <a:pt x="9" y="69"/>
                  </a:cubicBezTo>
                  <a:cubicBezTo>
                    <a:pt x="11" y="66"/>
                    <a:pt x="11" y="64"/>
                    <a:pt x="13" y="61"/>
                  </a:cubicBezTo>
                  <a:cubicBezTo>
                    <a:pt x="15" y="58"/>
                    <a:pt x="17" y="56"/>
                    <a:pt x="17" y="51"/>
                  </a:cubicBezTo>
                  <a:cubicBezTo>
                    <a:pt x="17" y="46"/>
                    <a:pt x="10" y="45"/>
                    <a:pt x="7" y="40"/>
                  </a:cubicBezTo>
                  <a:cubicBezTo>
                    <a:pt x="5" y="34"/>
                    <a:pt x="5" y="29"/>
                    <a:pt x="3" y="23"/>
                  </a:cubicBezTo>
                  <a:cubicBezTo>
                    <a:pt x="3" y="23"/>
                    <a:pt x="3" y="23"/>
                    <a:pt x="3" y="23"/>
                  </a:cubicBezTo>
                  <a:cubicBezTo>
                    <a:pt x="3" y="22"/>
                    <a:pt x="2" y="21"/>
                    <a:pt x="2" y="19"/>
                  </a:cubicBezTo>
                  <a:cubicBezTo>
                    <a:pt x="2" y="15"/>
                    <a:pt x="3" y="13"/>
                    <a:pt x="5" y="10"/>
                  </a:cubicBezTo>
                  <a:cubicBezTo>
                    <a:pt x="7" y="7"/>
                    <a:pt x="7" y="4"/>
                    <a:pt x="11" y="3"/>
                  </a:cubicBezTo>
                  <a:cubicBezTo>
                    <a:pt x="14" y="1"/>
                    <a:pt x="17" y="1"/>
                    <a:pt x="20" y="0"/>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35" name="Freeform 35">
              <a:extLst>
                <a:ext uri="{FF2B5EF4-FFF2-40B4-BE49-F238E27FC236}">
                  <a16:creationId xmlns:a16="http://schemas.microsoft.com/office/drawing/2014/main" id="{34692EDC-94CA-B24F-BA67-B2AAA3F6FFB0}"/>
                </a:ext>
              </a:extLst>
            </p:cNvPr>
            <p:cNvSpPr>
              <a:spLocks noEditPoints="1"/>
            </p:cNvSpPr>
            <p:nvPr/>
          </p:nvSpPr>
          <p:spPr bwMode="auto">
            <a:xfrm>
              <a:off x="5256213" y="1671638"/>
              <a:ext cx="687388" cy="504825"/>
            </a:xfrm>
            <a:custGeom>
              <a:avLst/>
              <a:gdLst/>
              <a:ahLst/>
              <a:cxnLst>
                <a:cxn ang="0">
                  <a:pos x="356" y="321"/>
                </a:cxn>
                <a:cxn ang="0">
                  <a:pos x="377" y="312"/>
                </a:cxn>
                <a:cxn ang="0">
                  <a:pos x="404" y="292"/>
                </a:cxn>
                <a:cxn ang="0">
                  <a:pos x="418" y="279"/>
                </a:cxn>
                <a:cxn ang="0">
                  <a:pos x="436" y="262"/>
                </a:cxn>
                <a:cxn ang="0">
                  <a:pos x="445" y="250"/>
                </a:cxn>
                <a:cxn ang="0">
                  <a:pos x="427" y="262"/>
                </a:cxn>
                <a:cxn ang="0">
                  <a:pos x="412" y="270"/>
                </a:cxn>
                <a:cxn ang="0">
                  <a:pos x="369" y="293"/>
                </a:cxn>
                <a:cxn ang="0">
                  <a:pos x="356" y="317"/>
                </a:cxn>
                <a:cxn ang="0">
                  <a:pos x="360" y="287"/>
                </a:cxn>
                <a:cxn ang="0">
                  <a:pos x="341" y="289"/>
                </a:cxn>
                <a:cxn ang="0">
                  <a:pos x="316" y="288"/>
                </a:cxn>
                <a:cxn ang="0">
                  <a:pos x="297" y="281"/>
                </a:cxn>
                <a:cxn ang="0">
                  <a:pos x="275" y="266"/>
                </a:cxn>
                <a:cxn ang="0">
                  <a:pos x="267" y="255"/>
                </a:cxn>
                <a:cxn ang="0">
                  <a:pos x="251" y="250"/>
                </a:cxn>
                <a:cxn ang="0">
                  <a:pos x="0" y="327"/>
                </a:cxn>
                <a:cxn ang="0">
                  <a:pos x="22" y="303"/>
                </a:cxn>
                <a:cxn ang="0">
                  <a:pos x="34" y="291"/>
                </a:cxn>
                <a:cxn ang="0">
                  <a:pos x="46" y="279"/>
                </a:cxn>
                <a:cxn ang="0">
                  <a:pos x="63" y="256"/>
                </a:cxn>
                <a:cxn ang="0">
                  <a:pos x="55" y="246"/>
                </a:cxn>
                <a:cxn ang="0">
                  <a:pos x="54" y="246"/>
                </a:cxn>
                <a:cxn ang="0">
                  <a:pos x="42" y="223"/>
                </a:cxn>
                <a:cxn ang="0">
                  <a:pos x="68" y="212"/>
                </a:cxn>
                <a:cxn ang="0">
                  <a:pos x="96" y="202"/>
                </a:cxn>
                <a:cxn ang="0">
                  <a:pos x="117" y="201"/>
                </a:cxn>
                <a:cxn ang="0">
                  <a:pos x="147" y="188"/>
                </a:cxn>
                <a:cxn ang="0">
                  <a:pos x="161" y="180"/>
                </a:cxn>
                <a:cxn ang="0">
                  <a:pos x="177" y="169"/>
                </a:cxn>
                <a:cxn ang="0">
                  <a:pos x="180" y="158"/>
                </a:cxn>
                <a:cxn ang="0">
                  <a:pos x="171" y="144"/>
                </a:cxn>
                <a:cxn ang="0">
                  <a:pos x="176" y="137"/>
                </a:cxn>
                <a:cxn ang="0">
                  <a:pos x="174" y="125"/>
                </a:cxn>
                <a:cxn ang="0">
                  <a:pos x="158" y="124"/>
                </a:cxn>
                <a:cxn ang="0">
                  <a:pos x="159" y="112"/>
                </a:cxn>
                <a:cxn ang="0">
                  <a:pos x="176" y="90"/>
                </a:cxn>
                <a:cxn ang="0">
                  <a:pos x="178" y="78"/>
                </a:cxn>
                <a:cxn ang="0">
                  <a:pos x="196" y="43"/>
                </a:cxn>
                <a:cxn ang="0">
                  <a:pos x="226" y="23"/>
                </a:cxn>
                <a:cxn ang="0">
                  <a:pos x="284" y="0"/>
                </a:cxn>
                <a:cxn ang="0">
                  <a:pos x="289" y="25"/>
                </a:cxn>
                <a:cxn ang="0">
                  <a:pos x="300" y="51"/>
                </a:cxn>
                <a:cxn ang="0">
                  <a:pos x="314" y="87"/>
                </a:cxn>
                <a:cxn ang="0">
                  <a:pos x="339" y="146"/>
                </a:cxn>
                <a:cxn ang="0">
                  <a:pos x="340" y="155"/>
                </a:cxn>
                <a:cxn ang="0">
                  <a:pos x="343" y="183"/>
                </a:cxn>
                <a:cxn ang="0">
                  <a:pos x="345" y="204"/>
                </a:cxn>
                <a:cxn ang="0">
                  <a:pos x="347" y="210"/>
                </a:cxn>
                <a:cxn ang="0">
                  <a:pos x="352" y="231"/>
                </a:cxn>
                <a:cxn ang="0">
                  <a:pos x="364" y="267"/>
                </a:cxn>
              </a:cxnLst>
              <a:rect l="0" t="0" r="r" b="b"/>
              <a:pathLst>
                <a:path w="445" h="327">
                  <a:moveTo>
                    <a:pt x="356" y="317"/>
                  </a:moveTo>
                  <a:cubicBezTo>
                    <a:pt x="356" y="321"/>
                    <a:pt x="356" y="321"/>
                    <a:pt x="356" y="321"/>
                  </a:cubicBezTo>
                  <a:cubicBezTo>
                    <a:pt x="358" y="322"/>
                    <a:pt x="358" y="322"/>
                    <a:pt x="358" y="322"/>
                  </a:cubicBezTo>
                  <a:cubicBezTo>
                    <a:pt x="365" y="318"/>
                    <a:pt x="370" y="316"/>
                    <a:pt x="377" y="312"/>
                  </a:cubicBezTo>
                  <a:cubicBezTo>
                    <a:pt x="383" y="308"/>
                    <a:pt x="386" y="304"/>
                    <a:pt x="392" y="300"/>
                  </a:cubicBezTo>
                  <a:cubicBezTo>
                    <a:pt x="397" y="297"/>
                    <a:pt x="400" y="295"/>
                    <a:pt x="404" y="292"/>
                  </a:cubicBezTo>
                  <a:cubicBezTo>
                    <a:pt x="407" y="290"/>
                    <a:pt x="408" y="288"/>
                    <a:pt x="411" y="285"/>
                  </a:cubicBezTo>
                  <a:cubicBezTo>
                    <a:pt x="413" y="282"/>
                    <a:pt x="416" y="281"/>
                    <a:pt x="418" y="279"/>
                  </a:cubicBezTo>
                  <a:cubicBezTo>
                    <a:pt x="421" y="276"/>
                    <a:pt x="422" y="274"/>
                    <a:pt x="425" y="272"/>
                  </a:cubicBezTo>
                  <a:cubicBezTo>
                    <a:pt x="429" y="268"/>
                    <a:pt x="432" y="267"/>
                    <a:pt x="436" y="262"/>
                  </a:cubicBezTo>
                  <a:cubicBezTo>
                    <a:pt x="440" y="259"/>
                    <a:pt x="445" y="257"/>
                    <a:pt x="445" y="252"/>
                  </a:cubicBezTo>
                  <a:cubicBezTo>
                    <a:pt x="445" y="251"/>
                    <a:pt x="445" y="251"/>
                    <a:pt x="445" y="250"/>
                  </a:cubicBezTo>
                  <a:cubicBezTo>
                    <a:pt x="444" y="250"/>
                    <a:pt x="443" y="249"/>
                    <a:pt x="442" y="250"/>
                  </a:cubicBezTo>
                  <a:cubicBezTo>
                    <a:pt x="436" y="254"/>
                    <a:pt x="434" y="260"/>
                    <a:pt x="427" y="262"/>
                  </a:cubicBezTo>
                  <a:cubicBezTo>
                    <a:pt x="424" y="263"/>
                    <a:pt x="422" y="263"/>
                    <a:pt x="419" y="265"/>
                  </a:cubicBezTo>
                  <a:cubicBezTo>
                    <a:pt x="416" y="266"/>
                    <a:pt x="415" y="269"/>
                    <a:pt x="412" y="270"/>
                  </a:cubicBezTo>
                  <a:cubicBezTo>
                    <a:pt x="405" y="273"/>
                    <a:pt x="401" y="275"/>
                    <a:pt x="394" y="277"/>
                  </a:cubicBezTo>
                  <a:cubicBezTo>
                    <a:pt x="382" y="280"/>
                    <a:pt x="377" y="285"/>
                    <a:pt x="369" y="293"/>
                  </a:cubicBezTo>
                  <a:cubicBezTo>
                    <a:pt x="363" y="297"/>
                    <a:pt x="361" y="301"/>
                    <a:pt x="358" y="308"/>
                  </a:cubicBezTo>
                  <a:cubicBezTo>
                    <a:pt x="357" y="311"/>
                    <a:pt x="356" y="314"/>
                    <a:pt x="356" y="317"/>
                  </a:cubicBezTo>
                  <a:close/>
                  <a:moveTo>
                    <a:pt x="366" y="278"/>
                  </a:moveTo>
                  <a:cubicBezTo>
                    <a:pt x="364" y="281"/>
                    <a:pt x="362" y="284"/>
                    <a:pt x="360" y="287"/>
                  </a:cubicBezTo>
                  <a:cubicBezTo>
                    <a:pt x="360" y="287"/>
                    <a:pt x="360" y="287"/>
                    <a:pt x="360" y="287"/>
                  </a:cubicBezTo>
                  <a:cubicBezTo>
                    <a:pt x="353" y="288"/>
                    <a:pt x="349" y="288"/>
                    <a:pt x="341" y="289"/>
                  </a:cubicBezTo>
                  <a:cubicBezTo>
                    <a:pt x="338" y="289"/>
                    <a:pt x="336" y="290"/>
                    <a:pt x="332" y="290"/>
                  </a:cubicBezTo>
                  <a:cubicBezTo>
                    <a:pt x="326" y="290"/>
                    <a:pt x="322" y="289"/>
                    <a:pt x="316" y="288"/>
                  </a:cubicBezTo>
                  <a:cubicBezTo>
                    <a:pt x="309" y="287"/>
                    <a:pt x="301" y="287"/>
                    <a:pt x="297" y="281"/>
                  </a:cubicBezTo>
                  <a:cubicBezTo>
                    <a:pt x="297" y="281"/>
                    <a:pt x="297" y="281"/>
                    <a:pt x="297" y="281"/>
                  </a:cubicBezTo>
                  <a:cubicBezTo>
                    <a:pt x="291" y="279"/>
                    <a:pt x="285" y="280"/>
                    <a:pt x="280" y="276"/>
                  </a:cubicBezTo>
                  <a:cubicBezTo>
                    <a:pt x="277" y="273"/>
                    <a:pt x="277" y="270"/>
                    <a:pt x="275" y="266"/>
                  </a:cubicBezTo>
                  <a:cubicBezTo>
                    <a:pt x="274" y="264"/>
                    <a:pt x="272" y="263"/>
                    <a:pt x="270" y="260"/>
                  </a:cubicBezTo>
                  <a:cubicBezTo>
                    <a:pt x="269" y="258"/>
                    <a:pt x="269" y="256"/>
                    <a:pt x="267" y="255"/>
                  </a:cubicBezTo>
                  <a:cubicBezTo>
                    <a:pt x="263" y="253"/>
                    <a:pt x="261" y="253"/>
                    <a:pt x="257" y="252"/>
                  </a:cubicBezTo>
                  <a:cubicBezTo>
                    <a:pt x="255" y="251"/>
                    <a:pt x="254" y="250"/>
                    <a:pt x="251" y="250"/>
                  </a:cubicBezTo>
                  <a:cubicBezTo>
                    <a:pt x="176" y="276"/>
                    <a:pt x="92" y="302"/>
                    <a:pt x="0" y="327"/>
                  </a:cubicBezTo>
                  <a:cubicBezTo>
                    <a:pt x="0" y="327"/>
                    <a:pt x="0" y="327"/>
                    <a:pt x="0" y="327"/>
                  </a:cubicBezTo>
                  <a:cubicBezTo>
                    <a:pt x="1" y="326"/>
                    <a:pt x="3" y="325"/>
                    <a:pt x="4" y="323"/>
                  </a:cubicBezTo>
                  <a:cubicBezTo>
                    <a:pt x="10" y="315"/>
                    <a:pt x="14" y="309"/>
                    <a:pt x="22" y="303"/>
                  </a:cubicBezTo>
                  <a:cubicBezTo>
                    <a:pt x="24" y="301"/>
                    <a:pt x="26" y="300"/>
                    <a:pt x="28" y="299"/>
                  </a:cubicBezTo>
                  <a:cubicBezTo>
                    <a:pt x="31" y="296"/>
                    <a:pt x="32" y="294"/>
                    <a:pt x="34" y="291"/>
                  </a:cubicBezTo>
                  <a:cubicBezTo>
                    <a:pt x="36" y="290"/>
                    <a:pt x="37" y="289"/>
                    <a:pt x="39" y="288"/>
                  </a:cubicBezTo>
                  <a:cubicBezTo>
                    <a:pt x="42" y="285"/>
                    <a:pt x="43" y="283"/>
                    <a:pt x="46" y="279"/>
                  </a:cubicBezTo>
                  <a:cubicBezTo>
                    <a:pt x="50" y="273"/>
                    <a:pt x="54" y="270"/>
                    <a:pt x="59" y="263"/>
                  </a:cubicBezTo>
                  <a:cubicBezTo>
                    <a:pt x="60" y="261"/>
                    <a:pt x="63" y="259"/>
                    <a:pt x="63" y="256"/>
                  </a:cubicBezTo>
                  <a:cubicBezTo>
                    <a:pt x="63" y="254"/>
                    <a:pt x="60" y="253"/>
                    <a:pt x="59" y="252"/>
                  </a:cubicBezTo>
                  <a:cubicBezTo>
                    <a:pt x="57" y="250"/>
                    <a:pt x="56" y="248"/>
                    <a:pt x="55" y="246"/>
                  </a:cubicBezTo>
                  <a:cubicBezTo>
                    <a:pt x="54" y="246"/>
                    <a:pt x="54" y="246"/>
                    <a:pt x="54" y="246"/>
                  </a:cubicBezTo>
                  <a:cubicBezTo>
                    <a:pt x="54" y="246"/>
                    <a:pt x="54" y="246"/>
                    <a:pt x="54" y="246"/>
                  </a:cubicBezTo>
                  <a:cubicBezTo>
                    <a:pt x="48" y="238"/>
                    <a:pt x="45" y="232"/>
                    <a:pt x="42" y="223"/>
                  </a:cubicBezTo>
                  <a:cubicBezTo>
                    <a:pt x="42" y="223"/>
                    <a:pt x="42" y="223"/>
                    <a:pt x="42" y="223"/>
                  </a:cubicBezTo>
                  <a:cubicBezTo>
                    <a:pt x="47" y="221"/>
                    <a:pt x="50" y="220"/>
                    <a:pt x="54" y="218"/>
                  </a:cubicBezTo>
                  <a:cubicBezTo>
                    <a:pt x="60" y="216"/>
                    <a:pt x="63" y="214"/>
                    <a:pt x="68" y="212"/>
                  </a:cubicBezTo>
                  <a:cubicBezTo>
                    <a:pt x="74" y="209"/>
                    <a:pt x="77" y="207"/>
                    <a:pt x="83" y="205"/>
                  </a:cubicBezTo>
                  <a:cubicBezTo>
                    <a:pt x="88" y="204"/>
                    <a:pt x="91" y="202"/>
                    <a:pt x="96" y="202"/>
                  </a:cubicBezTo>
                  <a:cubicBezTo>
                    <a:pt x="99" y="202"/>
                    <a:pt x="101" y="205"/>
                    <a:pt x="105" y="205"/>
                  </a:cubicBezTo>
                  <a:cubicBezTo>
                    <a:pt x="110" y="205"/>
                    <a:pt x="112" y="203"/>
                    <a:pt x="117" y="201"/>
                  </a:cubicBezTo>
                  <a:cubicBezTo>
                    <a:pt x="120" y="200"/>
                    <a:pt x="123" y="200"/>
                    <a:pt x="126" y="199"/>
                  </a:cubicBezTo>
                  <a:cubicBezTo>
                    <a:pt x="134" y="194"/>
                    <a:pt x="138" y="191"/>
                    <a:pt x="147" y="188"/>
                  </a:cubicBezTo>
                  <a:cubicBezTo>
                    <a:pt x="150" y="187"/>
                    <a:pt x="152" y="186"/>
                    <a:pt x="155" y="184"/>
                  </a:cubicBezTo>
                  <a:cubicBezTo>
                    <a:pt x="158" y="183"/>
                    <a:pt x="160" y="182"/>
                    <a:pt x="161" y="180"/>
                  </a:cubicBezTo>
                  <a:cubicBezTo>
                    <a:pt x="162" y="178"/>
                    <a:pt x="163" y="177"/>
                    <a:pt x="165" y="175"/>
                  </a:cubicBezTo>
                  <a:cubicBezTo>
                    <a:pt x="169" y="173"/>
                    <a:pt x="173" y="172"/>
                    <a:pt x="177" y="169"/>
                  </a:cubicBezTo>
                  <a:cubicBezTo>
                    <a:pt x="179" y="166"/>
                    <a:pt x="183" y="165"/>
                    <a:pt x="183" y="161"/>
                  </a:cubicBezTo>
                  <a:cubicBezTo>
                    <a:pt x="183" y="159"/>
                    <a:pt x="181" y="159"/>
                    <a:pt x="180" y="158"/>
                  </a:cubicBezTo>
                  <a:cubicBezTo>
                    <a:pt x="178" y="156"/>
                    <a:pt x="177" y="154"/>
                    <a:pt x="175" y="152"/>
                  </a:cubicBezTo>
                  <a:cubicBezTo>
                    <a:pt x="173" y="149"/>
                    <a:pt x="171" y="148"/>
                    <a:pt x="171" y="144"/>
                  </a:cubicBezTo>
                  <a:cubicBezTo>
                    <a:pt x="171" y="144"/>
                    <a:pt x="173" y="144"/>
                    <a:pt x="173" y="143"/>
                  </a:cubicBezTo>
                  <a:cubicBezTo>
                    <a:pt x="175" y="141"/>
                    <a:pt x="176" y="140"/>
                    <a:pt x="176" y="137"/>
                  </a:cubicBezTo>
                  <a:cubicBezTo>
                    <a:pt x="176" y="126"/>
                    <a:pt x="176" y="126"/>
                    <a:pt x="176" y="126"/>
                  </a:cubicBezTo>
                  <a:cubicBezTo>
                    <a:pt x="175" y="125"/>
                    <a:pt x="175" y="125"/>
                    <a:pt x="174" y="125"/>
                  </a:cubicBezTo>
                  <a:cubicBezTo>
                    <a:pt x="171" y="125"/>
                    <a:pt x="170" y="126"/>
                    <a:pt x="167" y="126"/>
                  </a:cubicBezTo>
                  <a:cubicBezTo>
                    <a:pt x="164" y="126"/>
                    <a:pt x="161" y="126"/>
                    <a:pt x="158" y="124"/>
                  </a:cubicBezTo>
                  <a:cubicBezTo>
                    <a:pt x="157" y="123"/>
                    <a:pt x="155" y="122"/>
                    <a:pt x="155" y="120"/>
                  </a:cubicBezTo>
                  <a:cubicBezTo>
                    <a:pt x="155" y="116"/>
                    <a:pt x="158" y="115"/>
                    <a:pt x="159" y="112"/>
                  </a:cubicBezTo>
                  <a:cubicBezTo>
                    <a:pt x="163" y="107"/>
                    <a:pt x="166" y="104"/>
                    <a:pt x="170" y="99"/>
                  </a:cubicBezTo>
                  <a:cubicBezTo>
                    <a:pt x="172" y="96"/>
                    <a:pt x="174" y="94"/>
                    <a:pt x="176" y="90"/>
                  </a:cubicBezTo>
                  <a:cubicBezTo>
                    <a:pt x="177" y="87"/>
                    <a:pt x="179" y="85"/>
                    <a:pt x="179" y="81"/>
                  </a:cubicBezTo>
                  <a:cubicBezTo>
                    <a:pt x="179" y="80"/>
                    <a:pt x="179" y="79"/>
                    <a:pt x="178" y="78"/>
                  </a:cubicBezTo>
                  <a:cubicBezTo>
                    <a:pt x="178" y="78"/>
                    <a:pt x="178" y="78"/>
                    <a:pt x="178" y="78"/>
                  </a:cubicBezTo>
                  <a:cubicBezTo>
                    <a:pt x="184" y="64"/>
                    <a:pt x="188" y="56"/>
                    <a:pt x="196" y="43"/>
                  </a:cubicBezTo>
                  <a:cubicBezTo>
                    <a:pt x="201" y="34"/>
                    <a:pt x="206" y="31"/>
                    <a:pt x="214" y="25"/>
                  </a:cubicBezTo>
                  <a:cubicBezTo>
                    <a:pt x="218" y="24"/>
                    <a:pt x="222" y="25"/>
                    <a:pt x="226" y="23"/>
                  </a:cubicBezTo>
                  <a:cubicBezTo>
                    <a:pt x="284" y="0"/>
                    <a:pt x="284" y="0"/>
                    <a:pt x="284" y="0"/>
                  </a:cubicBezTo>
                  <a:cubicBezTo>
                    <a:pt x="284" y="0"/>
                    <a:pt x="284" y="0"/>
                    <a:pt x="284" y="0"/>
                  </a:cubicBezTo>
                  <a:cubicBezTo>
                    <a:pt x="284" y="6"/>
                    <a:pt x="286" y="10"/>
                    <a:pt x="287" y="16"/>
                  </a:cubicBezTo>
                  <a:cubicBezTo>
                    <a:pt x="288" y="19"/>
                    <a:pt x="288" y="22"/>
                    <a:pt x="289" y="25"/>
                  </a:cubicBezTo>
                  <a:cubicBezTo>
                    <a:pt x="290" y="28"/>
                    <a:pt x="291" y="29"/>
                    <a:pt x="293" y="31"/>
                  </a:cubicBezTo>
                  <a:cubicBezTo>
                    <a:pt x="297" y="38"/>
                    <a:pt x="299" y="43"/>
                    <a:pt x="300" y="51"/>
                  </a:cubicBezTo>
                  <a:cubicBezTo>
                    <a:pt x="302" y="61"/>
                    <a:pt x="307" y="66"/>
                    <a:pt x="309" y="76"/>
                  </a:cubicBezTo>
                  <a:cubicBezTo>
                    <a:pt x="310" y="81"/>
                    <a:pt x="311" y="83"/>
                    <a:pt x="314" y="87"/>
                  </a:cubicBezTo>
                  <a:cubicBezTo>
                    <a:pt x="317" y="93"/>
                    <a:pt x="319" y="96"/>
                    <a:pt x="325" y="98"/>
                  </a:cubicBezTo>
                  <a:cubicBezTo>
                    <a:pt x="339" y="146"/>
                    <a:pt x="339" y="146"/>
                    <a:pt x="339" y="146"/>
                  </a:cubicBezTo>
                  <a:cubicBezTo>
                    <a:pt x="339" y="150"/>
                    <a:pt x="340" y="151"/>
                    <a:pt x="340" y="155"/>
                  </a:cubicBezTo>
                  <a:cubicBezTo>
                    <a:pt x="340" y="155"/>
                    <a:pt x="340" y="155"/>
                    <a:pt x="340" y="155"/>
                  </a:cubicBezTo>
                  <a:cubicBezTo>
                    <a:pt x="341" y="167"/>
                    <a:pt x="341" y="167"/>
                    <a:pt x="341" y="167"/>
                  </a:cubicBezTo>
                  <a:cubicBezTo>
                    <a:pt x="343" y="183"/>
                    <a:pt x="343" y="183"/>
                    <a:pt x="343" y="183"/>
                  </a:cubicBezTo>
                  <a:cubicBezTo>
                    <a:pt x="343" y="192"/>
                    <a:pt x="343" y="192"/>
                    <a:pt x="343" y="192"/>
                  </a:cubicBezTo>
                  <a:cubicBezTo>
                    <a:pt x="343" y="197"/>
                    <a:pt x="344" y="199"/>
                    <a:pt x="345" y="204"/>
                  </a:cubicBezTo>
                  <a:cubicBezTo>
                    <a:pt x="345" y="207"/>
                    <a:pt x="347" y="207"/>
                    <a:pt x="347" y="210"/>
                  </a:cubicBezTo>
                  <a:cubicBezTo>
                    <a:pt x="347" y="210"/>
                    <a:pt x="347" y="210"/>
                    <a:pt x="347" y="210"/>
                  </a:cubicBezTo>
                  <a:cubicBezTo>
                    <a:pt x="347" y="216"/>
                    <a:pt x="348" y="220"/>
                    <a:pt x="350" y="226"/>
                  </a:cubicBezTo>
                  <a:cubicBezTo>
                    <a:pt x="351" y="228"/>
                    <a:pt x="351" y="229"/>
                    <a:pt x="352" y="231"/>
                  </a:cubicBezTo>
                  <a:cubicBezTo>
                    <a:pt x="354" y="237"/>
                    <a:pt x="356" y="239"/>
                    <a:pt x="358" y="245"/>
                  </a:cubicBezTo>
                  <a:cubicBezTo>
                    <a:pt x="361" y="253"/>
                    <a:pt x="362" y="259"/>
                    <a:pt x="364" y="267"/>
                  </a:cubicBezTo>
                  <a:cubicBezTo>
                    <a:pt x="364" y="271"/>
                    <a:pt x="365" y="275"/>
                    <a:pt x="366" y="278"/>
                  </a:cubicBezTo>
                  <a:close/>
                </a:path>
              </a:pathLst>
            </a:custGeom>
            <a:solidFill>
              <a:schemeClr val="accent1">
                <a:alpha val="66000"/>
              </a:schemeClr>
            </a:solid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solidFill>
                  <a:schemeClr val="accent1"/>
                </a:solidFill>
              </a:endParaRPr>
            </a:p>
          </p:txBody>
        </p:sp>
        <p:sp>
          <p:nvSpPr>
            <p:cNvPr id="36" name="Freeform 36">
              <a:extLst>
                <a:ext uri="{FF2B5EF4-FFF2-40B4-BE49-F238E27FC236}">
                  <a16:creationId xmlns:a16="http://schemas.microsoft.com/office/drawing/2014/main" id="{F13D6224-1A8E-5D8B-FC89-34CC3228144D}"/>
                </a:ext>
              </a:extLst>
            </p:cNvPr>
            <p:cNvSpPr>
              <a:spLocks/>
            </p:cNvSpPr>
            <p:nvPr/>
          </p:nvSpPr>
          <p:spPr bwMode="auto">
            <a:xfrm>
              <a:off x="5680075" y="2308225"/>
              <a:ext cx="92075" cy="141288"/>
            </a:xfrm>
            <a:custGeom>
              <a:avLst/>
              <a:gdLst/>
              <a:ahLst/>
              <a:cxnLst>
                <a:cxn ang="0">
                  <a:pos x="0" y="6"/>
                </a:cxn>
                <a:cxn ang="0">
                  <a:pos x="21" y="0"/>
                </a:cxn>
                <a:cxn ang="0">
                  <a:pos x="21" y="0"/>
                </a:cxn>
                <a:cxn ang="0">
                  <a:pos x="22" y="10"/>
                </a:cxn>
                <a:cxn ang="0">
                  <a:pos x="22" y="15"/>
                </a:cxn>
                <a:cxn ang="0">
                  <a:pos x="22" y="15"/>
                </a:cxn>
                <a:cxn ang="0">
                  <a:pos x="24" y="21"/>
                </a:cxn>
                <a:cxn ang="0">
                  <a:pos x="29" y="40"/>
                </a:cxn>
                <a:cxn ang="0">
                  <a:pos x="31" y="41"/>
                </a:cxn>
                <a:cxn ang="0">
                  <a:pos x="40" y="49"/>
                </a:cxn>
                <a:cxn ang="0">
                  <a:pos x="50" y="53"/>
                </a:cxn>
                <a:cxn ang="0">
                  <a:pos x="56" y="59"/>
                </a:cxn>
                <a:cxn ang="0">
                  <a:pos x="57" y="67"/>
                </a:cxn>
                <a:cxn ang="0">
                  <a:pos x="59" y="76"/>
                </a:cxn>
                <a:cxn ang="0">
                  <a:pos x="59" y="82"/>
                </a:cxn>
                <a:cxn ang="0">
                  <a:pos x="59" y="82"/>
                </a:cxn>
                <a:cxn ang="0">
                  <a:pos x="29" y="91"/>
                </a:cxn>
                <a:cxn ang="0">
                  <a:pos x="0" y="6"/>
                </a:cxn>
              </a:cxnLst>
              <a:rect l="0" t="0" r="r" b="b"/>
              <a:pathLst>
                <a:path w="59" h="91">
                  <a:moveTo>
                    <a:pt x="0" y="6"/>
                  </a:moveTo>
                  <a:cubicBezTo>
                    <a:pt x="21" y="0"/>
                    <a:pt x="21" y="0"/>
                    <a:pt x="21" y="0"/>
                  </a:cubicBezTo>
                  <a:cubicBezTo>
                    <a:pt x="21" y="0"/>
                    <a:pt x="21" y="0"/>
                    <a:pt x="21" y="0"/>
                  </a:cubicBezTo>
                  <a:cubicBezTo>
                    <a:pt x="22" y="10"/>
                    <a:pt x="22" y="10"/>
                    <a:pt x="22" y="10"/>
                  </a:cubicBezTo>
                  <a:cubicBezTo>
                    <a:pt x="22" y="15"/>
                    <a:pt x="22" y="15"/>
                    <a:pt x="22" y="15"/>
                  </a:cubicBezTo>
                  <a:cubicBezTo>
                    <a:pt x="22" y="15"/>
                    <a:pt x="22" y="15"/>
                    <a:pt x="22" y="15"/>
                  </a:cubicBezTo>
                  <a:cubicBezTo>
                    <a:pt x="22" y="17"/>
                    <a:pt x="23" y="18"/>
                    <a:pt x="24" y="21"/>
                  </a:cubicBezTo>
                  <a:cubicBezTo>
                    <a:pt x="26" y="28"/>
                    <a:pt x="25" y="33"/>
                    <a:pt x="29" y="40"/>
                  </a:cubicBezTo>
                  <a:cubicBezTo>
                    <a:pt x="29" y="41"/>
                    <a:pt x="30" y="41"/>
                    <a:pt x="31" y="41"/>
                  </a:cubicBezTo>
                  <a:cubicBezTo>
                    <a:pt x="34" y="45"/>
                    <a:pt x="36" y="46"/>
                    <a:pt x="40" y="49"/>
                  </a:cubicBezTo>
                  <a:cubicBezTo>
                    <a:pt x="44" y="51"/>
                    <a:pt x="46" y="52"/>
                    <a:pt x="50" y="53"/>
                  </a:cubicBezTo>
                  <a:cubicBezTo>
                    <a:pt x="53" y="55"/>
                    <a:pt x="55" y="56"/>
                    <a:pt x="56" y="59"/>
                  </a:cubicBezTo>
                  <a:cubicBezTo>
                    <a:pt x="57" y="62"/>
                    <a:pt x="56" y="64"/>
                    <a:pt x="57" y="67"/>
                  </a:cubicBezTo>
                  <a:cubicBezTo>
                    <a:pt x="58" y="70"/>
                    <a:pt x="59" y="72"/>
                    <a:pt x="59" y="76"/>
                  </a:cubicBezTo>
                  <a:cubicBezTo>
                    <a:pt x="59" y="82"/>
                    <a:pt x="59" y="82"/>
                    <a:pt x="59" y="82"/>
                  </a:cubicBezTo>
                  <a:cubicBezTo>
                    <a:pt x="59" y="82"/>
                    <a:pt x="59" y="82"/>
                    <a:pt x="59" y="82"/>
                  </a:cubicBezTo>
                  <a:cubicBezTo>
                    <a:pt x="29" y="91"/>
                    <a:pt x="29" y="91"/>
                    <a:pt x="29" y="91"/>
                  </a:cubicBezTo>
                  <a:cubicBezTo>
                    <a:pt x="0" y="6"/>
                    <a:pt x="0" y="6"/>
                    <a:pt x="0" y="6"/>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37" name="Freeform 37">
              <a:extLst>
                <a:ext uri="{FF2B5EF4-FFF2-40B4-BE49-F238E27FC236}">
                  <a16:creationId xmlns:a16="http://schemas.microsoft.com/office/drawing/2014/main" id="{F9B19D24-E8A9-DD22-1F88-51A99D6CD52E}"/>
                </a:ext>
              </a:extLst>
            </p:cNvPr>
            <p:cNvSpPr>
              <a:spLocks/>
            </p:cNvSpPr>
            <p:nvPr/>
          </p:nvSpPr>
          <p:spPr bwMode="auto">
            <a:xfrm>
              <a:off x="5383213" y="2317750"/>
              <a:ext cx="388938" cy="182563"/>
            </a:xfrm>
            <a:custGeom>
              <a:avLst/>
              <a:gdLst/>
              <a:ahLst/>
              <a:cxnLst>
                <a:cxn ang="0">
                  <a:pos x="8" y="90"/>
                </a:cxn>
                <a:cxn ang="0">
                  <a:pos x="29" y="72"/>
                </a:cxn>
                <a:cxn ang="0">
                  <a:pos x="44" y="61"/>
                </a:cxn>
                <a:cxn ang="0">
                  <a:pos x="59" y="57"/>
                </a:cxn>
                <a:cxn ang="0">
                  <a:pos x="68" y="46"/>
                </a:cxn>
                <a:cxn ang="0">
                  <a:pos x="84" y="45"/>
                </a:cxn>
                <a:cxn ang="0">
                  <a:pos x="97" y="54"/>
                </a:cxn>
                <a:cxn ang="0">
                  <a:pos x="99" y="54"/>
                </a:cxn>
                <a:cxn ang="0">
                  <a:pos x="113" y="56"/>
                </a:cxn>
                <a:cxn ang="0">
                  <a:pos x="122" y="69"/>
                </a:cxn>
                <a:cxn ang="0">
                  <a:pos x="145" y="73"/>
                </a:cxn>
                <a:cxn ang="0">
                  <a:pos x="144" y="87"/>
                </a:cxn>
                <a:cxn ang="0">
                  <a:pos x="137" y="110"/>
                </a:cxn>
                <a:cxn ang="0">
                  <a:pos x="136" y="118"/>
                </a:cxn>
                <a:cxn ang="0">
                  <a:pos x="149" y="117"/>
                </a:cxn>
                <a:cxn ang="0">
                  <a:pos x="182" y="115"/>
                </a:cxn>
                <a:cxn ang="0">
                  <a:pos x="183" y="113"/>
                </a:cxn>
                <a:cxn ang="0">
                  <a:pos x="195" y="108"/>
                </a:cxn>
                <a:cxn ang="0">
                  <a:pos x="177" y="80"/>
                </a:cxn>
                <a:cxn ang="0">
                  <a:pos x="170" y="59"/>
                </a:cxn>
                <a:cxn ang="0">
                  <a:pos x="166" y="40"/>
                </a:cxn>
                <a:cxn ang="0">
                  <a:pos x="172" y="30"/>
                </a:cxn>
                <a:cxn ang="0">
                  <a:pos x="185" y="14"/>
                </a:cxn>
                <a:cxn ang="0">
                  <a:pos x="184" y="33"/>
                </a:cxn>
                <a:cxn ang="0">
                  <a:pos x="185" y="46"/>
                </a:cxn>
                <a:cxn ang="0">
                  <a:pos x="185" y="59"/>
                </a:cxn>
                <a:cxn ang="0">
                  <a:pos x="190" y="63"/>
                </a:cxn>
                <a:cxn ang="0">
                  <a:pos x="199" y="74"/>
                </a:cxn>
                <a:cxn ang="0">
                  <a:pos x="206" y="91"/>
                </a:cxn>
                <a:cxn ang="0">
                  <a:pos x="215" y="98"/>
                </a:cxn>
                <a:cxn ang="0">
                  <a:pos x="222" y="115"/>
                </a:cxn>
                <a:cxn ang="0">
                  <a:pos x="237" y="115"/>
                </a:cxn>
                <a:cxn ang="0">
                  <a:pos x="246" y="113"/>
                </a:cxn>
                <a:cxn ang="0">
                  <a:pos x="251" y="86"/>
                </a:cxn>
                <a:cxn ang="0">
                  <a:pos x="252" y="76"/>
                </a:cxn>
                <a:cxn ang="0">
                  <a:pos x="222" y="85"/>
                </a:cxn>
                <a:cxn ang="0">
                  <a:pos x="193" y="0"/>
                </a:cxn>
              </a:cxnLst>
              <a:rect l="0" t="0" r="r" b="b"/>
              <a:pathLst>
                <a:path w="252" h="118">
                  <a:moveTo>
                    <a:pt x="0" y="61"/>
                  </a:moveTo>
                  <a:cubicBezTo>
                    <a:pt x="8" y="90"/>
                    <a:pt x="8" y="90"/>
                    <a:pt x="8" y="90"/>
                  </a:cubicBezTo>
                  <a:cubicBezTo>
                    <a:pt x="12" y="87"/>
                    <a:pt x="13" y="83"/>
                    <a:pt x="16" y="79"/>
                  </a:cubicBezTo>
                  <a:cubicBezTo>
                    <a:pt x="20" y="75"/>
                    <a:pt x="25" y="76"/>
                    <a:pt x="29" y="72"/>
                  </a:cubicBezTo>
                  <a:cubicBezTo>
                    <a:pt x="34" y="68"/>
                    <a:pt x="35" y="64"/>
                    <a:pt x="40" y="60"/>
                  </a:cubicBezTo>
                  <a:cubicBezTo>
                    <a:pt x="44" y="61"/>
                    <a:pt x="44" y="61"/>
                    <a:pt x="44" y="61"/>
                  </a:cubicBezTo>
                  <a:cubicBezTo>
                    <a:pt x="53" y="61"/>
                    <a:pt x="53" y="61"/>
                    <a:pt x="53" y="61"/>
                  </a:cubicBezTo>
                  <a:cubicBezTo>
                    <a:pt x="56" y="61"/>
                    <a:pt x="58" y="59"/>
                    <a:pt x="59" y="57"/>
                  </a:cubicBezTo>
                  <a:cubicBezTo>
                    <a:pt x="61" y="55"/>
                    <a:pt x="62" y="54"/>
                    <a:pt x="63" y="51"/>
                  </a:cubicBezTo>
                  <a:cubicBezTo>
                    <a:pt x="64" y="49"/>
                    <a:pt x="65" y="47"/>
                    <a:pt x="68" y="46"/>
                  </a:cubicBezTo>
                  <a:cubicBezTo>
                    <a:pt x="69" y="46"/>
                    <a:pt x="70" y="47"/>
                    <a:pt x="71" y="46"/>
                  </a:cubicBezTo>
                  <a:cubicBezTo>
                    <a:pt x="76" y="46"/>
                    <a:pt x="79" y="45"/>
                    <a:pt x="84" y="45"/>
                  </a:cubicBezTo>
                  <a:cubicBezTo>
                    <a:pt x="88" y="45"/>
                    <a:pt x="88" y="50"/>
                    <a:pt x="91" y="53"/>
                  </a:cubicBezTo>
                  <a:cubicBezTo>
                    <a:pt x="93" y="55"/>
                    <a:pt x="95" y="54"/>
                    <a:pt x="97" y="54"/>
                  </a:cubicBezTo>
                  <a:cubicBezTo>
                    <a:pt x="98" y="54"/>
                    <a:pt x="98" y="54"/>
                    <a:pt x="99" y="54"/>
                  </a:cubicBezTo>
                  <a:cubicBezTo>
                    <a:pt x="99" y="54"/>
                    <a:pt x="99" y="54"/>
                    <a:pt x="99" y="54"/>
                  </a:cubicBezTo>
                  <a:cubicBezTo>
                    <a:pt x="101" y="54"/>
                    <a:pt x="104" y="55"/>
                    <a:pt x="107" y="55"/>
                  </a:cubicBezTo>
                  <a:cubicBezTo>
                    <a:pt x="109" y="56"/>
                    <a:pt x="111" y="55"/>
                    <a:pt x="113" y="56"/>
                  </a:cubicBezTo>
                  <a:cubicBezTo>
                    <a:pt x="114" y="57"/>
                    <a:pt x="114" y="59"/>
                    <a:pt x="114" y="60"/>
                  </a:cubicBezTo>
                  <a:cubicBezTo>
                    <a:pt x="117" y="64"/>
                    <a:pt x="118" y="68"/>
                    <a:pt x="122" y="69"/>
                  </a:cubicBezTo>
                  <a:cubicBezTo>
                    <a:pt x="128" y="70"/>
                    <a:pt x="130" y="73"/>
                    <a:pt x="136" y="73"/>
                  </a:cubicBezTo>
                  <a:cubicBezTo>
                    <a:pt x="145" y="73"/>
                    <a:pt x="145" y="73"/>
                    <a:pt x="145" y="73"/>
                  </a:cubicBezTo>
                  <a:cubicBezTo>
                    <a:pt x="145" y="77"/>
                    <a:pt x="145" y="77"/>
                    <a:pt x="145" y="77"/>
                  </a:cubicBezTo>
                  <a:cubicBezTo>
                    <a:pt x="145" y="81"/>
                    <a:pt x="144" y="83"/>
                    <a:pt x="144" y="87"/>
                  </a:cubicBezTo>
                  <a:cubicBezTo>
                    <a:pt x="144" y="90"/>
                    <a:pt x="144" y="93"/>
                    <a:pt x="143" y="96"/>
                  </a:cubicBezTo>
                  <a:cubicBezTo>
                    <a:pt x="141" y="102"/>
                    <a:pt x="139" y="105"/>
                    <a:pt x="137" y="110"/>
                  </a:cubicBezTo>
                  <a:cubicBezTo>
                    <a:pt x="137" y="111"/>
                    <a:pt x="136" y="112"/>
                    <a:pt x="136" y="114"/>
                  </a:cubicBezTo>
                  <a:cubicBezTo>
                    <a:pt x="136" y="118"/>
                    <a:pt x="136" y="118"/>
                    <a:pt x="136" y="118"/>
                  </a:cubicBezTo>
                  <a:cubicBezTo>
                    <a:pt x="137" y="118"/>
                    <a:pt x="137" y="118"/>
                    <a:pt x="139" y="118"/>
                  </a:cubicBezTo>
                  <a:cubicBezTo>
                    <a:pt x="143" y="118"/>
                    <a:pt x="145" y="117"/>
                    <a:pt x="149" y="117"/>
                  </a:cubicBezTo>
                  <a:cubicBezTo>
                    <a:pt x="154" y="116"/>
                    <a:pt x="156" y="117"/>
                    <a:pt x="161" y="117"/>
                  </a:cubicBezTo>
                  <a:cubicBezTo>
                    <a:pt x="169" y="117"/>
                    <a:pt x="174" y="117"/>
                    <a:pt x="182" y="115"/>
                  </a:cubicBezTo>
                  <a:cubicBezTo>
                    <a:pt x="182" y="115"/>
                    <a:pt x="182" y="115"/>
                    <a:pt x="182" y="115"/>
                  </a:cubicBezTo>
                  <a:cubicBezTo>
                    <a:pt x="183" y="113"/>
                    <a:pt x="183" y="113"/>
                    <a:pt x="183" y="113"/>
                  </a:cubicBezTo>
                  <a:cubicBezTo>
                    <a:pt x="186" y="113"/>
                    <a:pt x="188" y="112"/>
                    <a:pt x="191" y="111"/>
                  </a:cubicBezTo>
                  <a:cubicBezTo>
                    <a:pt x="193" y="111"/>
                    <a:pt x="195" y="110"/>
                    <a:pt x="195" y="108"/>
                  </a:cubicBezTo>
                  <a:cubicBezTo>
                    <a:pt x="195" y="102"/>
                    <a:pt x="188" y="101"/>
                    <a:pt x="183" y="98"/>
                  </a:cubicBezTo>
                  <a:cubicBezTo>
                    <a:pt x="178" y="93"/>
                    <a:pt x="181" y="87"/>
                    <a:pt x="177" y="80"/>
                  </a:cubicBezTo>
                  <a:cubicBezTo>
                    <a:pt x="175" y="75"/>
                    <a:pt x="173" y="71"/>
                    <a:pt x="172" y="65"/>
                  </a:cubicBezTo>
                  <a:cubicBezTo>
                    <a:pt x="171" y="63"/>
                    <a:pt x="171" y="61"/>
                    <a:pt x="170" y="59"/>
                  </a:cubicBezTo>
                  <a:cubicBezTo>
                    <a:pt x="168" y="54"/>
                    <a:pt x="163" y="53"/>
                    <a:pt x="163" y="47"/>
                  </a:cubicBezTo>
                  <a:cubicBezTo>
                    <a:pt x="163" y="44"/>
                    <a:pt x="165" y="43"/>
                    <a:pt x="166" y="40"/>
                  </a:cubicBezTo>
                  <a:cubicBezTo>
                    <a:pt x="166" y="39"/>
                    <a:pt x="166" y="38"/>
                    <a:pt x="166" y="38"/>
                  </a:cubicBezTo>
                  <a:cubicBezTo>
                    <a:pt x="168" y="34"/>
                    <a:pt x="170" y="33"/>
                    <a:pt x="172" y="30"/>
                  </a:cubicBezTo>
                  <a:cubicBezTo>
                    <a:pt x="174" y="27"/>
                    <a:pt x="176" y="26"/>
                    <a:pt x="178" y="23"/>
                  </a:cubicBezTo>
                  <a:cubicBezTo>
                    <a:pt x="181" y="19"/>
                    <a:pt x="181" y="17"/>
                    <a:pt x="185" y="14"/>
                  </a:cubicBezTo>
                  <a:cubicBezTo>
                    <a:pt x="185" y="18"/>
                    <a:pt x="187" y="21"/>
                    <a:pt x="187" y="25"/>
                  </a:cubicBezTo>
                  <a:cubicBezTo>
                    <a:pt x="187" y="28"/>
                    <a:pt x="185" y="30"/>
                    <a:pt x="184" y="33"/>
                  </a:cubicBezTo>
                  <a:cubicBezTo>
                    <a:pt x="183" y="35"/>
                    <a:pt x="182" y="35"/>
                    <a:pt x="182" y="36"/>
                  </a:cubicBezTo>
                  <a:cubicBezTo>
                    <a:pt x="182" y="40"/>
                    <a:pt x="185" y="42"/>
                    <a:pt x="185" y="46"/>
                  </a:cubicBezTo>
                  <a:cubicBezTo>
                    <a:pt x="185" y="49"/>
                    <a:pt x="182" y="50"/>
                    <a:pt x="182" y="54"/>
                  </a:cubicBezTo>
                  <a:cubicBezTo>
                    <a:pt x="182" y="56"/>
                    <a:pt x="183" y="57"/>
                    <a:pt x="185" y="59"/>
                  </a:cubicBezTo>
                  <a:cubicBezTo>
                    <a:pt x="186" y="59"/>
                    <a:pt x="187" y="58"/>
                    <a:pt x="188" y="59"/>
                  </a:cubicBezTo>
                  <a:cubicBezTo>
                    <a:pt x="190" y="60"/>
                    <a:pt x="190" y="61"/>
                    <a:pt x="190" y="63"/>
                  </a:cubicBezTo>
                  <a:cubicBezTo>
                    <a:pt x="191" y="66"/>
                    <a:pt x="191" y="68"/>
                    <a:pt x="194" y="70"/>
                  </a:cubicBezTo>
                  <a:cubicBezTo>
                    <a:pt x="196" y="71"/>
                    <a:pt x="199" y="72"/>
                    <a:pt x="199" y="74"/>
                  </a:cubicBezTo>
                  <a:cubicBezTo>
                    <a:pt x="199" y="77"/>
                    <a:pt x="196" y="77"/>
                    <a:pt x="194" y="79"/>
                  </a:cubicBezTo>
                  <a:cubicBezTo>
                    <a:pt x="196" y="85"/>
                    <a:pt x="200" y="89"/>
                    <a:pt x="206" y="91"/>
                  </a:cubicBezTo>
                  <a:cubicBezTo>
                    <a:pt x="208" y="92"/>
                    <a:pt x="210" y="91"/>
                    <a:pt x="212" y="92"/>
                  </a:cubicBezTo>
                  <a:cubicBezTo>
                    <a:pt x="214" y="94"/>
                    <a:pt x="214" y="96"/>
                    <a:pt x="215" y="98"/>
                  </a:cubicBezTo>
                  <a:cubicBezTo>
                    <a:pt x="216" y="100"/>
                    <a:pt x="217" y="102"/>
                    <a:pt x="217" y="104"/>
                  </a:cubicBezTo>
                  <a:cubicBezTo>
                    <a:pt x="218" y="109"/>
                    <a:pt x="219" y="112"/>
                    <a:pt x="222" y="115"/>
                  </a:cubicBezTo>
                  <a:cubicBezTo>
                    <a:pt x="237" y="115"/>
                    <a:pt x="237" y="115"/>
                    <a:pt x="237" y="115"/>
                  </a:cubicBezTo>
                  <a:cubicBezTo>
                    <a:pt x="237" y="115"/>
                    <a:pt x="237" y="115"/>
                    <a:pt x="237" y="115"/>
                  </a:cubicBezTo>
                  <a:cubicBezTo>
                    <a:pt x="240" y="115"/>
                    <a:pt x="243" y="114"/>
                    <a:pt x="246" y="113"/>
                  </a:cubicBezTo>
                  <a:cubicBezTo>
                    <a:pt x="246" y="113"/>
                    <a:pt x="246" y="113"/>
                    <a:pt x="246" y="113"/>
                  </a:cubicBezTo>
                  <a:cubicBezTo>
                    <a:pt x="246" y="112"/>
                    <a:pt x="246" y="110"/>
                    <a:pt x="247" y="109"/>
                  </a:cubicBezTo>
                  <a:cubicBezTo>
                    <a:pt x="248" y="100"/>
                    <a:pt x="250" y="95"/>
                    <a:pt x="251" y="86"/>
                  </a:cubicBezTo>
                  <a:cubicBezTo>
                    <a:pt x="251" y="84"/>
                    <a:pt x="252" y="83"/>
                    <a:pt x="252" y="82"/>
                  </a:cubicBezTo>
                  <a:cubicBezTo>
                    <a:pt x="252" y="76"/>
                    <a:pt x="252" y="76"/>
                    <a:pt x="252" y="76"/>
                  </a:cubicBezTo>
                  <a:cubicBezTo>
                    <a:pt x="252" y="76"/>
                    <a:pt x="252" y="76"/>
                    <a:pt x="252" y="76"/>
                  </a:cubicBezTo>
                  <a:cubicBezTo>
                    <a:pt x="222" y="85"/>
                    <a:pt x="222" y="85"/>
                    <a:pt x="222" y="85"/>
                  </a:cubicBezTo>
                  <a:cubicBezTo>
                    <a:pt x="193" y="0"/>
                    <a:pt x="193" y="0"/>
                    <a:pt x="193" y="0"/>
                  </a:cubicBezTo>
                  <a:cubicBezTo>
                    <a:pt x="193" y="0"/>
                    <a:pt x="193" y="0"/>
                    <a:pt x="193" y="0"/>
                  </a:cubicBezTo>
                  <a:cubicBezTo>
                    <a:pt x="0" y="61"/>
                    <a:pt x="0" y="61"/>
                    <a:pt x="0" y="61"/>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38" name="Freeform 38">
              <a:extLst>
                <a:ext uri="{FF2B5EF4-FFF2-40B4-BE49-F238E27FC236}">
                  <a16:creationId xmlns:a16="http://schemas.microsoft.com/office/drawing/2014/main" id="{D5461CB9-20E6-9A64-4D34-BE1AA94F90FE}"/>
                </a:ext>
              </a:extLst>
            </p:cNvPr>
            <p:cNvSpPr>
              <a:spLocks noEditPoints="1"/>
            </p:cNvSpPr>
            <p:nvPr/>
          </p:nvSpPr>
          <p:spPr bwMode="auto">
            <a:xfrm>
              <a:off x="5097463" y="2400300"/>
              <a:ext cx="666750" cy="452438"/>
            </a:xfrm>
            <a:custGeom>
              <a:avLst/>
              <a:gdLst/>
              <a:ahLst/>
              <a:cxnLst>
                <a:cxn ang="0">
                  <a:pos x="431" y="59"/>
                </a:cxn>
                <a:cxn ang="0">
                  <a:pos x="431" y="68"/>
                </a:cxn>
                <a:cxn ang="0">
                  <a:pos x="426" y="92"/>
                </a:cxn>
                <a:cxn ang="0">
                  <a:pos x="417" y="108"/>
                </a:cxn>
                <a:cxn ang="0">
                  <a:pos x="422" y="65"/>
                </a:cxn>
                <a:cxn ang="0">
                  <a:pos x="422" y="61"/>
                </a:cxn>
                <a:cxn ang="0">
                  <a:pos x="367" y="61"/>
                </a:cxn>
                <a:cxn ang="0">
                  <a:pos x="334" y="63"/>
                </a:cxn>
                <a:cxn ang="0">
                  <a:pos x="321" y="64"/>
                </a:cxn>
                <a:cxn ang="0">
                  <a:pos x="322" y="56"/>
                </a:cxn>
                <a:cxn ang="0">
                  <a:pos x="329" y="33"/>
                </a:cxn>
                <a:cxn ang="0">
                  <a:pos x="330" y="19"/>
                </a:cxn>
                <a:cxn ang="0">
                  <a:pos x="307" y="15"/>
                </a:cxn>
                <a:cxn ang="0">
                  <a:pos x="298" y="2"/>
                </a:cxn>
                <a:cxn ang="0">
                  <a:pos x="284" y="0"/>
                </a:cxn>
                <a:cxn ang="0">
                  <a:pos x="282" y="11"/>
                </a:cxn>
                <a:cxn ang="0">
                  <a:pos x="274" y="16"/>
                </a:cxn>
                <a:cxn ang="0">
                  <a:pos x="258" y="12"/>
                </a:cxn>
                <a:cxn ang="0">
                  <a:pos x="255" y="18"/>
                </a:cxn>
                <a:cxn ang="0">
                  <a:pos x="252" y="28"/>
                </a:cxn>
                <a:cxn ang="0">
                  <a:pos x="239" y="57"/>
                </a:cxn>
                <a:cxn ang="0">
                  <a:pos x="229" y="65"/>
                </a:cxn>
                <a:cxn ang="0">
                  <a:pos x="226" y="74"/>
                </a:cxn>
                <a:cxn ang="0">
                  <a:pos x="210" y="92"/>
                </a:cxn>
                <a:cxn ang="0">
                  <a:pos x="190" y="113"/>
                </a:cxn>
                <a:cxn ang="0">
                  <a:pos x="174" y="145"/>
                </a:cxn>
                <a:cxn ang="0">
                  <a:pos x="171" y="163"/>
                </a:cxn>
                <a:cxn ang="0">
                  <a:pos x="174" y="181"/>
                </a:cxn>
                <a:cxn ang="0">
                  <a:pos x="167" y="189"/>
                </a:cxn>
                <a:cxn ang="0">
                  <a:pos x="154" y="192"/>
                </a:cxn>
                <a:cxn ang="0">
                  <a:pos x="129" y="202"/>
                </a:cxn>
                <a:cxn ang="0">
                  <a:pos x="115" y="211"/>
                </a:cxn>
                <a:cxn ang="0">
                  <a:pos x="107" y="221"/>
                </a:cxn>
                <a:cxn ang="0">
                  <a:pos x="93" y="213"/>
                </a:cxn>
                <a:cxn ang="0">
                  <a:pos x="79" y="197"/>
                </a:cxn>
                <a:cxn ang="0">
                  <a:pos x="74" y="197"/>
                </a:cxn>
                <a:cxn ang="0">
                  <a:pos x="65" y="220"/>
                </a:cxn>
                <a:cxn ang="0">
                  <a:pos x="53" y="231"/>
                </a:cxn>
                <a:cxn ang="0">
                  <a:pos x="47" y="248"/>
                </a:cxn>
                <a:cxn ang="0">
                  <a:pos x="38" y="260"/>
                </a:cxn>
                <a:cxn ang="0">
                  <a:pos x="18" y="276"/>
                </a:cxn>
                <a:cxn ang="0">
                  <a:pos x="0" y="293"/>
                </a:cxn>
                <a:cxn ang="0">
                  <a:pos x="106" y="266"/>
                </a:cxn>
                <a:cxn ang="0">
                  <a:pos x="427" y="167"/>
                </a:cxn>
                <a:cxn ang="0">
                  <a:pos x="426" y="162"/>
                </a:cxn>
                <a:cxn ang="0">
                  <a:pos x="424" y="152"/>
                </a:cxn>
                <a:cxn ang="0">
                  <a:pos x="420" y="144"/>
                </a:cxn>
                <a:cxn ang="0">
                  <a:pos x="404" y="145"/>
                </a:cxn>
                <a:cxn ang="0">
                  <a:pos x="389" y="143"/>
                </a:cxn>
                <a:cxn ang="0">
                  <a:pos x="371" y="138"/>
                </a:cxn>
                <a:cxn ang="0">
                  <a:pos x="387" y="134"/>
                </a:cxn>
                <a:cxn ang="0">
                  <a:pos x="397" y="137"/>
                </a:cxn>
                <a:cxn ang="0">
                  <a:pos x="385" y="123"/>
                </a:cxn>
                <a:cxn ang="0">
                  <a:pos x="388" y="114"/>
                </a:cxn>
                <a:cxn ang="0">
                  <a:pos x="393" y="107"/>
                </a:cxn>
                <a:cxn ang="0">
                  <a:pos x="380" y="99"/>
                </a:cxn>
                <a:cxn ang="0">
                  <a:pos x="365" y="90"/>
                </a:cxn>
                <a:cxn ang="0">
                  <a:pos x="368" y="86"/>
                </a:cxn>
                <a:cxn ang="0">
                  <a:pos x="380" y="90"/>
                </a:cxn>
                <a:cxn ang="0">
                  <a:pos x="388" y="80"/>
                </a:cxn>
                <a:cxn ang="0">
                  <a:pos x="378" y="70"/>
                </a:cxn>
              </a:cxnLst>
              <a:rect l="0" t="0" r="r" b="b"/>
              <a:pathLst>
                <a:path w="432" h="293">
                  <a:moveTo>
                    <a:pt x="422" y="61"/>
                  </a:moveTo>
                  <a:cubicBezTo>
                    <a:pt x="425" y="61"/>
                    <a:pt x="428" y="60"/>
                    <a:pt x="431" y="59"/>
                  </a:cubicBezTo>
                  <a:cubicBezTo>
                    <a:pt x="431" y="59"/>
                    <a:pt x="431" y="59"/>
                    <a:pt x="431" y="59"/>
                  </a:cubicBezTo>
                  <a:cubicBezTo>
                    <a:pt x="431" y="62"/>
                    <a:pt x="431" y="65"/>
                    <a:pt x="431" y="68"/>
                  </a:cubicBezTo>
                  <a:cubicBezTo>
                    <a:pt x="431" y="75"/>
                    <a:pt x="429" y="78"/>
                    <a:pt x="428" y="84"/>
                  </a:cubicBezTo>
                  <a:cubicBezTo>
                    <a:pt x="427" y="87"/>
                    <a:pt x="427" y="89"/>
                    <a:pt x="426" y="92"/>
                  </a:cubicBezTo>
                  <a:cubicBezTo>
                    <a:pt x="425" y="96"/>
                    <a:pt x="422" y="98"/>
                    <a:pt x="420" y="102"/>
                  </a:cubicBezTo>
                  <a:cubicBezTo>
                    <a:pt x="419" y="104"/>
                    <a:pt x="419" y="105"/>
                    <a:pt x="417" y="108"/>
                  </a:cubicBezTo>
                  <a:cubicBezTo>
                    <a:pt x="417" y="100"/>
                    <a:pt x="413" y="96"/>
                    <a:pt x="413" y="88"/>
                  </a:cubicBezTo>
                  <a:cubicBezTo>
                    <a:pt x="413" y="78"/>
                    <a:pt x="422" y="75"/>
                    <a:pt x="422" y="65"/>
                  </a:cubicBezTo>
                  <a:cubicBezTo>
                    <a:pt x="422" y="63"/>
                    <a:pt x="422" y="63"/>
                    <a:pt x="422" y="61"/>
                  </a:cubicBezTo>
                  <a:cubicBezTo>
                    <a:pt x="422" y="61"/>
                    <a:pt x="422" y="61"/>
                    <a:pt x="422" y="61"/>
                  </a:cubicBezTo>
                  <a:close/>
                  <a:moveTo>
                    <a:pt x="367" y="61"/>
                  </a:moveTo>
                  <a:cubicBezTo>
                    <a:pt x="367" y="61"/>
                    <a:pt x="367" y="61"/>
                    <a:pt x="367" y="61"/>
                  </a:cubicBezTo>
                  <a:cubicBezTo>
                    <a:pt x="359" y="63"/>
                    <a:pt x="354" y="63"/>
                    <a:pt x="346" y="63"/>
                  </a:cubicBezTo>
                  <a:cubicBezTo>
                    <a:pt x="341" y="63"/>
                    <a:pt x="339" y="62"/>
                    <a:pt x="334" y="63"/>
                  </a:cubicBezTo>
                  <a:cubicBezTo>
                    <a:pt x="330" y="63"/>
                    <a:pt x="328" y="64"/>
                    <a:pt x="324" y="64"/>
                  </a:cubicBezTo>
                  <a:cubicBezTo>
                    <a:pt x="322" y="64"/>
                    <a:pt x="322" y="64"/>
                    <a:pt x="321" y="64"/>
                  </a:cubicBezTo>
                  <a:cubicBezTo>
                    <a:pt x="321" y="60"/>
                    <a:pt x="321" y="60"/>
                    <a:pt x="321" y="60"/>
                  </a:cubicBezTo>
                  <a:cubicBezTo>
                    <a:pt x="321" y="58"/>
                    <a:pt x="322" y="57"/>
                    <a:pt x="322" y="56"/>
                  </a:cubicBezTo>
                  <a:cubicBezTo>
                    <a:pt x="324" y="51"/>
                    <a:pt x="326" y="48"/>
                    <a:pt x="328" y="42"/>
                  </a:cubicBezTo>
                  <a:cubicBezTo>
                    <a:pt x="329" y="39"/>
                    <a:pt x="329" y="36"/>
                    <a:pt x="329" y="33"/>
                  </a:cubicBezTo>
                  <a:cubicBezTo>
                    <a:pt x="329" y="29"/>
                    <a:pt x="330" y="27"/>
                    <a:pt x="330" y="23"/>
                  </a:cubicBezTo>
                  <a:cubicBezTo>
                    <a:pt x="330" y="19"/>
                    <a:pt x="330" y="19"/>
                    <a:pt x="330" y="19"/>
                  </a:cubicBezTo>
                  <a:cubicBezTo>
                    <a:pt x="321" y="19"/>
                    <a:pt x="321" y="19"/>
                    <a:pt x="321" y="19"/>
                  </a:cubicBezTo>
                  <a:cubicBezTo>
                    <a:pt x="315" y="19"/>
                    <a:pt x="313" y="16"/>
                    <a:pt x="307" y="15"/>
                  </a:cubicBezTo>
                  <a:cubicBezTo>
                    <a:pt x="303" y="14"/>
                    <a:pt x="302" y="10"/>
                    <a:pt x="299" y="6"/>
                  </a:cubicBezTo>
                  <a:cubicBezTo>
                    <a:pt x="299" y="5"/>
                    <a:pt x="299" y="3"/>
                    <a:pt x="298" y="2"/>
                  </a:cubicBezTo>
                  <a:cubicBezTo>
                    <a:pt x="296" y="1"/>
                    <a:pt x="294" y="2"/>
                    <a:pt x="292" y="1"/>
                  </a:cubicBezTo>
                  <a:cubicBezTo>
                    <a:pt x="289" y="1"/>
                    <a:pt x="286" y="0"/>
                    <a:pt x="284" y="0"/>
                  </a:cubicBezTo>
                  <a:cubicBezTo>
                    <a:pt x="284" y="0"/>
                    <a:pt x="284" y="0"/>
                    <a:pt x="284" y="0"/>
                  </a:cubicBezTo>
                  <a:cubicBezTo>
                    <a:pt x="283" y="4"/>
                    <a:pt x="283" y="7"/>
                    <a:pt x="282" y="11"/>
                  </a:cubicBezTo>
                  <a:cubicBezTo>
                    <a:pt x="281" y="14"/>
                    <a:pt x="281" y="18"/>
                    <a:pt x="278" y="18"/>
                  </a:cubicBezTo>
                  <a:cubicBezTo>
                    <a:pt x="276" y="18"/>
                    <a:pt x="275" y="16"/>
                    <a:pt x="274" y="16"/>
                  </a:cubicBezTo>
                  <a:cubicBezTo>
                    <a:pt x="272" y="15"/>
                    <a:pt x="270" y="15"/>
                    <a:pt x="268" y="14"/>
                  </a:cubicBezTo>
                  <a:cubicBezTo>
                    <a:pt x="264" y="13"/>
                    <a:pt x="262" y="12"/>
                    <a:pt x="258" y="12"/>
                  </a:cubicBezTo>
                  <a:cubicBezTo>
                    <a:pt x="257" y="12"/>
                    <a:pt x="257" y="15"/>
                    <a:pt x="256" y="16"/>
                  </a:cubicBezTo>
                  <a:cubicBezTo>
                    <a:pt x="256" y="17"/>
                    <a:pt x="255" y="17"/>
                    <a:pt x="255" y="18"/>
                  </a:cubicBezTo>
                  <a:cubicBezTo>
                    <a:pt x="254" y="20"/>
                    <a:pt x="253" y="22"/>
                    <a:pt x="252" y="24"/>
                  </a:cubicBezTo>
                  <a:cubicBezTo>
                    <a:pt x="252" y="25"/>
                    <a:pt x="252" y="26"/>
                    <a:pt x="252" y="28"/>
                  </a:cubicBezTo>
                  <a:cubicBezTo>
                    <a:pt x="252" y="31"/>
                    <a:pt x="250" y="33"/>
                    <a:pt x="249" y="36"/>
                  </a:cubicBezTo>
                  <a:cubicBezTo>
                    <a:pt x="246" y="45"/>
                    <a:pt x="243" y="49"/>
                    <a:pt x="239" y="57"/>
                  </a:cubicBezTo>
                  <a:cubicBezTo>
                    <a:pt x="237" y="60"/>
                    <a:pt x="237" y="63"/>
                    <a:pt x="233" y="65"/>
                  </a:cubicBezTo>
                  <a:cubicBezTo>
                    <a:pt x="232" y="65"/>
                    <a:pt x="230" y="64"/>
                    <a:pt x="229" y="65"/>
                  </a:cubicBezTo>
                  <a:cubicBezTo>
                    <a:pt x="228" y="65"/>
                    <a:pt x="229" y="67"/>
                    <a:pt x="228" y="68"/>
                  </a:cubicBezTo>
                  <a:cubicBezTo>
                    <a:pt x="228" y="71"/>
                    <a:pt x="227" y="72"/>
                    <a:pt x="226" y="74"/>
                  </a:cubicBezTo>
                  <a:cubicBezTo>
                    <a:pt x="224" y="78"/>
                    <a:pt x="222" y="80"/>
                    <a:pt x="220" y="84"/>
                  </a:cubicBezTo>
                  <a:cubicBezTo>
                    <a:pt x="217" y="88"/>
                    <a:pt x="215" y="92"/>
                    <a:pt x="210" y="92"/>
                  </a:cubicBezTo>
                  <a:cubicBezTo>
                    <a:pt x="207" y="92"/>
                    <a:pt x="205" y="91"/>
                    <a:pt x="202" y="91"/>
                  </a:cubicBezTo>
                  <a:cubicBezTo>
                    <a:pt x="199" y="100"/>
                    <a:pt x="193" y="104"/>
                    <a:pt x="190" y="113"/>
                  </a:cubicBezTo>
                  <a:cubicBezTo>
                    <a:pt x="188" y="118"/>
                    <a:pt x="188" y="121"/>
                    <a:pt x="185" y="125"/>
                  </a:cubicBezTo>
                  <a:cubicBezTo>
                    <a:pt x="181" y="133"/>
                    <a:pt x="178" y="137"/>
                    <a:pt x="174" y="145"/>
                  </a:cubicBezTo>
                  <a:cubicBezTo>
                    <a:pt x="172" y="150"/>
                    <a:pt x="170" y="152"/>
                    <a:pt x="170" y="157"/>
                  </a:cubicBezTo>
                  <a:cubicBezTo>
                    <a:pt x="170" y="159"/>
                    <a:pt x="171" y="161"/>
                    <a:pt x="171" y="163"/>
                  </a:cubicBezTo>
                  <a:cubicBezTo>
                    <a:pt x="172" y="167"/>
                    <a:pt x="172" y="169"/>
                    <a:pt x="172" y="173"/>
                  </a:cubicBezTo>
                  <a:cubicBezTo>
                    <a:pt x="173" y="176"/>
                    <a:pt x="174" y="178"/>
                    <a:pt x="174" y="181"/>
                  </a:cubicBezTo>
                  <a:cubicBezTo>
                    <a:pt x="174" y="188"/>
                    <a:pt x="174" y="188"/>
                    <a:pt x="174" y="188"/>
                  </a:cubicBezTo>
                  <a:cubicBezTo>
                    <a:pt x="171" y="188"/>
                    <a:pt x="169" y="188"/>
                    <a:pt x="167" y="189"/>
                  </a:cubicBezTo>
                  <a:cubicBezTo>
                    <a:pt x="164" y="189"/>
                    <a:pt x="164" y="189"/>
                    <a:pt x="164" y="189"/>
                  </a:cubicBezTo>
                  <a:cubicBezTo>
                    <a:pt x="160" y="190"/>
                    <a:pt x="158" y="191"/>
                    <a:pt x="154" y="192"/>
                  </a:cubicBezTo>
                  <a:cubicBezTo>
                    <a:pt x="151" y="194"/>
                    <a:pt x="149" y="197"/>
                    <a:pt x="145" y="198"/>
                  </a:cubicBezTo>
                  <a:cubicBezTo>
                    <a:pt x="139" y="200"/>
                    <a:pt x="135" y="200"/>
                    <a:pt x="129" y="202"/>
                  </a:cubicBezTo>
                  <a:cubicBezTo>
                    <a:pt x="124" y="204"/>
                    <a:pt x="121" y="206"/>
                    <a:pt x="116" y="206"/>
                  </a:cubicBezTo>
                  <a:cubicBezTo>
                    <a:pt x="116" y="208"/>
                    <a:pt x="115" y="209"/>
                    <a:pt x="115" y="211"/>
                  </a:cubicBezTo>
                  <a:cubicBezTo>
                    <a:pt x="115" y="223"/>
                    <a:pt x="115" y="223"/>
                    <a:pt x="115" y="223"/>
                  </a:cubicBezTo>
                  <a:cubicBezTo>
                    <a:pt x="112" y="222"/>
                    <a:pt x="110" y="222"/>
                    <a:pt x="107" y="221"/>
                  </a:cubicBezTo>
                  <a:cubicBezTo>
                    <a:pt x="105" y="220"/>
                    <a:pt x="105" y="219"/>
                    <a:pt x="103" y="218"/>
                  </a:cubicBezTo>
                  <a:cubicBezTo>
                    <a:pt x="100" y="216"/>
                    <a:pt x="97" y="215"/>
                    <a:pt x="93" y="213"/>
                  </a:cubicBezTo>
                  <a:cubicBezTo>
                    <a:pt x="89" y="211"/>
                    <a:pt x="86" y="210"/>
                    <a:pt x="84" y="207"/>
                  </a:cubicBezTo>
                  <a:cubicBezTo>
                    <a:pt x="82" y="203"/>
                    <a:pt x="82" y="199"/>
                    <a:pt x="79" y="197"/>
                  </a:cubicBezTo>
                  <a:cubicBezTo>
                    <a:pt x="78" y="196"/>
                    <a:pt x="75" y="197"/>
                    <a:pt x="74" y="197"/>
                  </a:cubicBezTo>
                  <a:cubicBezTo>
                    <a:pt x="74" y="197"/>
                    <a:pt x="74" y="197"/>
                    <a:pt x="74" y="197"/>
                  </a:cubicBezTo>
                  <a:cubicBezTo>
                    <a:pt x="73" y="204"/>
                    <a:pt x="72" y="209"/>
                    <a:pt x="68" y="216"/>
                  </a:cubicBezTo>
                  <a:cubicBezTo>
                    <a:pt x="67" y="218"/>
                    <a:pt x="66" y="218"/>
                    <a:pt x="65" y="220"/>
                  </a:cubicBezTo>
                  <a:cubicBezTo>
                    <a:pt x="64" y="221"/>
                    <a:pt x="64" y="222"/>
                    <a:pt x="63" y="224"/>
                  </a:cubicBezTo>
                  <a:cubicBezTo>
                    <a:pt x="60" y="227"/>
                    <a:pt x="57" y="229"/>
                    <a:pt x="53" y="231"/>
                  </a:cubicBezTo>
                  <a:cubicBezTo>
                    <a:pt x="52" y="232"/>
                    <a:pt x="50" y="233"/>
                    <a:pt x="49" y="234"/>
                  </a:cubicBezTo>
                  <a:cubicBezTo>
                    <a:pt x="47" y="239"/>
                    <a:pt x="49" y="243"/>
                    <a:pt x="47" y="248"/>
                  </a:cubicBezTo>
                  <a:cubicBezTo>
                    <a:pt x="45" y="250"/>
                    <a:pt x="43" y="250"/>
                    <a:pt x="41" y="253"/>
                  </a:cubicBezTo>
                  <a:cubicBezTo>
                    <a:pt x="40" y="255"/>
                    <a:pt x="40" y="258"/>
                    <a:pt x="38" y="260"/>
                  </a:cubicBezTo>
                  <a:cubicBezTo>
                    <a:pt x="37" y="262"/>
                    <a:pt x="36" y="262"/>
                    <a:pt x="34" y="263"/>
                  </a:cubicBezTo>
                  <a:cubicBezTo>
                    <a:pt x="29" y="269"/>
                    <a:pt x="24" y="271"/>
                    <a:pt x="18" y="276"/>
                  </a:cubicBezTo>
                  <a:cubicBezTo>
                    <a:pt x="10" y="282"/>
                    <a:pt x="6" y="286"/>
                    <a:pt x="0" y="293"/>
                  </a:cubicBezTo>
                  <a:cubicBezTo>
                    <a:pt x="0" y="293"/>
                    <a:pt x="0" y="293"/>
                    <a:pt x="0" y="293"/>
                  </a:cubicBezTo>
                  <a:cubicBezTo>
                    <a:pt x="106" y="266"/>
                    <a:pt x="106" y="266"/>
                    <a:pt x="106" y="266"/>
                  </a:cubicBezTo>
                  <a:cubicBezTo>
                    <a:pt x="106" y="266"/>
                    <a:pt x="106" y="266"/>
                    <a:pt x="106" y="266"/>
                  </a:cubicBezTo>
                  <a:cubicBezTo>
                    <a:pt x="427" y="167"/>
                    <a:pt x="427" y="167"/>
                    <a:pt x="427" y="167"/>
                  </a:cubicBezTo>
                  <a:cubicBezTo>
                    <a:pt x="427" y="167"/>
                    <a:pt x="427" y="167"/>
                    <a:pt x="427" y="167"/>
                  </a:cubicBezTo>
                  <a:cubicBezTo>
                    <a:pt x="426" y="164"/>
                    <a:pt x="426" y="164"/>
                    <a:pt x="426" y="164"/>
                  </a:cubicBezTo>
                  <a:cubicBezTo>
                    <a:pt x="426" y="162"/>
                    <a:pt x="426" y="162"/>
                    <a:pt x="426" y="162"/>
                  </a:cubicBezTo>
                  <a:cubicBezTo>
                    <a:pt x="429" y="162"/>
                    <a:pt x="430" y="161"/>
                    <a:pt x="432" y="160"/>
                  </a:cubicBezTo>
                  <a:cubicBezTo>
                    <a:pt x="430" y="156"/>
                    <a:pt x="427" y="155"/>
                    <a:pt x="424" y="152"/>
                  </a:cubicBezTo>
                  <a:cubicBezTo>
                    <a:pt x="422" y="150"/>
                    <a:pt x="422" y="148"/>
                    <a:pt x="420" y="146"/>
                  </a:cubicBezTo>
                  <a:cubicBezTo>
                    <a:pt x="420" y="145"/>
                    <a:pt x="420" y="144"/>
                    <a:pt x="420" y="144"/>
                  </a:cubicBezTo>
                  <a:cubicBezTo>
                    <a:pt x="419" y="143"/>
                    <a:pt x="417" y="143"/>
                    <a:pt x="416" y="143"/>
                  </a:cubicBezTo>
                  <a:cubicBezTo>
                    <a:pt x="411" y="143"/>
                    <a:pt x="409" y="145"/>
                    <a:pt x="404" y="145"/>
                  </a:cubicBezTo>
                  <a:cubicBezTo>
                    <a:pt x="400" y="145"/>
                    <a:pt x="397" y="145"/>
                    <a:pt x="393" y="145"/>
                  </a:cubicBezTo>
                  <a:cubicBezTo>
                    <a:pt x="391" y="145"/>
                    <a:pt x="391" y="143"/>
                    <a:pt x="389" y="143"/>
                  </a:cubicBezTo>
                  <a:cubicBezTo>
                    <a:pt x="388" y="143"/>
                    <a:pt x="386" y="143"/>
                    <a:pt x="385" y="142"/>
                  </a:cubicBezTo>
                  <a:cubicBezTo>
                    <a:pt x="380" y="141"/>
                    <a:pt x="377" y="139"/>
                    <a:pt x="371" y="138"/>
                  </a:cubicBezTo>
                  <a:cubicBezTo>
                    <a:pt x="374" y="136"/>
                    <a:pt x="377" y="136"/>
                    <a:pt x="381" y="136"/>
                  </a:cubicBezTo>
                  <a:cubicBezTo>
                    <a:pt x="383" y="135"/>
                    <a:pt x="384" y="134"/>
                    <a:pt x="387" y="134"/>
                  </a:cubicBezTo>
                  <a:cubicBezTo>
                    <a:pt x="390" y="134"/>
                    <a:pt x="392" y="136"/>
                    <a:pt x="395" y="136"/>
                  </a:cubicBezTo>
                  <a:cubicBezTo>
                    <a:pt x="395" y="136"/>
                    <a:pt x="396" y="137"/>
                    <a:pt x="397" y="137"/>
                  </a:cubicBezTo>
                  <a:cubicBezTo>
                    <a:pt x="398" y="137"/>
                    <a:pt x="398" y="136"/>
                    <a:pt x="399" y="136"/>
                  </a:cubicBezTo>
                  <a:cubicBezTo>
                    <a:pt x="395" y="129"/>
                    <a:pt x="391" y="126"/>
                    <a:pt x="385" y="123"/>
                  </a:cubicBezTo>
                  <a:cubicBezTo>
                    <a:pt x="382" y="121"/>
                    <a:pt x="380" y="121"/>
                    <a:pt x="377" y="119"/>
                  </a:cubicBezTo>
                  <a:cubicBezTo>
                    <a:pt x="382" y="119"/>
                    <a:pt x="384" y="117"/>
                    <a:pt x="388" y="114"/>
                  </a:cubicBezTo>
                  <a:cubicBezTo>
                    <a:pt x="389" y="114"/>
                    <a:pt x="389" y="114"/>
                    <a:pt x="390" y="114"/>
                  </a:cubicBezTo>
                  <a:cubicBezTo>
                    <a:pt x="392" y="112"/>
                    <a:pt x="393" y="110"/>
                    <a:pt x="393" y="107"/>
                  </a:cubicBezTo>
                  <a:cubicBezTo>
                    <a:pt x="393" y="105"/>
                    <a:pt x="390" y="104"/>
                    <a:pt x="388" y="103"/>
                  </a:cubicBezTo>
                  <a:cubicBezTo>
                    <a:pt x="385" y="101"/>
                    <a:pt x="383" y="101"/>
                    <a:pt x="380" y="99"/>
                  </a:cubicBezTo>
                  <a:cubicBezTo>
                    <a:pt x="376" y="96"/>
                    <a:pt x="373" y="94"/>
                    <a:pt x="369" y="92"/>
                  </a:cubicBezTo>
                  <a:cubicBezTo>
                    <a:pt x="367" y="91"/>
                    <a:pt x="366" y="91"/>
                    <a:pt x="365" y="90"/>
                  </a:cubicBezTo>
                  <a:cubicBezTo>
                    <a:pt x="364" y="90"/>
                    <a:pt x="365" y="89"/>
                    <a:pt x="364" y="88"/>
                  </a:cubicBezTo>
                  <a:cubicBezTo>
                    <a:pt x="366" y="87"/>
                    <a:pt x="366" y="86"/>
                    <a:pt x="368" y="86"/>
                  </a:cubicBezTo>
                  <a:cubicBezTo>
                    <a:pt x="371" y="86"/>
                    <a:pt x="373" y="86"/>
                    <a:pt x="376" y="87"/>
                  </a:cubicBezTo>
                  <a:cubicBezTo>
                    <a:pt x="377" y="88"/>
                    <a:pt x="378" y="90"/>
                    <a:pt x="380" y="90"/>
                  </a:cubicBezTo>
                  <a:cubicBezTo>
                    <a:pt x="388" y="90"/>
                    <a:pt x="388" y="90"/>
                    <a:pt x="388" y="90"/>
                  </a:cubicBezTo>
                  <a:cubicBezTo>
                    <a:pt x="388" y="80"/>
                    <a:pt x="388" y="80"/>
                    <a:pt x="388" y="80"/>
                  </a:cubicBezTo>
                  <a:cubicBezTo>
                    <a:pt x="388" y="76"/>
                    <a:pt x="384" y="73"/>
                    <a:pt x="380" y="71"/>
                  </a:cubicBezTo>
                  <a:cubicBezTo>
                    <a:pt x="379" y="70"/>
                    <a:pt x="378" y="71"/>
                    <a:pt x="378" y="70"/>
                  </a:cubicBezTo>
                  <a:cubicBezTo>
                    <a:pt x="373" y="67"/>
                    <a:pt x="372" y="63"/>
                    <a:pt x="367" y="61"/>
                  </a:cubicBezTo>
                  <a:close/>
                </a:path>
              </a:pathLst>
            </a:custGeom>
            <a:solidFill>
              <a:schemeClr val="accent2">
                <a:alpha val="65000"/>
              </a:schemeClr>
            </a:solid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39" name="Freeform 39">
              <a:extLst>
                <a:ext uri="{FF2B5EF4-FFF2-40B4-BE49-F238E27FC236}">
                  <a16:creationId xmlns:a16="http://schemas.microsoft.com/office/drawing/2014/main" id="{F545E14A-BE8B-8075-4A61-B64BBEFFA052}"/>
                </a:ext>
              </a:extLst>
            </p:cNvPr>
            <p:cNvSpPr>
              <a:spLocks/>
            </p:cNvSpPr>
            <p:nvPr/>
          </p:nvSpPr>
          <p:spPr bwMode="auto">
            <a:xfrm>
              <a:off x="3849688" y="1573213"/>
              <a:ext cx="566738" cy="663575"/>
            </a:xfrm>
            <a:custGeom>
              <a:avLst/>
              <a:gdLst/>
              <a:ahLst/>
              <a:cxnLst>
                <a:cxn ang="0">
                  <a:pos x="259" y="176"/>
                </a:cxn>
                <a:cxn ang="0">
                  <a:pos x="253" y="181"/>
                </a:cxn>
                <a:cxn ang="0">
                  <a:pos x="249" y="194"/>
                </a:cxn>
                <a:cxn ang="0">
                  <a:pos x="250" y="224"/>
                </a:cxn>
                <a:cxn ang="0">
                  <a:pos x="238" y="236"/>
                </a:cxn>
                <a:cxn ang="0">
                  <a:pos x="237" y="276"/>
                </a:cxn>
                <a:cxn ang="0">
                  <a:pos x="237" y="295"/>
                </a:cxn>
                <a:cxn ang="0">
                  <a:pos x="236" y="313"/>
                </a:cxn>
                <a:cxn ang="0">
                  <a:pos x="237" y="323"/>
                </a:cxn>
                <a:cxn ang="0">
                  <a:pos x="266" y="335"/>
                </a:cxn>
                <a:cxn ang="0">
                  <a:pos x="289" y="355"/>
                </a:cxn>
                <a:cxn ang="0">
                  <a:pos x="316" y="370"/>
                </a:cxn>
                <a:cxn ang="0">
                  <a:pos x="328" y="407"/>
                </a:cxn>
                <a:cxn ang="0">
                  <a:pos x="56" y="430"/>
                </a:cxn>
                <a:cxn ang="0">
                  <a:pos x="59" y="420"/>
                </a:cxn>
                <a:cxn ang="0">
                  <a:pos x="37" y="278"/>
                </a:cxn>
                <a:cxn ang="0">
                  <a:pos x="38" y="252"/>
                </a:cxn>
                <a:cxn ang="0">
                  <a:pos x="36" y="228"/>
                </a:cxn>
                <a:cxn ang="0">
                  <a:pos x="30" y="199"/>
                </a:cxn>
                <a:cxn ang="0">
                  <a:pos x="31" y="172"/>
                </a:cxn>
                <a:cxn ang="0">
                  <a:pos x="25" y="135"/>
                </a:cxn>
                <a:cxn ang="0">
                  <a:pos x="14" y="114"/>
                </a:cxn>
                <a:cxn ang="0">
                  <a:pos x="7" y="88"/>
                </a:cxn>
                <a:cxn ang="0">
                  <a:pos x="5" y="73"/>
                </a:cxn>
                <a:cxn ang="0">
                  <a:pos x="5" y="58"/>
                </a:cxn>
                <a:cxn ang="0">
                  <a:pos x="1" y="42"/>
                </a:cxn>
                <a:cxn ang="0">
                  <a:pos x="1" y="32"/>
                </a:cxn>
                <a:cxn ang="0">
                  <a:pos x="91" y="25"/>
                </a:cxn>
                <a:cxn ang="0">
                  <a:pos x="95" y="12"/>
                </a:cxn>
                <a:cxn ang="0">
                  <a:pos x="103" y="0"/>
                </a:cxn>
                <a:cxn ang="0">
                  <a:pos x="114" y="20"/>
                </a:cxn>
                <a:cxn ang="0">
                  <a:pos x="132" y="43"/>
                </a:cxn>
                <a:cxn ang="0">
                  <a:pos x="151" y="42"/>
                </a:cxn>
                <a:cxn ang="0">
                  <a:pos x="166" y="46"/>
                </a:cxn>
                <a:cxn ang="0">
                  <a:pos x="176" y="49"/>
                </a:cxn>
                <a:cxn ang="0">
                  <a:pos x="183" y="47"/>
                </a:cxn>
                <a:cxn ang="0">
                  <a:pos x="207" y="48"/>
                </a:cxn>
                <a:cxn ang="0">
                  <a:pos x="228" y="56"/>
                </a:cxn>
                <a:cxn ang="0">
                  <a:pos x="239" y="58"/>
                </a:cxn>
                <a:cxn ang="0">
                  <a:pos x="252" y="61"/>
                </a:cxn>
                <a:cxn ang="0">
                  <a:pos x="269" y="67"/>
                </a:cxn>
                <a:cxn ang="0">
                  <a:pos x="281" y="74"/>
                </a:cxn>
                <a:cxn ang="0">
                  <a:pos x="297" y="65"/>
                </a:cxn>
                <a:cxn ang="0">
                  <a:pos x="307" y="66"/>
                </a:cxn>
                <a:cxn ang="0">
                  <a:pos x="327" y="70"/>
                </a:cxn>
                <a:cxn ang="0">
                  <a:pos x="367" y="72"/>
                </a:cxn>
                <a:cxn ang="0">
                  <a:pos x="353" y="84"/>
                </a:cxn>
                <a:cxn ang="0">
                  <a:pos x="331" y="95"/>
                </a:cxn>
                <a:cxn ang="0">
                  <a:pos x="318" y="103"/>
                </a:cxn>
                <a:cxn ang="0">
                  <a:pos x="303" y="121"/>
                </a:cxn>
                <a:cxn ang="0">
                  <a:pos x="282" y="149"/>
                </a:cxn>
                <a:cxn ang="0">
                  <a:pos x="277" y="153"/>
                </a:cxn>
                <a:cxn ang="0">
                  <a:pos x="263" y="169"/>
                </a:cxn>
              </a:cxnLst>
              <a:rect l="0" t="0" r="r" b="b"/>
              <a:pathLst>
                <a:path w="367" h="430">
                  <a:moveTo>
                    <a:pt x="263" y="173"/>
                  </a:moveTo>
                  <a:cubicBezTo>
                    <a:pt x="261" y="174"/>
                    <a:pt x="260" y="174"/>
                    <a:pt x="259" y="176"/>
                  </a:cubicBezTo>
                  <a:cubicBezTo>
                    <a:pt x="258" y="177"/>
                    <a:pt x="258" y="178"/>
                    <a:pt x="256" y="179"/>
                  </a:cubicBezTo>
                  <a:cubicBezTo>
                    <a:pt x="255" y="180"/>
                    <a:pt x="254" y="180"/>
                    <a:pt x="253" y="181"/>
                  </a:cubicBezTo>
                  <a:cubicBezTo>
                    <a:pt x="251" y="183"/>
                    <a:pt x="251" y="185"/>
                    <a:pt x="251" y="187"/>
                  </a:cubicBezTo>
                  <a:cubicBezTo>
                    <a:pt x="250" y="190"/>
                    <a:pt x="249" y="191"/>
                    <a:pt x="249" y="194"/>
                  </a:cubicBezTo>
                  <a:cubicBezTo>
                    <a:pt x="249" y="201"/>
                    <a:pt x="252" y="205"/>
                    <a:pt x="252" y="212"/>
                  </a:cubicBezTo>
                  <a:cubicBezTo>
                    <a:pt x="252" y="217"/>
                    <a:pt x="252" y="220"/>
                    <a:pt x="250" y="224"/>
                  </a:cubicBezTo>
                  <a:cubicBezTo>
                    <a:pt x="248" y="226"/>
                    <a:pt x="246" y="227"/>
                    <a:pt x="244" y="229"/>
                  </a:cubicBezTo>
                  <a:cubicBezTo>
                    <a:pt x="241" y="231"/>
                    <a:pt x="240" y="233"/>
                    <a:pt x="238" y="236"/>
                  </a:cubicBezTo>
                  <a:cubicBezTo>
                    <a:pt x="231" y="244"/>
                    <a:pt x="231" y="251"/>
                    <a:pt x="224" y="259"/>
                  </a:cubicBezTo>
                  <a:cubicBezTo>
                    <a:pt x="230" y="265"/>
                    <a:pt x="233" y="269"/>
                    <a:pt x="237" y="276"/>
                  </a:cubicBezTo>
                  <a:cubicBezTo>
                    <a:pt x="239" y="280"/>
                    <a:pt x="241" y="283"/>
                    <a:pt x="241" y="288"/>
                  </a:cubicBezTo>
                  <a:cubicBezTo>
                    <a:pt x="241" y="291"/>
                    <a:pt x="238" y="292"/>
                    <a:pt x="237" y="295"/>
                  </a:cubicBezTo>
                  <a:cubicBezTo>
                    <a:pt x="235" y="299"/>
                    <a:pt x="235" y="301"/>
                    <a:pt x="235" y="304"/>
                  </a:cubicBezTo>
                  <a:cubicBezTo>
                    <a:pt x="235" y="308"/>
                    <a:pt x="236" y="309"/>
                    <a:pt x="236" y="313"/>
                  </a:cubicBezTo>
                  <a:cubicBezTo>
                    <a:pt x="236" y="317"/>
                    <a:pt x="236" y="319"/>
                    <a:pt x="237" y="323"/>
                  </a:cubicBezTo>
                  <a:cubicBezTo>
                    <a:pt x="237" y="323"/>
                    <a:pt x="237" y="323"/>
                    <a:pt x="237" y="323"/>
                  </a:cubicBezTo>
                  <a:cubicBezTo>
                    <a:pt x="238" y="324"/>
                    <a:pt x="238" y="325"/>
                    <a:pt x="239" y="325"/>
                  </a:cubicBezTo>
                  <a:cubicBezTo>
                    <a:pt x="249" y="328"/>
                    <a:pt x="256" y="330"/>
                    <a:pt x="266" y="335"/>
                  </a:cubicBezTo>
                  <a:cubicBezTo>
                    <a:pt x="272" y="338"/>
                    <a:pt x="277" y="338"/>
                    <a:pt x="282" y="344"/>
                  </a:cubicBezTo>
                  <a:cubicBezTo>
                    <a:pt x="285" y="348"/>
                    <a:pt x="285" y="352"/>
                    <a:pt x="289" y="355"/>
                  </a:cubicBezTo>
                  <a:cubicBezTo>
                    <a:pt x="291" y="357"/>
                    <a:pt x="292" y="357"/>
                    <a:pt x="295" y="359"/>
                  </a:cubicBezTo>
                  <a:cubicBezTo>
                    <a:pt x="303" y="364"/>
                    <a:pt x="308" y="366"/>
                    <a:pt x="316" y="370"/>
                  </a:cubicBezTo>
                  <a:cubicBezTo>
                    <a:pt x="326" y="375"/>
                    <a:pt x="331" y="384"/>
                    <a:pt x="330" y="395"/>
                  </a:cubicBezTo>
                  <a:cubicBezTo>
                    <a:pt x="329" y="399"/>
                    <a:pt x="329" y="403"/>
                    <a:pt x="328" y="407"/>
                  </a:cubicBezTo>
                  <a:cubicBezTo>
                    <a:pt x="328" y="407"/>
                    <a:pt x="328" y="407"/>
                    <a:pt x="328" y="407"/>
                  </a:cubicBezTo>
                  <a:cubicBezTo>
                    <a:pt x="242" y="417"/>
                    <a:pt x="152" y="425"/>
                    <a:pt x="56" y="430"/>
                  </a:cubicBezTo>
                  <a:cubicBezTo>
                    <a:pt x="56" y="430"/>
                    <a:pt x="56" y="430"/>
                    <a:pt x="56" y="430"/>
                  </a:cubicBezTo>
                  <a:cubicBezTo>
                    <a:pt x="56" y="425"/>
                    <a:pt x="57" y="425"/>
                    <a:pt x="59" y="420"/>
                  </a:cubicBezTo>
                  <a:cubicBezTo>
                    <a:pt x="53" y="297"/>
                    <a:pt x="53" y="297"/>
                    <a:pt x="53" y="297"/>
                  </a:cubicBezTo>
                  <a:cubicBezTo>
                    <a:pt x="46" y="292"/>
                    <a:pt x="37" y="287"/>
                    <a:pt x="37" y="278"/>
                  </a:cubicBezTo>
                  <a:cubicBezTo>
                    <a:pt x="37" y="270"/>
                    <a:pt x="40" y="266"/>
                    <a:pt x="40" y="258"/>
                  </a:cubicBezTo>
                  <a:cubicBezTo>
                    <a:pt x="40" y="256"/>
                    <a:pt x="39" y="254"/>
                    <a:pt x="38" y="252"/>
                  </a:cubicBezTo>
                  <a:cubicBezTo>
                    <a:pt x="38" y="252"/>
                    <a:pt x="38" y="252"/>
                    <a:pt x="38" y="252"/>
                  </a:cubicBezTo>
                  <a:cubicBezTo>
                    <a:pt x="38" y="243"/>
                    <a:pt x="38" y="237"/>
                    <a:pt x="36" y="228"/>
                  </a:cubicBezTo>
                  <a:cubicBezTo>
                    <a:pt x="36" y="226"/>
                    <a:pt x="35" y="224"/>
                    <a:pt x="35" y="222"/>
                  </a:cubicBezTo>
                  <a:cubicBezTo>
                    <a:pt x="33" y="213"/>
                    <a:pt x="32" y="207"/>
                    <a:pt x="30" y="199"/>
                  </a:cubicBezTo>
                  <a:cubicBezTo>
                    <a:pt x="29" y="196"/>
                    <a:pt x="28" y="194"/>
                    <a:pt x="28" y="191"/>
                  </a:cubicBezTo>
                  <a:cubicBezTo>
                    <a:pt x="28" y="183"/>
                    <a:pt x="31" y="179"/>
                    <a:pt x="31" y="172"/>
                  </a:cubicBezTo>
                  <a:cubicBezTo>
                    <a:pt x="31" y="166"/>
                    <a:pt x="29" y="163"/>
                    <a:pt x="28" y="158"/>
                  </a:cubicBezTo>
                  <a:cubicBezTo>
                    <a:pt x="27" y="149"/>
                    <a:pt x="27" y="144"/>
                    <a:pt x="25" y="135"/>
                  </a:cubicBezTo>
                  <a:cubicBezTo>
                    <a:pt x="24" y="131"/>
                    <a:pt x="23" y="129"/>
                    <a:pt x="21" y="125"/>
                  </a:cubicBezTo>
                  <a:cubicBezTo>
                    <a:pt x="18" y="121"/>
                    <a:pt x="17" y="118"/>
                    <a:pt x="14" y="114"/>
                  </a:cubicBezTo>
                  <a:cubicBezTo>
                    <a:pt x="10" y="107"/>
                    <a:pt x="7" y="103"/>
                    <a:pt x="7" y="95"/>
                  </a:cubicBezTo>
                  <a:cubicBezTo>
                    <a:pt x="7" y="93"/>
                    <a:pt x="7" y="91"/>
                    <a:pt x="7" y="88"/>
                  </a:cubicBezTo>
                  <a:cubicBezTo>
                    <a:pt x="8" y="87"/>
                    <a:pt x="9" y="86"/>
                    <a:pt x="9" y="85"/>
                  </a:cubicBezTo>
                  <a:cubicBezTo>
                    <a:pt x="9" y="80"/>
                    <a:pt x="7" y="77"/>
                    <a:pt x="5" y="73"/>
                  </a:cubicBezTo>
                  <a:cubicBezTo>
                    <a:pt x="5" y="71"/>
                    <a:pt x="3" y="70"/>
                    <a:pt x="3" y="68"/>
                  </a:cubicBezTo>
                  <a:cubicBezTo>
                    <a:pt x="3" y="64"/>
                    <a:pt x="5" y="62"/>
                    <a:pt x="5" y="58"/>
                  </a:cubicBezTo>
                  <a:cubicBezTo>
                    <a:pt x="5" y="52"/>
                    <a:pt x="3" y="49"/>
                    <a:pt x="2" y="44"/>
                  </a:cubicBezTo>
                  <a:cubicBezTo>
                    <a:pt x="1" y="43"/>
                    <a:pt x="1" y="43"/>
                    <a:pt x="1" y="42"/>
                  </a:cubicBezTo>
                  <a:cubicBezTo>
                    <a:pt x="1" y="38"/>
                    <a:pt x="0" y="36"/>
                    <a:pt x="1" y="32"/>
                  </a:cubicBezTo>
                  <a:cubicBezTo>
                    <a:pt x="1" y="32"/>
                    <a:pt x="1" y="32"/>
                    <a:pt x="1" y="32"/>
                  </a:cubicBezTo>
                  <a:cubicBezTo>
                    <a:pt x="31" y="31"/>
                    <a:pt x="60" y="29"/>
                    <a:pt x="90" y="27"/>
                  </a:cubicBezTo>
                  <a:cubicBezTo>
                    <a:pt x="90" y="27"/>
                    <a:pt x="91" y="26"/>
                    <a:pt x="91" y="25"/>
                  </a:cubicBezTo>
                  <a:cubicBezTo>
                    <a:pt x="91" y="25"/>
                    <a:pt x="91" y="23"/>
                    <a:pt x="91" y="23"/>
                  </a:cubicBezTo>
                  <a:cubicBezTo>
                    <a:pt x="93" y="21"/>
                    <a:pt x="94" y="15"/>
                    <a:pt x="95" y="12"/>
                  </a:cubicBezTo>
                  <a:cubicBezTo>
                    <a:pt x="97" y="8"/>
                    <a:pt x="98" y="3"/>
                    <a:pt x="102" y="0"/>
                  </a:cubicBezTo>
                  <a:cubicBezTo>
                    <a:pt x="102" y="0"/>
                    <a:pt x="102" y="0"/>
                    <a:pt x="103" y="0"/>
                  </a:cubicBezTo>
                  <a:cubicBezTo>
                    <a:pt x="105" y="1"/>
                    <a:pt x="106" y="4"/>
                    <a:pt x="108" y="6"/>
                  </a:cubicBezTo>
                  <a:cubicBezTo>
                    <a:pt x="111" y="9"/>
                    <a:pt x="113" y="16"/>
                    <a:pt x="114" y="20"/>
                  </a:cubicBezTo>
                  <a:cubicBezTo>
                    <a:pt x="116" y="25"/>
                    <a:pt x="118" y="30"/>
                    <a:pt x="121" y="35"/>
                  </a:cubicBezTo>
                  <a:cubicBezTo>
                    <a:pt x="124" y="40"/>
                    <a:pt x="127" y="43"/>
                    <a:pt x="132" y="43"/>
                  </a:cubicBezTo>
                  <a:cubicBezTo>
                    <a:pt x="137" y="43"/>
                    <a:pt x="139" y="40"/>
                    <a:pt x="144" y="40"/>
                  </a:cubicBezTo>
                  <a:cubicBezTo>
                    <a:pt x="147" y="40"/>
                    <a:pt x="148" y="41"/>
                    <a:pt x="151" y="42"/>
                  </a:cubicBezTo>
                  <a:cubicBezTo>
                    <a:pt x="155" y="42"/>
                    <a:pt x="157" y="42"/>
                    <a:pt x="161" y="43"/>
                  </a:cubicBezTo>
                  <a:cubicBezTo>
                    <a:pt x="163" y="44"/>
                    <a:pt x="165" y="44"/>
                    <a:pt x="166" y="46"/>
                  </a:cubicBezTo>
                  <a:cubicBezTo>
                    <a:pt x="168" y="49"/>
                    <a:pt x="169" y="52"/>
                    <a:pt x="172" y="52"/>
                  </a:cubicBezTo>
                  <a:cubicBezTo>
                    <a:pt x="174" y="52"/>
                    <a:pt x="175" y="50"/>
                    <a:pt x="176" y="49"/>
                  </a:cubicBezTo>
                  <a:cubicBezTo>
                    <a:pt x="178" y="48"/>
                    <a:pt x="179" y="48"/>
                    <a:pt x="182" y="47"/>
                  </a:cubicBezTo>
                  <a:cubicBezTo>
                    <a:pt x="183" y="47"/>
                    <a:pt x="182" y="47"/>
                    <a:pt x="183" y="47"/>
                  </a:cubicBezTo>
                  <a:cubicBezTo>
                    <a:pt x="185" y="48"/>
                    <a:pt x="188" y="49"/>
                    <a:pt x="190" y="50"/>
                  </a:cubicBezTo>
                  <a:cubicBezTo>
                    <a:pt x="196" y="51"/>
                    <a:pt x="201" y="49"/>
                    <a:pt x="207" y="48"/>
                  </a:cubicBezTo>
                  <a:cubicBezTo>
                    <a:pt x="212" y="46"/>
                    <a:pt x="217" y="41"/>
                    <a:pt x="223" y="42"/>
                  </a:cubicBezTo>
                  <a:cubicBezTo>
                    <a:pt x="226" y="47"/>
                    <a:pt x="226" y="52"/>
                    <a:pt x="228" y="56"/>
                  </a:cubicBezTo>
                  <a:cubicBezTo>
                    <a:pt x="229" y="60"/>
                    <a:pt x="230" y="62"/>
                    <a:pt x="233" y="65"/>
                  </a:cubicBezTo>
                  <a:cubicBezTo>
                    <a:pt x="235" y="62"/>
                    <a:pt x="236" y="58"/>
                    <a:pt x="239" y="58"/>
                  </a:cubicBezTo>
                  <a:cubicBezTo>
                    <a:pt x="243" y="58"/>
                    <a:pt x="245" y="57"/>
                    <a:pt x="248" y="58"/>
                  </a:cubicBezTo>
                  <a:cubicBezTo>
                    <a:pt x="250" y="58"/>
                    <a:pt x="250" y="61"/>
                    <a:pt x="252" y="61"/>
                  </a:cubicBezTo>
                  <a:cubicBezTo>
                    <a:pt x="255" y="63"/>
                    <a:pt x="258" y="64"/>
                    <a:pt x="262" y="65"/>
                  </a:cubicBezTo>
                  <a:cubicBezTo>
                    <a:pt x="265" y="65"/>
                    <a:pt x="267" y="65"/>
                    <a:pt x="269" y="67"/>
                  </a:cubicBezTo>
                  <a:cubicBezTo>
                    <a:pt x="271" y="68"/>
                    <a:pt x="271" y="70"/>
                    <a:pt x="272" y="71"/>
                  </a:cubicBezTo>
                  <a:cubicBezTo>
                    <a:pt x="275" y="73"/>
                    <a:pt x="277" y="74"/>
                    <a:pt x="281" y="74"/>
                  </a:cubicBezTo>
                  <a:cubicBezTo>
                    <a:pt x="287" y="74"/>
                    <a:pt x="289" y="71"/>
                    <a:pt x="294" y="68"/>
                  </a:cubicBezTo>
                  <a:cubicBezTo>
                    <a:pt x="295" y="67"/>
                    <a:pt x="296" y="65"/>
                    <a:pt x="297" y="65"/>
                  </a:cubicBezTo>
                  <a:cubicBezTo>
                    <a:pt x="299" y="65"/>
                    <a:pt x="300" y="66"/>
                    <a:pt x="301" y="66"/>
                  </a:cubicBezTo>
                  <a:cubicBezTo>
                    <a:pt x="304" y="66"/>
                    <a:pt x="305" y="65"/>
                    <a:pt x="307" y="66"/>
                  </a:cubicBezTo>
                  <a:cubicBezTo>
                    <a:pt x="311" y="68"/>
                    <a:pt x="312" y="73"/>
                    <a:pt x="317" y="73"/>
                  </a:cubicBezTo>
                  <a:cubicBezTo>
                    <a:pt x="321" y="73"/>
                    <a:pt x="323" y="71"/>
                    <a:pt x="327" y="70"/>
                  </a:cubicBezTo>
                  <a:cubicBezTo>
                    <a:pt x="330" y="68"/>
                    <a:pt x="332" y="68"/>
                    <a:pt x="336" y="68"/>
                  </a:cubicBezTo>
                  <a:cubicBezTo>
                    <a:pt x="367" y="72"/>
                    <a:pt x="367" y="72"/>
                    <a:pt x="367" y="72"/>
                  </a:cubicBezTo>
                  <a:cubicBezTo>
                    <a:pt x="367" y="72"/>
                    <a:pt x="367" y="72"/>
                    <a:pt x="367" y="72"/>
                  </a:cubicBezTo>
                  <a:cubicBezTo>
                    <a:pt x="362" y="77"/>
                    <a:pt x="359" y="81"/>
                    <a:pt x="353" y="84"/>
                  </a:cubicBezTo>
                  <a:cubicBezTo>
                    <a:pt x="351" y="85"/>
                    <a:pt x="350" y="86"/>
                    <a:pt x="349" y="87"/>
                  </a:cubicBezTo>
                  <a:cubicBezTo>
                    <a:pt x="342" y="90"/>
                    <a:pt x="338" y="91"/>
                    <a:pt x="331" y="95"/>
                  </a:cubicBezTo>
                  <a:cubicBezTo>
                    <a:pt x="327" y="97"/>
                    <a:pt x="326" y="99"/>
                    <a:pt x="322" y="101"/>
                  </a:cubicBezTo>
                  <a:cubicBezTo>
                    <a:pt x="320" y="102"/>
                    <a:pt x="319" y="102"/>
                    <a:pt x="318" y="103"/>
                  </a:cubicBezTo>
                  <a:cubicBezTo>
                    <a:pt x="315" y="105"/>
                    <a:pt x="315" y="107"/>
                    <a:pt x="313" y="110"/>
                  </a:cubicBezTo>
                  <a:cubicBezTo>
                    <a:pt x="310" y="115"/>
                    <a:pt x="307" y="118"/>
                    <a:pt x="303" y="121"/>
                  </a:cubicBezTo>
                  <a:cubicBezTo>
                    <a:pt x="297" y="127"/>
                    <a:pt x="297" y="132"/>
                    <a:pt x="292" y="139"/>
                  </a:cubicBezTo>
                  <a:cubicBezTo>
                    <a:pt x="288" y="143"/>
                    <a:pt x="286" y="145"/>
                    <a:pt x="282" y="149"/>
                  </a:cubicBezTo>
                  <a:cubicBezTo>
                    <a:pt x="281" y="150"/>
                    <a:pt x="281" y="152"/>
                    <a:pt x="279" y="153"/>
                  </a:cubicBezTo>
                  <a:cubicBezTo>
                    <a:pt x="279" y="153"/>
                    <a:pt x="278" y="153"/>
                    <a:pt x="277" y="153"/>
                  </a:cubicBezTo>
                  <a:cubicBezTo>
                    <a:pt x="273" y="156"/>
                    <a:pt x="272" y="159"/>
                    <a:pt x="269" y="162"/>
                  </a:cubicBezTo>
                  <a:cubicBezTo>
                    <a:pt x="266" y="165"/>
                    <a:pt x="264" y="166"/>
                    <a:pt x="263" y="169"/>
                  </a:cubicBezTo>
                  <a:cubicBezTo>
                    <a:pt x="263" y="173"/>
                    <a:pt x="263" y="173"/>
                    <a:pt x="263" y="173"/>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40" name="Freeform 40">
              <a:extLst>
                <a:ext uri="{FF2B5EF4-FFF2-40B4-BE49-F238E27FC236}">
                  <a16:creationId xmlns:a16="http://schemas.microsoft.com/office/drawing/2014/main" id="{86E2A309-E852-0818-55B0-80ADDB2D2D2E}"/>
                </a:ext>
              </a:extLst>
            </p:cNvPr>
            <p:cNvSpPr>
              <a:spLocks/>
            </p:cNvSpPr>
            <p:nvPr/>
          </p:nvSpPr>
          <p:spPr bwMode="auto">
            <a:xfrm>
              <a:off x="3930650" y="2201863"/>
              <a:ext cx="530225" cy="361950"/>
            </a:xfrm>
            <a:custGeom>
              <a:avLst/>
              <a:gdLst/>
              <a:ahLst/>
              <a:cxnLst>
                <a:cxn ang="0">
                  <a:pos x="4" y="23"/>
                </a:cxn>
                <a:cxn ang="0">
                  <a:pos x="276" y="0"/>
                </a:cxn>
                <a:cxn ang="0">
                  <a:pos x="276" y="0"/>
                </a:cxn>
                <a:cxn ang="0">
                  <a:pos x="281" y="7"/>
                </a:cxn>
                <a:cxn ang="0">
                  <a:pos x="283" y="11"/>
                </a:cxn>
                <a:cxn ang="0">
                  <a:pos x="282" y="19"/>
                </a:cxn>
                <a:cxn ang="0">
                  <a:pos x="281" y="31"/>
                </a:cxn>
                <a:cxn ang="0">
                  <a:pos x="282" y="40"/>
                </a:cxn>
                <a:cxn ang="0">
                  <a:pos x="286" y="46"/>
                </a:cxn>
                <a:cxn ang="0">
                  <a:pos x="292" y="55"/>
                </a:cxn>
                <a:cxn ang="0">
                  <a:pos x="307" y="60"/>
                </a:cxn>
                <a:cxn ang="0">
                  <a:pos x="313" y="62"/>
                </a:cxn>
                <a:cxn ang="0">
                  <a:pos x="315" y="65"/>
                </a:cxn>
                <a:cxn ang="0">
                  <a:pos x="315" y="65"/>
                </a:cxn>
                <a:cxn ang="0">
                  <a:pos x="320" y="77"/>
                </a:cxn>
                <a:cxn ang="0">
                  <a:pos x="324" y="80"/>
                </a:cxn>
                <a:cxn ang="0">
                  <a:pos x="332" y="88"/>
                </a:cxn>
                <a:cxn ang="0">
                  <a:pos x="337" y="92"/>
                </a:cxn>
                <a:cxn ang="0">
                  <a:pos x="340" y="98"/>
                </a:cxn>
                <a:cxn ang="0">
                  <a:pos x="344" y="112"/>
                </a:cxn>
                <a:cxn ang="0">
                  <a:pos x="341" y="121"/>
                </a:cxn>
                <a:cxn ang="0">
                  <a:pos x="335" y="133"/>
                </a:cxn>
                <a:cxn ang="0">
                  <a:pos x="328" y="137"/>
                </a:cxn>
                <a:cxn ang="0">
                  <a:pos x="312" y="147"/>
                </a:cxn>
                <a:cxn ang="0">
                  <a:pos x="299" y="151"/>
                </a:cxn>
                <a:cxn ang="0">
                  <a:pos x="304" y="159"/>
                </a:cxn>
                <a:cxn ang="0">
                  <a:pos x="307" y="161"/>
                </a:cxn>
                <a:cxn ang="0">
                  <a:pos x="308" y="165"/>
                </a:cxn>
                <a:cxn ang="0">
                  <a:pos x="307" y="175"/>
                </a:cxn>
                <a:cxn ang="0">
                  <a:pos x="302" y="190"/>
                </a:cxn>
                <a:cxn ang="0">
                  <a:pos x="301" y="196"/>
                </a:cxn>
                <a:cxn ang="0">
                  <a:pos x="296" y="201"/>
                </a:cxn>
                <a:cxn ang="0">
                  <a:pos x="292" y="205"/>
                </a:cxn>
                <a:cxn ang="0">
                  <a:pos x="292" y="210"/>
                </a:cxn>
                <a:cxn ang="0">
                  <a:pos x="289" y="220"/>
                </a:cxn>
                <a:cxn ang="0">
                  <a:pos x="288" y="227"/>
                </a:cxn>
                <a:cxn ang="0">
                  <a:pos x="288" y="227"/>
                </a:cxn>
                <a:cxn ang="0">
                  <a:pos x="272" y="215"/>
                </a:cxn>
                <a:cxn ang="0">
                  <a:pos x="53" y="234"/>
                </a:cxn>
                <a:cxn ang="0">
                  <a:pos x="53" y="234"/>
                </a:cxn>
                <a:cxn ang="0">
                  <a:pos x="51" y="228"/>
                </a:cxn>
                <a:cxn ang="0">
                  <a:pos x="50" y="225"/>
                </a:cxn>
                <a:cxn ang="0">
                  <a:pos x="50" y="211"/>
                </a:cxn>
                <a:cxn ang="0">
                  <a:pos x="45" y="197"/>
                </a:cxn>
                <a:cxn ang="0">
                  <a:pos x="42" y="184"/>
                </a:cxn>
                <a:cxn ang="0">
                  <a:pos x="40" y="172"/>
                </a:cxn>
                <a:cxn ang="0">
                  <a:pos x="28" y="155"/>
                </a:cxn>
                <a:cxn ang="0">
                  <a:pos x="30" y="146"/>
                </a:cxn>
                <a:cxn ang="0">
                  <a:pos x="20" y="126"/>
                </a:cxn>
                <a:cxn ang="0">
                  <a:pos x="17" y="122"/>
                </a:cxn>
                <a:cxn ang="0">
                  <a:pos x="9" y="97"/>
                </a:cxn>
                <a:cxn ang="0">
                  <a:pos x="7" y="94"/>
                </a:cxn>
                <a:cxn ang="0">
                  <a:pos x="7" y="94"/>
                </a:cxn>
                <a:cxn ang="0">
                  <a:pos x="0" y="71"/>
                </a:cxn>
                <a:cxn ang="0">
                  <a:pos x="5" y="60"/>
                </a:cxn>
                <a:cxn ang="0">
                  <a:pos x="6" y="50"/>
                </a:cxn>
                <a:cxn ang="0">
                  <a:pos x="4" y="23"/>
                </a:cxn>
              </a:cxnLst>
              <a:rect l="0" t="0" r="r" b="b"/>
              <a:pathLst>
                <a:path w="344" h="234">
                  <a:moveTo>
                    <a:pt x="4" y="23"/>
                  </a:moveTo>
                  <a:cubicBezTo>
                    <a:pt x="100" y="18"/>
                    <a:pt x="190" y="10"/>
                    <a:pt x="276" y="0"/>
                  </a:cubicBezTo>
                  <a:cubicBezTo>
                    <a:pt x="276" y="0"/>
                    <a:pt x="276" y="0"/>
                    <a:pt x="276" y="0"/>
                  </a:cubicBezTo>
                  <a:cubicBezTo>
                    <a:pt x="276" y="3"/>
                    <a:pt x="279" y="4"/>
                    <a:pt x="281" y="7"/>
                  </a:cubicBezTo>
                  <a:cubicBezTo>
                    <a:pt x="282" y="9"/>
                    <a:pt x="283" y="10"/>
                    <a:pt x="283" y="11"/>
                  </a:cubicBezTo>
                  <a:cubicBezTo>
                    <a:pt x="283" y="14"/>
                    <a:pt x="282" y="16"/>
                    <a:pt x="282" y="19"/>
                  </a:cubicBezTo>
                  <a:cubicBezTo>
                    <a:pt x="281" y="23"/>
                    <a:pt x="281" y="26"/>
                    <a:pt x="281" y="31"/>
                  </a:cubicBezTo>
                  <a:cubicBezTo>
                    <a:pt x="280" y="34"/>
                    <a:pt x="281" y="37"/>
                    <a:pt x="282" y="40"/>
                  </a:cubicBezTo>
                  <a:cubicBezTo>
                    <a:pt x="283" y="43"/>
                    <a:pt x="285" y="44"/>
                    <a:pt x="286" y="46"/>
                  </a:cubicBezTo>
                  <a:cubicBezTo>
                    <a:pt x="288" y="50"/>
                    <a:pt x="289" y="52"/>
                    <a:pt x="292" y="55"/>
                  </a:cubicBezTo>
                  <a:cubicBezTo>
                    <a:pt x="296" y="60"/>
                    <a:pt x="301" y="59"/>
                    <a:pt x="307" y="60"/>
                  </a:cubicBezTo>
                  <a:cubicBezTo>
                    <a:pt x="310" y="60"/>
                    <a:pt x="311" y="60"/>
                    <a:pt x="313" y="62"/>
                  </a:cubicBezTo>
                  <a:cubicBezTo>
                    <a:pt x="314" y="63"/>
                    <a:pt x="315" y="64"/>
                    <a:pt x="315" y="65"/>
                  </a:cubicBezTo>
                  <a:cubicBezTo>
                    <a:pt x="315" y="65"/>
                    <a:pt x="315" y="65"/>
                    <a:pt x="315" y="65"/>
                  </a:cubicBezTo>
                  <a:cubicBezTo>
                    <a:pt x="317" y="70"/>
                    <a:pt x="318" y="73"/>
                    <a:pt x="320" y="77"/>
                  </a:cubicBezTo>
                  <a:cubicBezTo>
                    <a:pt x="322" y="78"/>
                    <a:pt x="323" y="79"/>
                    <a:pt x="324" y="80"/>
                  </a:cubicBezTo>
                  <a:cubicBezTo>
                    <a:pt x="327" y="83"/>
                    <a:pt x="329" y="85"/>
                    <a:pt x="332" y="88"/>
                  </a:cubicBezTo>
                  <a:cubicBezTo>
                    <a:pt x="334" y="89"/>
                    <a:pt x="336" y="90"/>
                    <a:pt x="337" y="92"/>
                  </a:cubicBezTo>
                  <a:cubicBezTo>
                    <a:pt x="339" y="94"/>
                    <a:pt x="339" y="96"/>
                    <a:pt x="340" y="98"/>
                  </a:cubicBezTo>
                  <a:cubicBezTo>
                    <a:pt x="342" y="103"/>
                    <a:pt x="344" y="106"/>
                    <a:pt x="344" y="112"/>
                  </a:cubicBezTo>
                  <a:cubicBezTo>
                    <a:pt x="344" y="116"/>
                    <a:pt x="342" y="118"/>
                    <a:pt x="341" y="121"/>
                  </a:cubicBezTo>
                  <a:cubicBezTo>
                    <a:pt x="340" y="126"/>
                    <a:pt x="340" y="131"/>
                    <a:pt x="335" y="133"/>
                  </a:cubicBezTo>
                  <a:cubicBezTo>
                    <a:pt x="333" y="135"/>
                    <a:pt x="330" y="136"/>
                    <a:pt x="328" y="137"/>
                  </a:cubicBezTo>
                  <a:cubicBezTo>
                    <a:pt x="322" y="141"/>
                    <a:pt x="319" y="146"/>
                    <a:pt x="312" y="147"/>
                  </a:cubicBezTo>
                  <a:cubicBezTo>
                    <a:pt x="307" y="148"/>
                    <a:pt x="301" y="146"/>
                    <a:pt x="299" y="151"/>
                  </a:cubicBezTo>
                  <a:cubicBezTo>
                    <a:pt x="298" y="155"/>
                    <a:pt x="301" y="157"/>
                    <a:pt x="304" y="159"/>
                  </a:cubicBezTo>
                  <a:cubicBezTo>
                    <a:pt x="305" y="160"/>
                    <a:pt x="306" y="160"/>
                    <a:pt x="307" y="161"/>
                  </a:cubicBezTo>
                  <a:cubicBezTo>
                    <a:pt x="308" y="162"/>
                    <a:pt x="308" y="164"/>
                    <a:pt x="308" y="165"/>
                  </a:cubicBezTo>
                  <a:cubicBezTo>
                    <a:pt x="308" y="169"/>
                    <a:pt x="307" y="171"/>
                    <a:pt x="307" y="175"/>
                  </a:cubicBezTo>
                  <a:cubicBezTo>
                    <a:pt x="306" y="181"/>
                    <a:pt x="305" y="184"/>
                    <a:pt x="302" y="190"/>
                  </a:cubicBezTo>
                  <a:cubicBezTo>
                    <a:pt x="301" y="192"/>
                    <a:pt x="301" y="194"/>
                    <a:pt x="301" y="196"/>
                  </a:cubicBezTo>
                  <a:cubicBezTo>
                    <a:pt x="300" y="199"/>
                    <a:pt x="298" y="200"/>
                    <a:pt x="296" y="201"/>
                  </a:cubicBezTo>
                  <a:cubicBezTo>
                    <a:pt x="294" y="202"/>
                    <a:pt x="293" y="203"/>
                    <a:pt x="292" y="205"/>
                  </a:cubicBezTo>
                  <a:cubicBezTo>
                    <a:pt x="291" y="207"/>
                    <a:pt x="292" y="208"/>
                    <a:pt x="292" y="210"/>
                  </a:cubicBezTo>
                  <a:cubicBezTo>
                    <a:pt x="291" y="214"/>
                    <a:pt x="290" y="216"/>
                    <a:pt x="289" y="220"/>
                  </a:cubicBezTo>
                  <a:cubicBezTo>
                    <a:pt x="288" y="223"/>
                    <a:pt x="288" y="225"/>
                    <a:pt x="288" y="227"/>
                  </a:cubicBezTo>
                  <a:cubicBezTo>
                    <a:pt x="288" y="227"/>
                    <a:pt x="288" y="227"/>
                    <a:pt x="288" y="227"/>
                  </a:cubicBezTo>
                  <a:cubicBezTo>
                    <a:pt x="280" y="223"/>
                    <a:pt x="276" y="223"/>
                    <a:pt x="272" y="215"/>
                  </a:cubicBezTo>
                  <a:cubicBezTo>
                    <a:pt x="272" y="215"/>
                    <a:pt x="179" y="227"/>
                    <a:pt x="53" y="234"/>
                  </a:cubicBezTo>
                  <a:cubicBezTo>
                    <a:pt x="53" y="234"/>
                    <a:pt x="53" y="234"/>
                    <a:pt x="53" y="234"/>
                  </a:cubicBezTo>
                  <a:cubicBezTo>
                    <a:pt x="53" y="232"/>
                    <a:pt x="52" y="230"/>
                    <a:pt x="51" y="228"/>
                  </a:cubicBezTo>
                  <a:cubicBezTo>
                    <a:pt x="51" y="227"/>
                    <a:pt x="50" y="226"/>
                    <a:pt x="50" y="225"/>
                  </a:cubicBezTo>
                  <a:cubicBezTo>
                    <a:pt x="50" y="220"/>
                    <a:pt x="50" y="215"/>
                    <a:pt x="50" y="211"/>
                  </a:cubicBezTo>
                  <a:cubicBezTo>
                    <a:pt x="50" y="205"/>
                    <a:pt x="47" y="202"/>
                    <a:pt x="45" y="197"/>
                  </a:cubicBezTo>
                  <a:cubicBezTo>
                    <a:pt x="43" y="193"/>
                    <a:pt x="43" y="189"/>
                    <a:pt x="42" y="184"/>
                  </a:cubicBezTo>
                  <a:cubicBezTo>
                    <a:pt x="42" y="179"/>
                    <a:pt x="42" y="176"/>
                    <a:pt x="40" y="172"/>
                  </a:cubicBezTo>
                  <a:cubicBezTo>
                    <a:pt x="36" y="165"/>
                    <a:pt x="27" y="163"/>
                    <a:pt x="28" y="155"/>
                  </a:cubicBezTo>
                  <a:cubicBezTo>
                    <a:pt x="29" y="152"/>
                    <a:pt x="29" y="149"/>
                    <a:pt x="30" y="146"/>
                  </a:cubicBezTo>
                  <a:cubicBezTo>
                    <a:pt x="31" y="137"/>
                    <a:pt x="26" y="132"/>
                    <a:pt x="20" y="126"/>
                  </a:cubicBezTo>
                  <a:cubicBezTo>
                    <a:pt x="19" y="125"/>
                    <a:pt x="18" y="124"/>
                    <a:pt x="17" y="122"/>
                  </a:cubicBezTo>
                  <a:cubicBezTo>
                    <a:pt x="11" y="114"/>
                    <a:pt x="15" y="105"/>
                    <a:pt x="9" y="97"/>
                  </a:cubicBezTo>
                  <a:cubicBezTo>
                    <a:pt x="8" y="96"/>
                    <a:pt x="8" y="95"/>
                    <a:pt x="7" y="94"/>
                  </a:cubicBezTo>
                  <a:cubicBezTo>
                    <a:pt x="7" y="94"/>
                    <a:pt x="7" y="94"/>
                    <a:pt x="7" y="94"/>
                  </a:cubicBezTo>
                  <a:cubicBezTo>
                    <a:pt x="6" y="85"/>
                    <a:pt x="0" y="81"/>
                    <a:pt x="0" y="71"/>
                  </a:cubicBezTo>
                  <a:cubicBezTo>
                    <a:pt x="0" y="66"/>
                    <a:pt x="3" y="64"/>
                    <a:pt x="5" y="60"/>
                  </a:cubicBezTo>
                  <a:cubicBezTo>
                    <a:pt x="6" y="56"/>
                    <a:pt x="6" y="54"/>
                    <a:pt x="6" y="50"/>
                  </a:cubicBezTo>
                  <a:cubicBezTo>
                    <a:pt x="6" y="39"/>
                    <a:pt x="4" y="33"/>
                    <a:pt x="4" y="23"/>
                  </a:cubicBezTo>
                  <a:close/>
                </a:path>
              </a:pathLst>
            </a:custGeom>
            <a:solidFill>
              <a:schemeClr val="accent1">
                <a:alpha val="66000"/>
              </a:schemeClr>
            </a:solid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41" name="Freeform 41">
              <a:extLst>
                <a:ext uri="{FF2B5EF4-FFF2-40B4-BE49-F238E27FC236}">
                  <a16:creationId xmlns:a16="http://schemas.microsoft.com/office/drawing/2014/main" id="{18625547-E801-6274-8888-6DE5CD81EDE3}"/>
                </a:ext>
              </a:extLst>
            </p:cNvPr>
            <p:cNvSpPr>
              <a:spLocks/>
            </p:cNvSpPr>
            <p:nvPr/>
          </p:nvSpPr>
          <p:spPr bwMode="auto">
            <a:xfrm>
              <a:off x="4195763" y="1817688"/>
              <a:ext cx="466725" cy="484188"/>
            </a:xfrm>
            <a:custGeom>
              <a:avLst/>
              <a:gdLst/>
              <a:ahLst/>
              <a:cxnLst>
                <a:cxn ang="0">
                  <a:pos x="35" y="18"/>
                </a:cxn>
                <a:cxn ang="0">
                  <a:pos x="29" y="23"/>
                </a:cxn>
                <a:cxn ang="0">
                  <a:pos x="25" y="36"/>
                </a:cxn>
                <a:cxn ang="0">
                  <a:pos x="26" y="66"/>
                </a:cxn>
                <a:cxn ang="0">
                  <a:pos x="14" y="78"/>
                </a:cxn>
                <a:cxn ang="0">
                  <a:pos x="13" y="118"/>
                </a:cxn>
                <a:cxn ang="0">
                  <a:pos x="13" y="137"/>
                </a:cxn>
                <a:cxn ang="0">
                  <a:pos x="12" y="155"/>
                </a:cxn>
                <a:cxn ang="0">
                  <a:pos x="13" y="165"/>
                </a:cxn>
                <a:cxn ang="0">
                  <a:pos x="42" y="177"/>
                </a:cxn>
                <a:cxn ang="0">
                  <a:pos x="65" y="197"/>
                </a:cxn>
                <a:cxn ang="0">
                  <a:pos x="92" y="212"/>
                </a:cxn>
                <a:cxn ang="0">
                  <a:pos x="104" y="249"/>
                </a:cxn>
                <a:cxn ang="0">
                  <a:pos x="109" y="256"/>
                </a:cxn>
                <a:cxn ang="0">
                  <a:pos x="110" y="268"/>
                </a:cxn>
                <a:cxn ang="0">
                  <a:pos x="110" y="289"/>
                </a:cxn>
                <a:cxn ang="0">
                  <a:pos x="120" y="304"/>
                </a:cxn>
                <a:cxn ang="0">
                  <a:pos x="141" y="311"/>
                </a:cxn>
                <a:cxn ang="0">
                  <a:pos x="143" y="314"/>
                </a:cxn>
                <a:cxn ang="0">
                  <a:pos x="293" y="290"/>
                </a:cxn>
                <a:cxn ang="0">
                  <a:pos x="293" y="273"/>
                </a:cxn>
                <a:cxn ang="0">
                  <a:pos x="283" y="252"/>
                </a:cxn>
                <a:cxn ang="0">
                  <a:pos x="279" y="223"/>
                </a:cxn>
                <a:cxn ang="0">
                  <a:pos x="286" y="202"/>
                </a:cxn>
                <a:cxn ang="0">
                  <a:pos x="282" y="185"/>
                </a:cxn>
                <a:cxn ang="0">
                  <a:pos x="290" y="161"/>
                </a:cxn>
                <a:cxn ang="0">
                  <a:pos x="292" y="136"/>
                </a:cxn>
                <a:cxn ang="0">
                  <a:pos x="299" y="115"/>
                </a:cxn>
                <a:cxn ang="0">
                  <a:pos x="302" y="100"/>
                </a:cxn>
                <a:cxn ang="0">
                  <a:pos x="290" y="104"/>
                </a:cxn>
                <a:cxn ang="0">
                  <a:pos x="282" y="123"/>
                </a:cxn>
                <a:cxn ang="0">
                  <a:pos x="274" y="133"/>
                </a:cxn>
                <a:cxn ang="0">
                  <a:pos x="260" y="143"/>
                </a:cxn>
                <a:cxn ang="0">
                  <a:pos x="265" y="122"/>
                </a:cxn>
                <a:cxn ang="0">
                  <a:pos x="270" y="104"/>
                </a:cxn>
                <a:cxn ang="0">
                  <a:pos x="266" y="92"/>
                </a:cxn>
                <a:cxn ang="0">
                  <a:pos x="256" y="62"/>
                </a:cxn>
                <a:cxn ang="0">
                  <a:pos x="243" y="57"/>
                </a:cxn>
                <a:cxn ang="0">
                  <a:pos x="233" y="50"/>
                </a:cxn>
                <a:cxn ang="0">
                  <a:pos x="188" y="42"/>
                </a:cxn>
                <a:cxn ang="0">
                  <a:pos x="170" y="38"/>
                </a:cxn>
                <a:cxn ang="0">
                  <a:pos x="135" y="32"/>
                </a:cxn>
                <a:cxn ang="0">
                  <a:pos x="124" y="17"/>
                </a:cxn>
                <a:cxn ang="0">
                  <a:pos x="95" y="21"/>
                </a:cxn>
                <a:cxn ang="0">
                  <a:pos x="95" y="3"/>
                </a:cxn>
                <a:cxn ang="0">
                  <a:pos x="70" y="8"/>
                </a:cxn>
                <a:cxn ang="0">
                  <a:pos x="39" y="15"/>
                </a:cxn>
              </a:cxnLst>
              <a:rect l="0" t="0" r="r" b="b"/>
              <a:pathLst>
                <a:path w="302" h="314">
                  <a:moveTo>
                    <a:pt x="39" y="15"/>
                  </a:moveTo>
                  <a:cubicBezTo>
                    <a:pt x="37" y="16"/>
                    <a:pt x="36" y="16"/>
                    <a:pt x="35" y="18"/>
                  </a:cubicBezTo>
                  <a:cubicBezTo>
                    <a:pt x="34" y="19"/>
                    <a:pt x="34" y="20"/>
                    <a:pt x="32" y="21"/>
                  </a:cubicBezTo>
                  <a:cubicBezTo>
                    <a:pt x="31" y="22"/>
                    <a:pt x="30" y="22"/>
                    <a:pt x="29" y="23"/>
                  </a:cubicBezTo>
                  <a:cubicBezTo>
                    <a:pt x="27" y="25"/>
                    <a:pt x="27" y="27"/>
                    <a:pt x="27" y="29"/>
                  </a:cubicBezTo>
                  <a:cubicBezTo>
                    <a:pt x="26" y="32"/>
                    <a:pt x="25" y="33"/>
                    <a:pt x="25" y="36"/>
                  </a:cubicBezTo>
                  <a:cubicBezTo>
                    <a:pt x="25" y="43"/>
                    <a:pt x="28" y="47"/>
                    <a:pt x="28" y="54"/>
                  </a:cubicBezTo>
                  <a:cubicBezTo>
                    <a:pt x="28" y="59"/>
                    <a:pt x="28" y="62"/>
                    <a:pt x="26" y="66"/>
                  </a:cubicBezTo>
                  <a:cubicBezTo>
                    <a:pt x="24" y="68"/>
                    <a:pt x="22" y="69"/>
                    <a:pt x="20" y="71"/>
                  </a:cubicBezTo>
                  <a:cubicBezTo>
                    <a:pt x="17" y="73"/>
                    <a:pt x="16" y="75"/>
                    <a:pt x="14" y="78"/>
                  </a:cubicBezTo>
                  <a:cubicBezTo>
                    <a:pt x="7" y="86"/>
                    <a:pt x="7" y="93"/>
                    <a:pt x="0" y="101"/>
                  </a:cubicBezTo>
                  <a:cubicBezTo>
                    <a:pt x="6" y="107"/>
                    <a:pt x="9" y="111"/>
                    <a:pt x="13" y="118"/>
                  </a:cubicBezTo>
                  <a:cubicBezTo>
                    <a:pt x="15" y="122"/>
                    <a:pt x="17" y="125"/>
                    <a:pt x="17" y="130"/>
                  </a:cubicBezTo>
                  <a:cubicBezTo>
                    <a:pt x="17" y="133"/>
                    <a:pt x="14" y="134"/>
                    <a:pt x="13" y="137"/>
                  </a:cubicBezTo>
                  <a:cubicBezTo>
                    <a:pt x="11" y="141"/>
                    <a:pt x="11" y="143"/>
                    <a:pt x="11" y="146"/>
                  </a:cubicBezTo>
                  <a:cubicBezTo>
                    <a:pt x="11" y="150"/>
                    <a:pt x="12" y="151"/>
                    <a:pt x="12" y="155"/>
                  </a:cubicBezTo>
                  <a:cubicBezTo>
                    <a:pt x="12" y="159"/>
                    <a:pt x="12" y="161"/>
                    <a:pt x="13" y="165"/>
                  </a:cubicBezTo>
                  <a:cubicBezTo>
                    <a:pt x="13" y="165"/>
                    <a:pt x="13" y="165"/>
                    <a:pt x="13" y="165"/>
                  </a:cubicBezTo>
                  <a:cubicBezTo>
                    <a:pt x="14" y="166"/>
                    <a:pt x="14" y="167"/>
                    <a:pt x="15" y="167"/>
                  </a:cubicBezTo>
                  <a:cubicBezTo>
                    <a:pt x="25" y="170"/>
                    <a:pt x="32" y="172"/>
                    <a:pt x="42" y="177"/>
                  </a:cubicBezTo>
                  <a:cubicBezTo>
                    <a:pt x="48" y="180"/>
                    <a:pt x="53" y="180"/>
                    <a:pt x="58" y="186"/>
                  </a:cubicBezTo>
                  <a:cubicBezTo>
                    <a:pt x="61" y="190"/>
                    <a:pt x="61" y="194"/>
                    <a:pt x="65" y="197"/>
                  </a:cubicBezTo>
                  <a:cubicBezTo>
                    <a:pt x="67" y="199"/>
                    <a:pt x="68" y="199"/>
                    <a:pt x="71" y="201"/>
                  </a:cubicBezTo>
                  <a:cubicBezTo>
                    <a:pt x="79" y="206"/>
                    <a:pt x="84" y="208"/>
                    <a:pt x="92" y="212"/>
                  </a:cubicBezTo>
                  <a:cubicBezTo>
                    <a:pt x="102" y="217"/>
                    <a:pt x="107" y="226"/>
                    <a:pt x="106" y="237"/>
                  </a:cubicBezTo>
                  <a:cubicBezTo>
                    <a:pt x="105" y="241"/>
                    <a:pt x="105" y="245"/>
                    <a:pt x="104" y="249"/>
                  </a:cubicBezTo>
                  <a:cubicBezTo>
                    <a:pt x="104" y="249"/>
                    <a:pt x="104" y="249"/>
                    <a:pt x="104" y="249"/>
                  </a:cubicBezTo>
                  <a:cubicBezTo>
                    <a:pt x="104" y="252"/>
                    <a:pt x="107" y="253"/>
                    <a:pt x="109" y="256"/>
                  </a:cubicBezTo>
                  <a:cubicBezTo>
                    <a:pt x="110" y="258"/>
                    <a:pt x="111" y="259"/>
                    <a:pt x="111" y="260"/>
                  </a:cubicBezTo>
                  <a:cubicBezTo>
                    <a:pt x="111" y="263"/>
                    <a:pt x="110" y="265"/>
                    <a:pt x="110" y="268"/>
                  </a:cubicBezTo>
                  <a:cubicBezTo>
                    <a:pt x="109" y="272"/>
                    <a:pt x="109" y="275"/>
                    <a:pt x="109" y="280"/>
                  </a:cubicBezTo>
                  <a:cubicBezTo>
                    <a:pt x="108" y="283"/>
                    <a:pt x="109" y="286"/>
                    <a:pt x="110" y="289"/>
                  </a:cubicBezTo>
                  <a:cubicBezTo>
                    <a:pt x="111" y="292"/>
                    <a:pt x="113" y="293"/>
                    <a:pt x="114" y="295"/>
                  </a:cubicBezTo>
                  <a:cubicBezTo>
                    <a:pt x="116" y="299"/>
                    <a:pt x="117" y="301"/>
                    <a:pt x="120" y="304"/>
                  </a:cubicBezTo>
                  <a:cubicBezTo>
                    <a:pt x="124" y="309"/>
                    <a:pt x="129" y="308"/>
                    <a:pt x="135" y="309"/>
                  </a:cubicBezTo>
                  <a:cubicBezTo>
                    <a:pt x="138" y="309"/>
                    <a:pt x="139" y="309"/>
                    <a:pt x="141" y="311"/>
                  </a:cubicBezTo>
                  <a:cubicBezTo>
                    <a:pt x="142" y="312"/>
                    <a:pt x="143" y="313"/>
                    <a:pt x="143" y="314"/>
                  </a:cubicBezTo>
                  <a:cubicBezTo>
                    <a:pt x="143" y="314"/>
                    <a:pt x="143" y="314"/>
                    <a:pt x="143" y="314"/>
                  </a:cubicBezTo>
                  <a:cubicBezTo>
                    <a:pt x="293" y="290"/>
                    <a:pt x="293" y="290"/>
                    <a:pt x="293" y="290"/>
                  </a:cubicBezTo>
                  <a:cubicBezTo>
                    <a:pt x="293" y="290"/>
                    <a:pt x="293" y="290"/>
                    <a:pt x="293" y="290"/>
                  </a:cubicBezTo>
                  <a:cubicBezTo>
                    <a:pt x="293" y="288"/>
                    <a:pt x="293" y="288"/>
                    <a:pt x="293" y="288"/>
                  </a:cubicBezTo>
                  <a:cubicBezTo>
                    <a:pt x="293" y="282"/>
                    <a:pt x="293" y="279"/>
                    <a:pt x="293" y="273"/>
                  </a:cubicBezTo>
                  <a:cubicBezTo>
                    <a:pt x="292" y="265"/>
                    <a:pt x="287" y="262"/>
                    <a:pt x="284" y="255"/>
                  </a:cubicBezTo>
                  <a:cubicBezTo>
                    <a:pt x="283" y="254"/>
                    <a:pt x="283" y="253"/>
                    <a:pt x="283" y="252"/>
                  </a:cubicBezTo>
                  <a:cubicBezTo>
                    <a:pt x="283" y="249"/>
                    <a:pt x="282" y="247"/>
                    <a:pt x="282" y="244"/>
                  </a:cubicBezTo>
                  <a:cubicBezTo>
                    <a:pt x="281" y="236"/>
                    <a:pt x="279" y="231"/>
                    <a:pt x="279" y="223"/>
                  </a:cubicBezTo>
                  <a:cubicBezTo>
                    <a:pt x="279" y="216"/>
                    <a:pt x="281" y="213"/>
                    <a:pt x="284" y="207"/>
                  </a:cubicBezTo>
                  <a:cubicBezTo>
                    <a:pt x="285" y="205"/>
                    <a:pt x="286" y="204"/>
                    <a:pt x="286" y="202"/>
                  </a:cubicBezTo>
                  <a:cubicBezTo>
                    <a:pt x="286" y="199"/>
                    <a:pt x="285" y="198"/>
                    <a:pt x="284" y="195"/>
                  </a:cubicBezTo>
                  <a:cubicBezTo>
                    <a:pt x="283" y="192"/>
                    <a:pt x="282" y="189"/>
                    <a:pt x="282" y="185"/>
                  </a:cubicBezTo>
                  <a:cubicBezTo>
                    <a:pt x="282" y="178"/>
                    <a:pt x="284" y="175"/>
                    <a:pt x="287" y="169"/>
                  </a:cubicBezTo>
                  <a:cubicBezTo>
                    <a:pt x="288" y="166"/>
                    <a:pt x="290" y="164"/>
                    <a:pt x="290" y="161"/>
                  </a:cubicBezTo>
                  <a:cubicBezTo>
                    <a:pt x="290" y="157"/>
                    <a:pt x="288" y="155"/>
                    <a:pt x="288" y="151"/>
                  </a:cubicBezTo>
                  <a:cubicBezTo>
                    <a:pt x="288" y="145"/>
                    <a:pt x="290" y="142"/>
                    <a:pt x="292" y="136"/>
                  </a:cubicBezTo>
                  <a:cubicBezTo>
                    <a:pt x="294" y="129"/>
                    <a:pt x="295" y="125"/>
                    <a:pt x="297" y="119"/>
                  </a:cubicBezTo>
                  <a:cubicBezTo>
                    <a:pt x="298" y="117"/>
                    <a:pt x="299" y="116"/>
                    <a:pt x="299" y="115"/>
                  </a:cubicBezTo>
                  <a:cubicBezTo>
                    <a:pt x="301" y="110"/>
                    <a:pt x="299" y="107"/>
                    <a:pt x="300" y="102"/>
                  </a:cubicBezTo>
                  <a:cubicBezTo>
                    <a:pt x="300" y="101"/>
                    <a:pt x="302" y="101"/>
                    <a:pt x="302" y="100"/>
                  </a:cubicBezTo>
                  <a:cubicBezTo>
                    <a:pt x="302" y="98"/>
                    <a:pt x="302" y="97"/>
                    <a:pt x="302" y="94"/>
                  </a:cubicBezTo>
                  <a:cubicBezTo>
                    <a:pt x="297" y="97"/>
                    <a:pt x="292" y="98"/>
                    <a:pt x="290" y="104"/>
                  </a:cubicBezTo>
                  <a:cubicBezTo>
                    <a:pt x="287" y="110"/>
                    <a:pt x="288" y="114"/>
                    <a:pt x="284" y="119"/>
                  </a:cubicBezTo>
                  <a:cubicBezTo>
                    <a:pt x="284" y="120"/>
                    <a:pt x="283" y="122"/>
                    <a:pt x="282" y="123"/>
                  </a:cubicBezTo>
                  <a:cubicBezTo>
                    <a:pt x="281" y="124"/>
                    <a:pt x="279" y="124"/>
                    <a:pt x="278" y="125"/>
                  </a:cubicBezTo>
                  <a:cubicBezTo>
                    <a:pt x="276" y="128"/>
                    <a:pt x="276" y="130"/>
                    <a:pt x="274" y="133"/>
                  </a:cubicBezTo>
                  <a:cubicBezTo>
                    <a:pt x="269" y="139"/>
                    <a:pt x="267" y="144"/>
                    <a:pt x="260" y="147"/>
                  </a:cubicBezTo>
                  <a:cubicBezTo>
                    <a:pt x="260" y="143"/>
                    <a:pt x="260" y="143"/>
                    <a:pt x="260" y="143"/>
                  </a:cubicBezTo>
                  <a:cubicBezTo>
                    <a:pt x="260" y="138"/>
                    <a:pt x="261" y="135"/>
                    <a:pt x="263" y="130"/>
                  </a:cubicBezTo>
                  <a:cubicBezTo>
                    <a:pt x="264" y="127"/>
                    <a:pt x="264" y="125"/>
                    <a:pt x="265" y="122"/>
                  </a:cubicBezTo>
                  <a:cubicBezTo>
                    <a:pt x="268" y="117"/>
                    <a:pt x="270" y="115"/>
                    <a:pt x="270" y="110"/>
                  </a:cubicBezTo>
                  <a:cubicBezTo>
                    <a:pt x="270" y="104"/>
                    <a:pt x="270" y="104"/>
                    <a:pt x="270" y="104"/>
                  </a:cubicBezTo>
                  <a:cubicBezTo>
                    <a:pt x="270" y="104"/>
                    <a:pt x="270" y="104"/>
                    <a:pt x="270" y="104"/>
                  </a:cubicBezTo>
                  <a:cubicBezTo>
                    <a:pt x="269" y="100"/>
                    <a:pt x="268" y="95"/>
                    <a:pt x="266" y="92"/>
                  </a:cubicBezTo>
                  <a:cubicBezTo>
                    <a:pt x="265" y="90"/>
                    <a:pt x="264" y="89"/>
                    <a:pt x="263" y="86"/>
                  </a:cubicBezTo>
                  <a:cubicBezTo>
                    <a:pt x="259" y="77"/>
                    <a:pt x="256" y="72"/>
                    <a:pt x="256" y="62"/>
                  </a:cubicBezTo>
                  <a:cubicBezTo>
                    <a:pt x="252" y="62"/>
                    <a:pt x="250" y="62"/>
                    <a:pt x="246" y="60"/>
                  </a:cubicBezTo>
                  <a:cubicBezTo>
                    <a:pt x="245" y="59"/>
                    <a:pt x="244" y="58"/>
                    <a:pt x="243" y="57"/>
                  </a:cubicBezTo>
                  <a:cubicBezTo>
                    <a:pt x="242" y="55"/>
                    <a:pt x="242" y="53"/>
                    <a:pt x="240" y="51"/>
                  </a:cubicBezTo>
                  <a:cubicBezTo>
                    <a:pt x="238" y="50"/>
                    <a:pt x="236" y="51"/>
                    <a:pt x="233" y="50"/>
                  </a:cubicBezTo>
                  <a:cubicBezTo>
                    <a:pt x="229" y="50"/>
                    <a:pt x="227" y="49"/>
                    <a:pt x="223" y="49"/>
                  </a:cubicBezTo>
                  <a:cubicBezTo>
                    <a:pt x="209" y="47"/>
                    <a:pt x="202" y="45"/>
                    <a:pt x="188" y="42"/>
                  </a:cubicBezTo>
                  <a:cubicBezTo>
                    <a:pt x="184" y="41"/>
                    <a:pt x="182" y="40"/>
                    <a:pt x="178" y="39"/>
                  </a:cubicBezTo>
                  <a:cubicBezTo>
                    <a:pt x="175" y="39"/>
                    <a:pt x="173" y="39"/>
                    <a:pt x="170" y="38"/>
                  </a:cubicBezTo>
                  <a:cubicBezTo>
                    <a:pt x="163" y="37"/>
                    <a:pt x="159" y="36"/>
                    <a:pt x="153" y="34"/>
                  </a:cubicBezTo>
                  <a:cubicBezTo>
                    <a:pt x="146" y="33"/>
                    <a:pt x="142" y="32"/>
                    <a:pt x="135" y="32"/>
                  </a:cubicBezTo>
                  <a:cubicBezTo>
                    <a:pt x="129" y="31"/>
                    <a:pt x="126" y="24"/>
                    <a:pt x="124" y="17"/>
                  </a:cubicBezTo>
                  <a:cubicBezTo>
                    <a:pt x="124" y="17"/>
                    <a:pt x="124" y="17"/>
                    <a:pt x="124" y="17"/>
                  </a:cubicBezTo>
                  <a:cubicBezTo>
                    <a:pt x="121" y="18"/>
                    <a:pt x="118" y="19"/>
                    <a:pt x="114" y="20"/>
                  </a:cubicBezTo>
                  <a:cubicBezTo>
                    <a:pt x="107" y="21"/>
                    <a:pt x="102" y="18"/>
                    <a:pt x="95" y="21"/>
                  </a:cubicBezTo>
                  <a:cubicBezTo>
                    <a:pt x="95" y="8"/>
                    <a:pt x="95" y="8"/>
                    <a:pt x="95" y="8"/>
                  </a:cubicBezTo>
                  <a:cubicBezTo>
                    <a:pt x="95" y="6"/>
                    <a:pt x="96" y="5"/>
                    <a:pt x="95" y="3"/>
                  </a:cubicBezTo>
                  <a:cubicBezTo>
                    <a:pt x="95" y="2"/>
                    <a:pt x="94" y="1"/>
                    <a:pt x="93" y="0"/>
                  </a:cubicBezTo>
                  <a:cubicBezTo>
                    <a:pt x="84" y="4"/>
                    <a:pt x="78" y="4"/>
                    <a:pt x="70" y="8"/>
                  </a:cubicBezTo>
                  <a:cubicBezTo>
                    <a:pt x="61" y="12"/>
                    <a:pt x="55" y="15"/>
                    <a:pt x="45" y="15"/>
                  </a:cubicBezTo>
                  <a:cubicBezTo>
                    <a:pt x="43" y="15"/>
                    <a:pt x="41" y="14"/>
                    <a:pt x="39" y="15"/>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42" name="Freeform 42">
              <a:extLst>
                <a:ext uri="{FF2B5EF4-FFF2-40B4-BE49-F238E27FC236}">
                  <a16:creationId xmlns:a16="http://schemas.microsoft.com/office/drawing/2014/main" id="{A5237EA3-85F7-E6BA-09CE-BECDD9C55654}"/>
                </a:ext>
              </a:extLst>
            </p:cNvPr>
            <p:cNvSpPr>
              <a:spLocks noEditPoints="1"/>
            </p:cNvSpPr>
            <p:nvPr/>
          </p:nvSpPr>
          <p:spPr bwMode="auto">
            <a:xfrm>
              <a:off x="4387850" y="1658938"/>
              <a:ext cx="676275" cy="666750"/>
            </a:xfrm>
            <a:custGeom>
              <a:avLst/>
              <a:gdLst/>
              <a:ahLst/>
              <a:cxnLst>
                <a:cxn ang="0">
                  <a:pos x="54" y="16"/>
                </a:cxn>
                <a:cxn ang="0">
                  <a:pos x="55" y="7"/>
                </a:cxn>
                <a:cxn ang="0">
                  <a:pos x="0" y="119"/>
                </a:cxn>
                <a:cxn ang="0">
                  <a:pos x="54" y="141"/>
                </a:cxn>
                <a:cxn ang="0">
                  <a:pos x="116" y="153"/>
                </a:cxn>
                <a:cxn ang="0">
                  <a:pos x="139" y="188"/>
                </a:cxn>
                <a:cxn ang="0">
                  <a:pos x="146" y="203"/>
                </a:cxn>
                <a:cxn ang="0">
                  <a:pos x="169" y="156"/>
                </a:cxn>
                <a:cxn ang="0">
                  <a:pos x="181" y="153"/>
                </a:cxn>
                <a:cxn ang="0">
                  <a:pos x="190" y="153"/>
                </a:cxn>
                <a:cxn ang="0">
                  <a:pos x="214" y="134"/>
                </a:cxn>
                <a:cxn ang="0">
                  <a:pos x="241" y="115"/>
                </a:cxn>
                <a:cxn ang="0">
                  <a:pos x="265" y="115"/>
                </a:cxn>
                <a:cxn ang="0">
                  <a:pos x="285" y="113"/>
                </a:cxn>
                <a:cxn ang="0">
                  <a:pos x="310" y="107"/>
                </a:cxn>
                <a:cxn ang="0">
                  <a:pos x="293" y="88"/>
                </a:cxn>
                <a:cxn ang="0">
                  <a:pos x="265" y="93"/>
                </a:cxn>
                <a:cxn ang="0">
                  <a:pos x="254" y="65"/>
                </a:cxn>
                <a:cxn ang="0">
                  <a:pos x="214" y="83"/>
                </a:cxn>
                <a:cxn ang="0">
                  <a:pos x="178" y="106"/>
                </a:cxn>
                <a:cxn ang="0">
                  <a:pos x="130" y="89"/>
                </a:cxn>
                <a:cxn ang="0">
                  <a:pos x="91" y="88"/>
                </a:cxn>
                <a:cxn ang="0">
                  <a:pos x="110" y="55"/>
                </a:cxn>
                <a:cxn ang="0">
                  <a:pos x="111" y="41"/>
                </a:cxn>
                <a:cxn ang="0">
                  <a:pos x="71" y="63"/>
                </a:cxn>
                <a:cxn ang="0">
                  <a:pos x="43" y="90"/>
                </a:cxn>
                <a:cxn ang="0">
                  <a:pos x="15" y="112"/>
                </a:cxn>
                <a:cxn ang="0">
                  <a:pos x="0" y="119"/>
                </a:cxn>
                <a:cxn ang="0">
                  <a:pos x="224" y="431"/>
                </a:cxn>
                <a:cxn ang="0">
                  <a:pos x="236" y="408"/>
                </a:cxn>
                <a:cxn ang="0">
                  <a:pos x="243" y="372"/>
                </a:cxn>
                <a:cxn ang="0">
                  <a:pos x="236" y="316"/>
                </a:cxn>
                <a:cxn ang="0">
                  <a:pos x="221" y="249"/>
                </a:cxn>
                <a:cxn ang="0">
                  <a:pos x="221" y="221"/>
                </a:cxn>
                <a:cxn ang="0">
                  <a:pos x="238" y="193"/>
                </a:cxn>
                <a:cxn ang="0">
                  <a:pos x="253" y="198"/>
                </a:cxn>
                <a:cxn ang="0">
                  <a:pos x="266" y="168"/>
                </a:cxn>
                <a:cxn ang="0">
                  <a:pos x="280" y="137"/>
                </a:cxn>
                <a:cxn ang="0">
                  <a:pos x="312" y="140"/>
                </a:cxn>
                <a:cxn ang="0">
                  <a:pos x="352" y="153"/>
                </a:cxn>
                <a:cxn ang="0">
                  <a:pos x="360" y="176"/>
                </a:cxn>
                <a:cxn ang="0">
                  <a:pos x="366" y="223"/>
                </a:cxn>
                <a:cxn ang="0">
                  <a:pos x="349" y="257"/>
                </a:cxn>
                <a:cxn ang="0">
                  <a:pos x="361" y="267"/>
                </a:cxn>
                <a:cxn ang="0">
                  <a:pos x="375" y="253"/>
                </a:cxn>
                <a:cxn ang="0">
                  <a:pos x="390" y="236"/>
                </a:cxn>
                <a:cxn ang="0">
                  <a:pos x="412" y="245"/>
                </a:cxn>
                <a:cxn ang="0">
                  <a:pos x="439" y="300"/>
                </a:cxn>
                <a:cxn ang="0">
                  <a:pos x="421" y="327"/>
                </a:cxn>
                <a:cxn ang="0">
                  <a:pos x="415" y="355"/>
                </a:cxn>
                <a:cxn ang="0">
                  <a:pos x="412" y="378"/>
                </a:cxn>
                <a:cxn ang="0">
                  <a:pos x="333" y="418"/>
                </a:cxn>
              </a:cxnLst>
              <a:rect l="0" t="0" r="r" b="b"/>
              <a:pathLst>
                <a:path w="439" h="431">
                  <a:moveTo>
                    <a:pt x="40" y="21"/>
                  </a:moveTo>
                  <a:cubicBezTo>
                    <a:pt x="43" y="22"/>
                    <a:pt x="45" y="23"/>
                    <a:pt x="47" y="26"/>
                  </a:cubicBezTo>
                  <a:cubicBezTo>
                    <a:pt x="48" y="24"/>
                    <a:pt x="48" y="23"/>
                    <a:pt x="50" y="22"/>
                  </a:cubicBezTo>
                  <a:cubicBezTo>
                    <a:pt x="51" y="20"/>
                    <a:pt x="52" y="18"/>
                    <a:pt x="54" y="16"/>
                  </a:cubicBezTo>
                  <a:cubicBezTo>
                    <a:pt x="59" y="11"/>
                    <a:pt x="63" y="8"/>
                    <a:pt x="65" y="1"/>
                  </a:cubicBezTo>
                  <a:cubicBezTo>
                    <a:pt x="64" y="1"/>
                    <a:pt x="63" y="0"/>
                    <a:pt x="61" y="0"/>
                  </a:cubicBezTo>
                  <a:cubicBezTo>
                    <a:pt x="60" y="0"/>
                    <a:pt x="60" y="2"/>
                    <a:pt x="60" y="2"/>
                  </a:cubicBezTo>
                  <a:cubicBezTo>
                    <a:pt x="58" y="4"/>
                    <a:pt x="57" y="5"/>
                    <a:pt x="55" y="7"/>
                  </a:cubicBezTo>
                  <a:cubicBezTo>
                    <a:pt x="55" y="8"/>
                    <a:pt x="54" y="8"/>
                    <a:pt x="53" y="8"/>
                  </a:cubicBezTo>
                  <a:cubicBezTo>
                    <a:pt x="53" y="9"/>
                    <a:pt x="53" y="10"/>
                    <a:pt x="52" y="10"/>
                  </a:cubicBezTo>
                  <a:cubicBezTo>
                    <a:pt x="48" y="14"/>
                    <a:pt x="44" y="16"/>
                    <a:pt x="40" y="21"/>
                  </a:cubicBezTo>
                  <a:close/>
                  <a:moveTo>
                    <a:pt x="0" y="119"/>
                  </a:moveTo>
                  <a:cubicBezTo>
                    <a:pt x="2" y="126"/>
                    <a:pt x="5" y="133"/>
                    <a:pt x="11" y="134"/>
                  </a:cubicBezTo>
                  <a:cubicBezTo>
                    <a:pt x="18" y="134"/>
                    <a:pt x="22" y="135"/>
                    <a:pt x="29" y="136"/>
                  </a:cubicBezTo>
                  <a:cubicBezTo>
                    <a:pt x="35" y="138"/>
                    <a:pt x="39" y="139"/>
                    <a:pt x="46" y="140"/>
                  </a:cubicBezTo>
                  <a:cubicBezTo>
                    <a:pt x="49" y="141"/>
                    <a:pt x="51" y="141"/>
                    <a:pt x="54" y="141"/>
                  </a:cubicBezTo>
                  <a:cubicBezTo>
                    <a:pt x="58" y="142"/>
                    <a:pt x="60" y="143"/>
                    <a:pt x="64" y="144"/>
                  </a:cubicBezTo>
                  <a:cubicBezTo>
                    <a:pt x="78" y="147"/>
                    <a:pt x="85" y="149"/>
                    <a:pt x="99" y="151"/>
                  </a:cubicBezTo>
                  <a:cubicBezTo>
                    <a:pt x="103" y="151"/>
                    <a:pt x="105" y="152"/>
                    <a:pt x="109" y="152"/>
                  </a:cubicBezTo>
                  <a:cubicBezTo>
                    <a:pt x="112" y="153"/>
                    <a:pt x="114" y="152"/>
                    <a:pt x="116" y="153"/>
                  </a:cubicBezTo>
                  <a:cubicBezTo>
                    <a:pt x="118" y="155"/>
                    <a:pt x="118" y="157"/>
                    <a:pt x="119" y="159"/>
                  </a:cubicBezTo>
                  <a:cubicBezTo>
                    <a:pt x="120" y="160"/>
                    <a:pt x="121" y="161"/>
                    <a:pt x="122" y="162"/>
                  </a:cubicBezTo>
                  <a:cubicBezTo>
                    <a:pt x="126" y="164"/>
                    <a:pt x="128" y="164"/>
                    <a:pt x="132" y="164"/>
                  </a:cubicBezTo>
                  <a:cubicBezTo>
                    <a:pt x="132" y="174"/>
                    <a:pt x="135" y="179"/>
                    <a:pt x="139" y="188"/>
                  </a:cubicBezTo>
                  <a:cubicBezTo>
                    <a:pt x="140" y="191"/>
                    <a:pt x="141" y="192"/>
                    <a:pt x="142" y="194"/>
                  </a:cubicBezTo>
                  <a:cubicBezTo>
                    <a:pt x="144" y="197"/>
                    <a:pt x="145" y="202"/>
                    <a:pt x="146" y="206"/>
                  </a:cubicBezTo>
                  <a:cubicBezTo>
                    <a:pt x="146" y="206"/>
                    <a:pt x="146" y="206"/>
                    <a:pt x="146" y="206"/>
                  </a:cubicBezTo>
                  <a:cubicBezTo>
                    <a:pt x="146" y="203"/>
                    <a:pt x="146" y="203"/>
                    <a:pt x="146" y="203"/>
                  </a:cubicBezTo>
                  <a:cubicBezTo>
                    <a:pt x="146" y="197"/>
                    <a:pt x="149" y="194"/>
                    <a:pt x="152" y="189"/>
                  </a:cubicBezTo>
                  <a:cubicBezTo>
                    <a:pt x="155" y="183"/>
                    <a:pt x="157" y="179"/>
                    <a:pt x="160" y="173"/>
                  </a:cubicBezTo>
                  <a:cubicBezTo>
                    <a:pt x="162" y="169"/>
                    <a:pt x="163" y="166"/>
                    <a:pt x="166" y="162"/>
                  </a:cubicBezTo>
                  <a:cubicBezTo>
                    <a:pt x="167" y="160"/>
                    <a:pt x="169" y="158"/>
                    <a:pt x="169" y="156"/>
                  </a:cubicBezTo>
                  <a:cubicBezTo>
                    <a:pt x="170" y="151"/>
                    <a:pt x="168" y="148"/>
                    <a:pt x="169" y="142"/>
                  </a:cubicBezTo>
                  <a:cubicBezTo>
                    <a:pt x="171" y="143"/>
                    <a:pt x="171" y="143"/>
                    <a:pt x="171" y="143"/>
                  </a:cubicBezTo>
                  <a:cubicBezTo>
                    <a:pt x="172" y="146"/>
                    <a:pt x="172" y="149"/>
                    <a:pt x="175" y="151"/>
                  </a:cubicBezTo>
                  <a:cubicBezTo>
                    <a:pt x="177" y="152"/>
                    <a:pt x="178" y="153"/>
                    <a:pt x="181" y="153"/>
                  </a:cubicBezTo>
                  <a:cubicBezTo>
                    <a:pt x="182" y="148"/>
                    <a:pt x="186" y="145"/>
                    <a:pt x="191" y="145"/>
                  </a:cubicBezTo>
                  <a:cubicBezTo>
                    <a:pt x="192" y="145"/>
                    <a:pt x="192" y="146"/>
                    <a:pt x="193" y="146"/>
                  </a:cubicBezTo>
                  <a:cubicBezTo>
                    <a:pt x="193" y="147"/>
                    <a:pt x="193" y="148"/>
                    <a:pt x="192" y="149"/>
                  </a:cubicBezTo>
                  <a:cubicBezTo>
                    <a:pt x="192" y="151"/>
                    <a:pt x="190" y="152"/>
                    <a:pt x="190" y="153"/>
                  </a:cubicBezTo>
                  <a:cubicBezTo>
                    <a:pt x="190" y="156"/>
                    <a:pt x="192" y="158"/>
                    <a:pt x="194" y="160"/>
                  </a:cubicBezTo>
                  <a:cubicBezTo>
                    <a:pt x="197" y="155"/>
                    <a:pt x="199" y="152"/>
                    <a:pt x="201" y="148"/>
                  </a:cubicBezTo>
                  <a:cubicBezTo>
                    <a:pt x="203" y="145"/>
                    <a:pt x="205" y="144"/>
                    <a:pt x="206" y="142"/>
                  </a:cubicBezTo>
                  <a:cubicBezTo>
                    <a:pt x="208" y="138"/>
                    <a:pt x="210" y="135"/>
                    <a:pt x="214" y="134"/>
                  </a:cubicBezTo>
                  <a:cubicBezTo>
                    <a:pt x="215" y="134"/>
                    <a:pt x="217" y="134"/>
                    <a:pt x="218" y="134"/>
                  </a:cubicBezTo>
                  <a:cubicBezTo>
                    <a:pt x="220" y="133"/>
                    <a:pt x="222" y="131"/>
                    <a:pt x="224" y="130"/>
                  </a:cubicBezTo>
                  <a:cubicBezTo>
                    <a:pt x="229" y="127"/>
                    <a:pt x="231" y="125"/>
                    <a:pt x="235" y="120"/>
                  </a:cubicBezTo>
                  <a:cubicBezTo>
                    <a:pt x="237" y="118"/>
                    <a:pt x="239" y="117"/>
                    <a:pt x="241" y="115"/>
                  </a:cubicBezTo>
                  <a:cubicBezTo>
                    <a:pt x="241" y="115"/>
                    <a:pt x="241" y="114"/>
                    <a:pt x="242" y="113"/>
                  </a:cubicBezTo>
                  <a:cubicBezTo>
                    <a:pt x="243" y="112"/>
                    <a:pt x="245" y="112"/>
                    <a:pt x="247" y="112"/>
                  </a:cubicBezTo>
                  <a:cubicBezTo>
                    <a:pt x="253" y="112"/>
                    <a:pt x="257" y="113"/>
                    <a:pt x="263" y="114"/>
                  </a:cubicBezTo>
                  <a:cubicBezTo>
                    <a:pt x="264" y="114"/>
                    <a:pt x="264" y="115"/>
                    <a:pt x="265" y="115"/>
                  </a:cubicBezTo>
                  <a:cubicBezTo>
                    <a:pt x="268" y="116"/>
                    <a:pt x="270" y="116"/>
                    <a:pt x="273" y="117"/>
                  </a:cubicBezTo>
                  <a:cubicBezTo>
                    <a:pt x="276" y="118"/>
                    <a:pt x="277" y="122"/>
                    <a:pt x="280" y="122"/>
                  </a:cubicBezTo>
                  <a:cubicBezTo>
                    <a:pt x="282" y="122"/>
                    <a:pt x="282" y="120"/>
                    <a:pt x="283" y="119"/>
                  </a:cubicBezTo>
                  <a:cubicBezTo>
                    <a:pt x="284" y="117"/>
                    <a:pt x="284" y="115"/>
                    <a:pt x="285" y="113"/>
                  </a:cubicBezTo>
                  <a:cubicBezTo>
                    <a:pt x="285" y="111"/>
                    <a:pt x="286" y="109"/>
                    <a:pt x="286" y="107"/>
                  </a:cubicBezTo>
                  <a:cubicBezTo>
                    <a:pt x="291" y="107"/>
                    <a:pt x="291" y="107"/>
                    <a:pt x="291" y="107"/>
                  </a:cubicBezTo>
                  <a:cubicBezTo>
                    <a:pt x="305" y="112"/>
                    <a:pt x="305" y="112"/>
                    <a:pt x="305" y="112"/>
                  </a:cubicBezTo>
                  <a:cubicBezTo>
                    <a:pt x="307" y="110"/>
                    <a:pt x="308" y="109"/>
                    <a:pt x="310" y="107"/>
                  </a:cubicBezTo>
                  <a:cubicBezTo>
                    <a:pt x="311" y="106"/>
                    <a:pt x="312" y="105"/>
                    <a:pt x="312" y="103"/>
                  </a:cubicBezTo>
                  <a:cubicBezTo>
                    <a:pt x="312" y="101"/>
                    <a:pt x="310" y="101"/>
                    <a:pt x="308" y="100"/>
                  </a:cubicBezTo>
                  <a:cubicBezTo>
                    <a:pt x="306" y="99"/>
                    <a:pt x="305" y="98"/>
                    <a:pt x="303" y="97"/>
                  </a:cubicBezTo>
                  <a:cubicBezTo>
                    <a:pt x="298" y="95"/>
                    <a:pt x="297" y="91"/>
                    <a:pt x="293" y="88"/>
                  </a:cubicBezTo>
                  <a:cubicBezTo>
                    <a:pt x="292" y="87"/>
                    <a:pt x="292" y="86"/>
                    <a:pt x="291" y="86"/>
                  </a:cubicBezTo>
                  <a:cubicBezTo>
                    <a:pt x="290" y="86"/>
                    <a:pt x="289" y="87"/>
                    <a:pt x="288" y="87"/>
                  </a:cubicBezTo>
                  <a:cubicBezTo>
                    <a:pt x="285" y="88"/>
                    <a:pt x="284" y="88"/>
                    <a:pt x="282" y="89"/>
                  </a:cubicBezTo>
                  <a:cubicBezTo>
                    <a:pt x="276" y="91"/>
                    <a:pt x="272" y="93"/>
                    <a:pt x="265" y="93"/>
                  </a:cubicBezTo>
                  <a:cubicBezTo>
                    <a:pt x="262" y="93"/>
                    <a:pt x="260" y="91"/>
                    <a:pt x="257" y="89"/>
                  </a:cubicBezTo>
                  <a:cubicBezTo>
                    <a:pt x="255" y="87"/>
                    <a:pt x="252" y="86"/>
                    <a:pt x="252" y="83"/>
                  </a:cubicBezTo>
                  <a:cubicBezTo>
                    <a:pt x="252" y="71"/>
                    <a:pt x="252" y="71"/>
                    <a:pt x="252" y="71"/>
                  </a:cubicBezTo>
                  <a:cubicBezTo>
                    <a:pt x="252" y="69"/>
                    <a:pt x="253" y="67"/>
                    <a:pt x="254" y="65"/>
                  </a:cubicBezTo>
                  <a:cubicBezTo>
                    <a:pt x="252" y="66"/>
                    <a:pt x="252" y="66"/>
                    <a:pt x="252" y="66"/>
                  </a:cubicBezTo>
                  <a:cubicBezTo>
                    <a:pt x="245" y="69"/>
                    <a:pt x="242" y="72"/>
                    <a:pt x="236" y="75"/>
                  </a:cubicBezTo>
                  <a:cubicBezTo>
                    <a:pt x="232" y="76"/>
                    <a:pt x="230" y="76"/>
                    <a:pt x="226" y="77"/>
                  </a:cubicBezTo>
                  <a:cubicBezTo>
                    <a:pt x="221" y="79"/>
                    <a:pt x="219" y="82"/>
                    <a:pt x="214" y="83"/>
                  </a:cubicBezTo>
                  <a:cubicBezTo>
                    <a:pt x="208" y="86"/>
                    <a:pt x="203" y="86"/>
                    <a:pt x="197" y="91"/>
                  </a:cubicBezTo>
                  <a:cubicBezTo>
                    <a:pt x="195" y="93"/>
                    <a:pt x="194" y="95"/>
                    <a:pt x="193" y="97"/>
                  </a:cubicBezTo>
                  <a:cubicBezTo>
                    <a:pt x="190" y="99"/>
                    <a:pt x="188" y="100"/>
                    <a:pt x="185" y="102"/>
                  </a:cubicBezTo>
                  <a:cubicBezTo>
                    <a:pt x="182" y="103"/>
                    <a:pt x="181" y="105"/>
                    <a:pt x="178" y="106"/>
                  </a:cubicBezTo>
                  <a:cubicBezTo>
                    <a:pt x="162" y="102"/>
                    <a:pt x="162" y="102"/>
                    <a:pt x="162" y="102"/>
                  </a:cubicBezTo>
                  <a:cubicBezTo>
                    <a:pt x="152" y="104"/>
                    <a:pt x="152" y="104"/>
                    <a:pt x="152" y="104"/>
                  </a:cubicBezTo>
                  <a:cubicBezTo>
                    <a:pt x="144" y="103"/>
                    <a:pt x="140" y="99"/>
                    <a:pt x="135" y="93"/>
                  </a:cubicBezTo>
                  <a:cubicBezTo>
                    <a:pt x="133" y="91"/>
                    <a:pt x="133" y="90"/>
                    <a:pt x="130" y="89"/>
                  </a:cubicBezTo>
                  <a:cubicBezTo>
                    <a:pt x="123" y="84"/>
                    <a:pt x="118" y="83"/>
                    <a:pt x="109" y="82"/>
                  </a:cubicBezTo>
                  <a:cubicBezTo>
                    <a:pt x="107" y="82"/>
                    <a:pt x="106" y="81"/>
                    <a:pt x="104" y="81"/>
                  </a:cubicBezTo>
                  <a:cubicBezTo>
                    <a:pt x="99" y="81"/>
                    <a:pt x="98" y="86"/>
                    <a:pt x="94" y="88"/>
                  </a:cubicBezTo>
                  <a:cubicBezTo>
                    <a:pt x="93" y="88"/>
                    <a:pt x="92" y="87"/>
                    <a:pt x="91" y="88"/>
                  </a:cubicBezTo>
                  <a:cubicBezTo>
                    <a:pt x="91" y="85"/>
                    <a:pt x="91" y="84"/>
                    <a:pt x="91" y="82"/>
                  </a:cubicBezTo>
                  <a:cubicBezTo>
                    <a:pt x="91" y="76"/>
                    <a:pt x="92" y="72"/>
                    <a:pt x="95" y="66"/>
                  </a:cubicBezTo>
                  <a:cubicBezTo>
                    <a:pt x="96" y="64"/>
                    <a:pt x="98" y="64"/>
                    <a:pt x="100" y="63"/>
                  </a:cubicBezTo>
                  <a:cubicBezTo>
                    <a:pt x="105" y="61"/>
                    <a:pt x="107" y="59"/>
                    <a:pt x="110" y="55"/>
                  </a:cubicBezTo>
                  <a:cubicBezTo>
                    <a:pt x="112" y="53"/>
                    <a:pt x="112" y="50"/>
                    <a:pt x="113" y="47"/>
                  </a:cubicBezTo>
                  <a:cubicBezTo>
                    <a:pt x="115" y="45"/>
                    <a:pt x="116" y="43"/>
                    <a:pt x="116" y="40"/>
                  </a:cubicBezTo>
                  <a:cubicBezTo>
                    <a:pt x="113" y="40"/>
                    <a:pt x="113" y="40"/>
                    <a:pt x="113" y="40"/>
                  </a:cubicBezTo>
                  <a:cubicBezTo>
                    <a:pt x="112" y="40"/>
                    <a:pt x="111" y="41"/>
                    <a:pt x="111" y="41"/>
                  </a:cubicBezTo>
                  <a:cubicBezTo>
                    <a:pt x="107" y="42"/>
                    <a:pt x="105" y="43"/>
                    <a:pt x="101" y="44"/>
                  </a:cubicBezTo>
                  <a:cubicBezTo>
                    <a:pt x="98" y="45"/>
                    <a:pt x="96" y="45"/>
                    <a:pt x="93" y="46"/>
                  </a:cubicBezTo>
                  <a:cubicBezTo>
                    <a:pt x="85" y="50"/>
                    <a:pt x="82" y="55"/>
                    <a:pt x="75" y="61"/>
                  </a:cubicBezTo>
                  <a:cubicBezTo>
                    <a:pt x="74" y="61"/>
                    <a:pt x="73" y="62"/>
                    <a:pt x="71" y="63"/>
                  </a:cubicBezTo>
                  <a:cubicBezTo>
                    <a:pt x="67" y="66"/>
                    <a:pt x="66" y="70"/>
                    <a:pt x="62" y="75"/>
                  </a:cubicBezTo>
                  <a:cubicBezTo>
                    <a:pt x="62" y="75"/>
                    <a:pt x="61" y="75"/>
                    <a:pt x="60" y="76"/>
                  </a:cubicBezTo>
                  <a:cubicBezTo>
                    <a:pt x="60" y="77"/>
                    <a:pt x="60" y="77"/>
                    <a:pt x="60" y="78"/>
                  </a:cubicBezTo>
                  <a:cubicBezTo>
                    <a:pt x="55" y="85"/>
                    <a:pt x="47" y="83"/>
                    <a:pt x="43" y="90"/>
                  </a:cubicBezTo>
                  <a:cubicBezTo>
                    <a:pt x="41" y="95"/>
                    <a:pt x="40" y="99"/>
                    <a:pt x="35" y="100"/>
                  </a:cubicBezTo>
                  <a:cubicBezTo>
                    <a:pt x="32" y="101"/>
                    <a:pt x="30" y="99"/>
                    <a:pt x="27" y="100"/>
                  </a:cubicBezTo>
                  <a:cubicBezTo>
                    <a:pt x="25" y="101"/>
                    <a:pt x="25" y="102"/>
                    <a:pt x="23" y="103"/>
                  </a:cubicBezTo>
                  <a:cubicBezTo>
                    <a:pt x="20" y="106"/>
                    <a:pt x="19" y="109"/>
                    <a:pt x="15" y="112"/>
                  </a:cubicBezTo>
                  <a:cubicBezTo>
                    <a:pt x="13" y="114"/>
                    <a:pt x="12" y="116"/>
                    <a:pt x="10" y="117"/>
                  </a:cubicBezTo>
                  <a:cubicBezTo>
                    <a:pt x="9" y="117"/>
                    <a:pt x="7" y="117"/>
                    <a:pt x="6" y="118"/>
                  </a:cubicBezTo>
                  <a:cubicBezTo>
                    <a:pt x="4" y="118"/>
                    <a:pt x="2" y="119"/>
                    <a:pt x="0" y="119"/>
                  </a:cubicBezTo>
                  <a:cubicBezTo>
                    <a:pt x="0" y="119"/>
                    <a:pt x="0" y="119"/>
                    <a:pt x="0" y="119"/>
                  </a:cubicBezTo>
                  <a:close/>
                  <a:moveTo>
                    <a:pt x="333" y="418"/>
                  </a:moveTo>
                  <a:cubicBezTo>
                    <a:pt x="333" y="418"/>
                    <a:pt x="333" y="418"/>
                    <a:pt x="333" y="418"/>
                  </a:cubicBezTo>
                  <a:cubicBezTo>
                    <a:pt x="332" y="411"/>
                    <a:pt x="332" y="411"/>
                    <a:pt x="332" y="411"/>
                  </a:cubicBezTo>
                  <a:cubicBezTo>
                    <a:pt x="224" y="431"/>
                    <a:pt x="224" y="431"/>
                    <a:pt x="224" y="431"/>
                  </a:cubicBezTo>
                  <a:cubicBezTo>
                    <a:pt x="224" y="431"/>
                    <a:pt x="224" y="431"/>
                    <a:pt x="224" y="431"/>
                  </a:cubicBezTo>
                  <a:cubicBezTo>
                    <a:pt x="225" y="430"/>
                    <a:pt x="226" y="429"/>
                    <a:pt x="227" y="428"/>
                  </a:cubicBezTo>
                  <a:cubicBezTo>
                    <a:pt x="228" y="425"/>
                    <a:pt x="228" y="424"/>
                    <a:pt x="229" y="422"/>
                  </a:cubicBezTo>
                  <a:cubicBezTo>
                    <a:pt x="232" y="417"/>
                    <a:pt x="234" y="414"/>
                    <a:pt x="236" y="408"/>
                  </a:cubicBezTo>
                  <a:cubicBezTo>
                    <a:pt x="237" y="405"/>
                    <a:pt x="237" y="403"/>
                    <a:pt x="238" y="400"/>
                  </a:cubicBezTo>
                  <a:cubicBezTo>
                    <a:pt x="239" y="395"/>
                    <a:pt x="240" y="393"/>
                    <a:pt x="240" y="388"/>
                  </a:cubicBezTo>
                  <a:cubicBezTo>
                    <a:pt x="241" y="384"/>
                    <a:pt x="242" y="383"/>
                    <a:pt x="243" y="379"/>
                  </a:cubicBezTo>
                  <a:cubicBezTo>
                    <a:pt x="243" y="376"/>
                    <a:pt x="242" y="375"/>
                    <a:pt x="243" y="372"/>
                  </a:cubicBezTo>
                  <a:cubicBezTo>
                    <a:pt x="243" y="367"/>
                    <a:pt x="244" y="364"/>
                    <a:pt x="244" y="359"/>
                  </a:cubicBezTo>
                  <a:cubicBezTo>
                    <a:pt x="244" y="347"/>
                    <a:pt x="244" y="347"/>
                    <a:pt x="244" y="347"/>
                  </a:cubicBezTo>
                  <a:cubicBezTo>
                    <a:pt x="244" y="343"/>
                    <a:pt x="242" y="341"/>
                    <a:pt x="242" y="337"/>
                  </a:cubicBezTo>
                  <a:cubicBezTo>
                    <a:pt x="240" y="329"/>
                    <a:pt x="241" y="323"/>
                    <a:pt x="236" y="316"/>
                  </a:cubicBezTo>
                  <a:cubicBezTo>
                    <a:pt x="233" y="312"/>
                    <a:pt x="230" y="311"/>
                    <a:pt x="227" y="308"/>
                  </a:cubicBezTo>
                  <a:cubicBezTo>
                    <a:pt x="222" y="302"/>
                    <a:pt x="222" y="296"/>
                    <a:pt x="221" y="288"/>
                  </a:cubicBezTo>
                  <a:cubicBezTo>
                    <a:pt x="220" y="281"/>
                    <a:pt x="217" y="277"/>
                    <a:pt x="217" y="270"/>
                  </a:cubicBezTo>
                  <a:cubicBezTo>
                    <a:pt x="217" y="262"/>
                    <a:pt x="221" y="258"/>
                    <a:pt x="221" y="249"/>
                  </a:cubicBezTo>
                  <a:cubicBezTo>
                    <a:pt x="221" y="240"/>
                    <a:pt x="221" y="240"/>
                    <a:pt x="221" y="240"/>
                  </a:cubicBezTo>
                  <a:cubicBezTo>
                    <a:pt x="221" y="235"/>
                    <a:pt x="220" y="233"/>
                    <a:pt x="220" y="228"/>
                  </a:cubicBezTo>
                  <a:cubicBezTo>
                    <a:pt x="220" y="227"/>
                    <a:pt x="219" y="227"/>
                    <a:pt x="219" y="226"/>
                  </a:cubicBezTo>
                  <a:cubicBezTo>
                    <a:pt x="219" y="224"/>
                    <a:pt x="220" y="223"/>
                    <a:pt x="221" y="221"/>
                  </a:cubicBezTo>
                  <a:cubicBezTo>
                    <a:pt x="223" y="218"/>
                    <a:pt x="223" y="216"/>
                    <a:pt x="224" y="213"/>
                  </a:cubicBezTo>
                  <a:cubicBezTo>
                    <a:pt x="224" y="210"/>
                    <a:pt x="223" y="207"/>
                    <a:pt x="225" y="205"/>
                  </a:cubicBezTo>
                  <a:cubicBezTo>
                    <a:pt x="226" y="204"/>
                    <a:pt x="228" y="204"/>
                    <a:pt x="229" y="203"/>
                  </a:cubicBezTo>
                  <a:cubicBezTo>
                    <a:pt x="233" y="200"/>
                    <a:pt x="235" y="197"/>
                    <a:pt x="238" y="193"/>
                  </a:cubicBezTo>
                  <a:cubicBezTo>
                    <a:pt x="239" y="190"/>
                    <a:pt x="240" y="189"/>
                    <a:pt x="241" y="187"/>
                  </a:cubicBezTo>
                  <a:cubicBezTo>
                    <a:pt x="242" y="185"/>
                    <a:pt x="243" y="182"/>
                    <a:pt x="245" y="182"/>
                  </a:cubicBezTo>
                  <a:cubicBezTo>
                    <a:pt x="250" y="182"/>
                    <a:pt x="250" y="182"/>
                    <a:pt x="250" y="182"/>
                  </a:cubicBezTo>
                  <a:cubicBezTo>
                    <a:pt x="250" y="189"/>
                    <a:pt x="249" y="193"/>
                    <a:pt x="253" y="198"/>
                  </a:cubicBezTo>
                  <a:cubicBezTo>
                    <a:pt x="255" y="201"/>
                    <a:pt x="258" y="201"/>
                    <a:pt x="262" y="202"/>
                  </a:cubicBezTo>
                  <a:cubicBezTo>
                    <a:pt x="264" y="197"/>
                    <a:pt x="264" y="195"/>
                    <a:pt x="264" y="190"/>
                  </a:cubicBezTo>
                  <a:cubicBezTo>
                    <a:pt x="264" y="175"/>
                    <a:pt x="264" y="175"/>
                    <a:pt x="264" y="175"/>
                  </a:cubicBezTo>
                  <a:cubicBezTo>
                    <a:pt x="264" y="172"/>
                    <a:pt x="264" y="170"/>
                    <a:pt x="266" y="168"/>
                  </a:cubicBezTo>
                  <a:cubicBezTo>
                    <a:pt x="272" y="167"/>
                    <a:pt x="275" y="164"/>
                    <a:pt x="279" y="160"/>
                  </a:cubicBezTo>
                  <a:cubicBezTo>
                    <a:pt x="275" y="158"/>
                    <a:pt x="272" y="158"/>
                    <a:pt x="267" y="156"/>
                  </a:cubicBezTo>
                  <a:cubicBezTo>
                    <a:pt x="270" y="151"/>
                    <a:pt x="269" y="147"/>
                    <a:pt x="273" y="142"/>
                  </a:cubicBezTo>
                  <a:cubicBezTo>
                    <a:pt x="274" y="139"/>
                    <a:pt x="277" y="138"/>
                    <a:pt x="280" y="137"/>
                  </a:cubicBezTo>
                  <a:cubicBezTo>
                    <a:pt x="283" y="136"/>
                    <a:pt x="284" y="134"/>
                    <a:pt x="288" y="134"/>
                  </a:cubicBezTo>
                  <a:cubicBezTo>
                    <a:pt x="291" y="134"/>
                    <a:pt x="292" y="139"/>
                    <a:pt x="296" y="139"/>
                  </a:cubicBezTo>
                  <a:cubicBezTo>
                    <a:pt x="300" y="140"/>
                    <a:pt x="302" y="139"/>
                    <a:pt x="306" y="139"/>
                  </a:cubicBezTo>
                  <a:cubicBezTo>
                    <a:pt x="308" y="140"/>
                    <a:pt x="310" y="140"/>
                    <a:pt x="312" y="140"/>
                  </a:cubicBezTo>
                  <a:cubicBezTo>
                    <a:pt x="317" y="142"/>
                    <a:pt x="320" y="145"/>
                    <a:pt x="325" y="145"/>
                  </a:cubicBezTo>
                  <a:cubicBezTo>
                    <a:pt x="329" y="144"/>
                    <a:pt x="331" y="144"/>
                    <a:pt x="335" y="145"/>
                  </a:cubicBezTo>
                  <a:cubicBezTo>
                    <a:pt x="339" y="146"/>
                    <a:pt x="341" y="149"/>
                    <a:pt x="345" y="150"/>
                  </a:cubicBezTo>
                  <a:cubicBezTo>
                    <a:pt x="347" y="152"/>
                    <a:pt x="349" y="153"/>
                    <a:pt x="352" y="153"/>
                  </a:cubicBezTo>
                  <a:cubicBezTo>
                    <a:pt x="356" y="154"/>
                    <a:pt x="360" y="155"/>
                    <a:pt x="360" y="158"/>
                  </a:cubicBezTo>
                  <a:cubicBezTo>
                    <a:pt x="360" y="162"/>
                    <a:pt x="358" y="165"/>
                    <a:pt x="357" y="169"/>
                  </a:cubicBezTo>
                  <a:cubicBezTo>
                    <a:pt x="357" y="170"/>
                    <a:pt x="356" y="170"/>
                    <a:pt x="356" y="171"/>
                  </a:cubicBezTo>
                  <a:cubicBezTo>
                    <a:pt x="356" y="173"/>
                    <a:pt x="358" y="174"/>
                    <a:pt x="360" y="176"/>
                  </a:cubicBezTo>
                  <a:cubicBezTo>
                    <a:pt x="362" y="179"/>
                    <a:pt x="363" y="181"/>
                    <a:pt x="365" y="184"/>
                  </a:cubicBezTo>
                  <a:cubicBezTo>
                    <a:pt x="368" y="189"/>
                    <a:pt x="370" y="192"/>
                    <a:pt x="370" y="197"/>
                  </a:cubicBezTo>
                  <a:cubicBezTo>
                    <a:pt x="370" y="209"/>
                    <a:pt x="370" y="209"/>
                    <a:pt x="370" y="209"/>
                  </a:cubicBezTo>
                  <a:cubicBezTo>
                    <a:pt x="370" y="215"/>
                    <a:pt x="368" y="217"/>
                    <a:pt x="366" y="223"/>
                  </a:cubicBezTo>
                  <a:cubicBezTo>
                    <a:pt x="365" y="227"/>
                    <a:pt x="366" y="230"/>
                    <a:pt x="365" y="234"/>
                  </a:cubicBezTo>
                  <a:cubicBezTo>
                    <a:pt x="364" y="238"/>
                    <a:pt x="360" y="240"/>
                    <a:pt x="358" y="243"/>
                  </a:cubicBezTo>
                  <a:cubicBezTo>
                    <a:pt x="356" y="246"/>
                    <a:pt x="355" y="248"/>
                    <a:pt x="353" y="251"/>
                  </a:cubicBezTo>
                  <a:cubicBezTo>
                    <a:pt x="351" y="253"/>
                    <a:pt x="349" y="254"/>
                    <a:pt x="349" y="257"/>
                  </a:cubicBezTo>
                  <a:cubicBezTo>
                    <a:pt x="349" y="259"/>
                    <a:pt x="351" y="259"/>
                    <a:pt x="352" y="261"/>
                  </a:cubicBezTo>
                  <a:cubicBezTo>
                    <a:pt x="352" y="263"/>
                    <a:pt x="351" y="264"/>
                    <a:pt x="352" y="267"/>
                  </a:cubicBezTo>
                  <a:cubicBezTo>
                    <a:pt x="352" y="268"/>
                    <a:pt x="353" y="269"/>
                    <a:pt x="353" y="270"/>
                  </a:cubicBezTo>
                  <a:cubicBezTo>
                    <a:pt x="356" y="270"/>
                    <a:pt x="358" y="268"/>
                    <a:pt x="361" y="267"/>
                  </a:cubicBezTo>
                  <a:cubicBezTo>
                    <a:pt x="362" y="267"/>
                    <a:pt x="364" y="267"/>
                    <a:pt x="365" y="267"/>
                  </a:cubicBezTo>
                  <a:cubicBezTo>
                    <a:pt x="365" y="267"/>
                    <a:pt x="366" y="267"/>
                    <a:pt x="367" y="267"/>
                  </a:cubicBezTo>
                  <a:cubicBezTo>
                    <a:pt x="369" y="266"/>
                    <a:pt x="369" y="263"/>
                    <a:pt x="370" y="261"/>
                  </a:cubicBezTo>
                  <a:cubicBezTo>
                    <a:pt x="371" y="258"/>
                    <a:pt x="373" y="256"/>
                    <a:pt x="375" y="253"/>
                  </a:cubicBezTo>
                  <a:cubicBezTo>
                    <a:pt x="378" y="250"/>
                    <a:pt x="379" y="248"/>
                    <a:pt x="381" y="244"/>
                  </a:cubicBezTo>
                  <a:cubicBezTo>
                    <a:pt x="383" y="241"/>
                    <a:pt x="384" y="240"/>
                    <a:pt x="385" y="238"/>
                  </a:cubicBezTo>
                  <a:cubicBezTo>
                    <a:pt x="386" y="237"/>
                    <a:pt x="386" y="236"/>
                    <a:pt x="386" y="236"/>
                  </a:cubicBezTo>
                  <a:cubicBezTo>
                    <a:pt x="387" y="235"/>
                    <a:pt x="389" y="236"/>
                    <a:pt x="390" y="236"/>
                  </a:cubicBezTo>
                  <a:cubicBezTo>
                    <a:pt x="392" y="236"/>
                    <a:pt x="394" y="235"/>
                    <a:pt x="396" y="235"/>
                  </a:cubicBezTo>
                  <a:cubicBezTo>
                    <a:pt x="400" y="235"/>
                    <a:pt x="402" y="234"/>
                    <a:pt x="406" y="236"/>
                  </a:cubicBezTo>
                  <a:cubicBezTo>
                    <a:pt x="406" y="236"/>
                    <a:pt x="406" y="237"/>
                    <a:pt x="406" y="238"/>
                  </a:cubicBezTo>
                  <a:cubicBezTo>
                    <a:pt x="409" y="241"/>
                    <a:pt x="410" y="242"/>
                    <a:pt x="412" y="245"/>
                  </a:cubicBezTo>
                  <a:cubicBezTo>
                    <a:pt x="416" y="252"/>
                    <a:pt x="419" y="257"/>
                    <a:pt x="422" y="265"/>
                  </a:cubicBezTo>
                  <a:cubicBezTo>
                    <a:pt x="425" y="273"/>
                    <a:pt x="427" y="278"/>
                    <a:pt x="430" y="286"/>
                  </a:cubicBezTo>
                  <a:cubicBezTo>
                    <a:pt x="433" y="292"/>
                    <a:pt x="433" y="297"/>
                    <a:pt x="439" y="300"/>
                  </a:cubicBezTo>
                  <a:cubicBezTo>
                    <a:pt x="439" y="300"/>
                    <a:pt x="439" y="300"/>
                    <a:pt x="439" y="300"/>
                  </a:cubicBezTo>
                  <a:cubicBezTo>
                    <a:pt x="437" y="307"/>
                    <a:pt x="438" y="312"/>
                    <a:pt x="437" y="320"/>
                  </a:cubicBezTo>
                  <a:cubicBezTo>
                    <a:pt x="437" y="320"/>
                    <a:pt x="437" y="320"/>
                    <a:pt x="437" y="320"/>
                  </a:cubicBezTo>
                  <a:cubicBezTo>
                    <a:pt x="437" y="320"/>
                    <a:pt x="437" y="321"/>
                    <a:pt x="437" y="322"/>
                  </a:cubicBezTo>
                  <a:cubicBezTo>
                    <a:pt x="432" y="326"/>
                    <a:pt x="427" y="324"/>
                    <a:pt x="421" y="327"/>
                  </a:cubicBezTo>
                  <a:cubicBezTo>
                    <a:pt x="420" y="328"/>
                    <a:pt x="420" y="328"/>
                    <a:pt x="419" y="328"/>
                  </a:cubicBezTo>
                  <a:cubicBezTo>
                    <a:pt x="416" y="329"/>
                    <a:pt x="418" y="333"/>
                    <a:pt x="417" y="336"/>
                  </a:cubicBezTo>
                  <a:cubicBezTo>
                    <a:pt x="417" y="339"/>
                    <a:pt x="415" y="341"/>
                    <a:pt x="415" y="344"/>
                  </a:cubicBezTo>
                  <a:cubicBezTo>
                    <a:pt x="415" y="355"/>
                    <a:pt x="415" y="355"/>
                    <a:pt x="415" y="355"/>
                  </a:cubicBezTo>
                  <a:cubicBezTo>
                    <a:pt x="415" y="355"/>
                    <a:pt x="415" y="355"/>
                    <a:pt x="415" y="355"/>
                  </a:cubicBezTo>
                  <a:cubicBezTo>
                    <a:pt x="414" y="361"/>
                    <a:pt x="412" y="367"/>
                    <a:pt x="411" y="373"/>
                  </a:cubicBezTo>
                  <a:cubicBezTo>
                    <a:pt x="411" y="375"/>
                    <a:pt x="412" y="376"/>
                    <a:pt x="412" y="378"/>
                  </a:cubicBezTo>
                  <a:cubicBezTo>
                    <a:pt x="412" y="378"/>
                    <a:pt x="412" y="378"/>
                    <a:pt x="412" y="378"/>
                  </a:cubicBezTo>
                  <a:cubicBezTo>
                    <a:pt x="412" y="384"/>
                    <a:pt x="410" y="388"/>
                    <a:pt x="406" y="392"/>
                  </a:cubicBezTo>
                  <a:cubicBezTo>
                    <a:pt x="404" y="395"/>
                    <a:pt x="400" y="397"/>
                    <a:pt x="400" y="401"/>
                  </a:cubicBezTo>
                  <a:cubicBezTo>
                    <a:pt x="400" y="401"/>
                    <a:pt x="400" y="401"/>
                    <a:pt x="400" y="401"/>
                  </a:cubicBezTo>
                  <a:lnTo>
                    <a:pt x="333" y="418"/>
                  </a:ln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43" name="Freeform 43">
              <a:extLst>
                <a:ext uri="{FF2B5EF4-FFF2-40B4-BE49-F238E27FC236}">
                  <a16:creationId xmlns:a16="http://schemas.microsoft.com/office/drawing/2014/main" id="{C59BFE57-2E8E-88D5-B76D-5189B3DF1A48}"/>
                </a:ext>
              </a:extLst>
            </p:cNvPr>
            <p:cNvSpPr>
              <a:spLocks/>
            </p:cNvSpPr>
            <p:nvPr/>
          </p:nvSpPr>
          <p:spPr bwMode="auto">
            <a:xfrm>
              <a:off x="2463800" y="1500188"/>
              <a:ext cx="890588" cy="566738"/>
            </a:xfrm>
            <a:custGeom>
              <a:avLst/>
              <a:gdLst/>
              <a:ahLst/>
              <a:cxnLst>
                <a:cxn ang="0">
                  <a:pos x="563" y="367"/>
                </a:cxn>
                <a:cxn ang="0">
                  <a:pos x="566" y="301"/>
                </a:cxn>
                <a:cxn ang="0">
                  <a:pos x="566" y="301"/>
                </a:cxn>
                <a:cxn ang="0">
                  <a:pos x="577" y="78"/>
                </a:cxn>
                <a:cxn ang="0">
                  <a:pos x="577" y="78"/>
                </a:cxn>
                <a:cxn ang="0">
                  <a:pos x="16" y="0"/>
                </a:cxn>
                <a:cxn ang="0">
                  <a:pos x="16" y="0"/>
                </a:cxn>
                <a:cxn ang="0">
                  <a:pos x="0" y="71"/>
                </a:cxn>
                <a:cxn ang="0">
                  <a:pos x="5" y="90"/>
                </a:cxn>
                <a:cxn ang="0">
                  <a:pos x="9" y="100"/>
                </a:cxn>
                <a:cxn ang="0">
                  <a:pos x="12" y="114"/>
                </a:cxn>
                <a:cxn ang="0">
                  <a:pos x="13" y="120"/>
                </a:cxn>
                <a:cxn ang="0">
                  <a:pos x="20" y="129"/>
                </a:cxn>
                <a:cxn ang="0">
                  <a:pos x="25" y="138"/>
                </a:cxn>
                <a:cxn ang="0">
                  <a:pos x="34" y="158"/>
                </a:cxn>
                <a:cxn ang="0">
                  <a:pos x="46" y="169"/>
                </a:cxn>
                <a:cxn ang="0">
                  <a:pos x="54" y="174"/>
                </a:cxn>
                <a:cxn ang="0">
                  <a:pos x="58" y="179"/>
                </a:cxn>
                <a:cxn ang="0">
                  <a:pos x="56" y="186"/>
                </a:cxn>
                <a:cxn ang="0">
                  <a:pos x="50" y="204"/>
                </a:cxn>
                <a:cxn ang="0">
                  <a:pos x="46" y="215"/>
                </a:cxn>
                <a:cxn ang="0">
                  <a:pos x="48" y="222"/>
                </a:cxn>
                <a:cxn ang="0">
                  <a:pos x="53" y="237"/>
                </a:cxn>
                <a:cxn ang="0">
                  <a:pos x="51" y="238"/>
                </a:cxn>
                <a:cxn ang="0">
                  <a:pos x="46" y="241"/>
                </a:cxn>
                <a:cxn ang="0">
                  <a:pos x="40" y="244"/>
                </a:cxn>
                <a:cxn ang="0">
                  <a:pos x="43" y="252"/>
                </a:cxn>
                <a:cxn ang="0">
                  <a:pos x="44" y="260"/>
                </a:cxn>
                <a:cxn ang="0">
                  <a:pos x="45" y="264"/>
                </a:cxn>
                <a:cxn ang="0">
                  <a:pos x="50" y="265"/>
                </a:cxn>
                <a:cxn ang="0">
                  <a:pos x="69" y="260"/>
                </a:cxn>
                <a:cxn ang="0">
                  <a:pos x="75" y="268"/>
                </a:cxn>
                <a:cxn ang="0">
                  <a:pos x="77" y="283"/>
                </a:cxn>
                <a:cxn ang="0">
                  <a:pos x="84" y="306"/>
                </a:cxn>
                <a:cxn ang="0">
                  <a:pos x="83" y="315"/>
                </a:cxn>
                <a:cxn ang="0">
                  <a:pos x="84" y="320"/>
                </a:cxn>
                <a:cxn ang="0">
                  <a:pos x="87" y="324"/>
                </a:cxn>
                <a:cxn ang="0">
                  <a:pos x="92" y="334"/>
                </a:cxn>
                <a:cxn ang="0">
                  <a:pos x="96" y="337"/>
                </a:cxn>
                <a:cxn ang="0">
                  <a:pos x="100" y="349"/>
                </a:cxn>
                <a:cxn ang="0">
                  <a:pos x="104" y="355"/>
                </a:cxn>
                <a:cxn ang="0">
                  <a:pos x="108" y="360"/>
                </a:cxn>
                <a:cxn ang="0">
                  <a:pos x="117" y="357"/>
                </a:cxn>
                <a:cxn ang="0">
                  <a:pos x="128" y="362"/>
                </a:cxn>
                <a:cxn ang="0">
                  <a:pos x="133" y="360"/>
                </a:cxn>
                <a:cxn ang="0">
                  <a:pos x="137" y="357"/>
                </a:cxn>
                <a:cxn ang="0">
                  <a:pos x="141" y="359"/>
                </a:cxn>
                <a:cxn ang="0">
                  <a:pos x="149" y="362"/>
                </a:cxn>
                <a:cxn ang="0">
                  <a:pos x="162" y="363"/>
                </a:cxn>
                <a:cxn ang="0">
                  <a:pos x="170" y="363"/>
                </a:cxn>
                <a:cxn ang="0">
                  <a:pos x="174" y="360"/>
                </a:cxn>
                <a:cxn ang="0">
                  <a:pos x="178" y="356"/>
                </a:cxn>
                <a:cxn ang="0">
                  <a:pos x="182" y="349"/>
                </a:cxn>
                <a:cxn ang="0">
                  <a:pos x="187" y="353"/>
                </a:cxn>
                <a:cxn ang="0">
                  <a:pos x="192" y="358"/>
                </a:cxn>
                <a:cxn ang="0">
                  <a:pos x="202" y="365"/>
                </a:cxn>
                <a:cxn ang="0">
                  <a:pos x="202" y="365"/>
                </a:cxn>
                <a:cxn ang="0">
                  <a:pos x="206" y="332"/>
                </a:cxn>
                <a:cxn ang="0">
                  <a:pos x="563" y="367"/>
                </a:cxn>
              </a:cxnLst>
              <a:rect l="0" t="0" r="r" b="b"/>
              <a:pathLst>
                <a:path w="577" h="367">
                  <a:moveTo>
                    <a:pt x="563" y="367"/>
                  </a:moveTo>
                  <a:cubicBezTo>
                    <a:pt x="566" y="301"/>
                    <a:pt x="566" y="301"/>
                    <a:pt x="566" y="301"/>
                  </a:cubicBezTo>
                  <a:cubicBezTo>
                    <a:pt x="566" y="301"/>
                    <a:pt x="566" y="301"/>
                    <a:pt x="566" y="301"/>
                  </a:cubicBezTo>
                  <a:cubicBezTo>
                    <a:pt x="577" y="78"/>
                    <a:pt x="577" y="78"/>
                    <a:pt x="577" y="78"/>
                  </a:cubicBezTo>
                  <a:cubicBezTo>
                    <a:pt x="577" y="78"/>
                    <a:pt x="577" y="78"/>
                    <a:pt x="577" y="78"/>
                  </a:cubicBezTo>
                  <a:cubicBezTo>
                    <a:pt x="389" y="69"/>
                    <a:pt x="202" y="43"/>
                    <a:pt x="16" y="0"/>
                  </a:cubicBezTo>
                  <a:cubicBezTo>
                    <a:pt x="16" y="0"/>
                    <a:pt x="16" y="0"/>
                    <a:pt x="16" y="0"/>
                  </a:cubicBezTo>
                  <a:cubicBezTo>
                    <a:pt x="0" y="71"/>
                    <a:pt x="0" y="71"/>
                    <a:pt x="0" y="71"/>
                  </a:cubicBezTo>
                  <a:cubicBezTo>
                    <a:pt x="2" y="79"/>
                    <a:pt x="4" y="83"/>
                    <a:pt x="5" y="90"/>
                  </a:cubicBezTo>
                  <a:cubicBezTo>
                    <a:pt x="6" y="94"/>
                    <a:pt x="8" y="96"/>
                    <a:pt x="9" y="100"/>
                  </a:cubicBezTo>
                  <a:cubicBezTo>
                    <a:pt x="10" y="105"/>
                    <a:pt x="11" y="108"/>
                    <a:pt x="12" y="114"/>
                  </a:cubicBezTo>
                  <a:cubicBezTo>
                    <a:pt x="13" y="116"/>
                    <a:pt x="12" y="117"/>
                    <a:pt x="13" y="120"/>
                  </a:cubicBezTo>
                  <a:cubicBezTo>
                    <a:pt x="15" y="124"/>
                    <a:pt x="17" y="126"/>
                    <a:pt x="20" y="129"/>
                  </a:cubicBezTo>
                  <a:cubicBezTo>
                    <a:pt x="22" y="132"/>
                    <a:pt x="23" y="135"/>
                    <a:pt x="25" y="138"/>
                  </a:cubicBezTo>
                  <a:cubicBezTo>
                    <a:pt x="28" y="146"/>
                    <a:pt x="30" y="151"/>
                    <a:pt x="34" y="158"/>
                  </a:cubicBezTo>
                  <a:cubicBezTo>
                    <a:pt x="37" y="163"/>
                    <a:pt x="41" y="165"/>
                    <a:pt x="46" y="169"/>
                  </a:cubicBezTo>
                  <a:cubicBezTo>
                    <a:pt x="49" y="171"/>
                    <a:pt x="51" y="172"/>
                    <a:pt x="54" y="174"/>
                  </a:cubicBezTo>
                  <a:cubicBezTo>
                    <a:pt x="56" y="175"/>
                    <a:pt x="58" y="176"/>
                    <a:pt x="58" y="179"/>
                  </a:cubicBezTo>
                  <a:cubicBezTo>
                    <a:pt x="58" y="182"/>
                    <a:pt x="57" y="183"/>
                    <a:pt x="56" y="186"/>
                  </a:cubicBezTo>
                  <a:cubicBezTo>
                    <a:pt x="55" y="193"/>
                    <a:pt x="52" y="197"/>
                    <a:pt x="50" y="204"/>
                  </a:cubicBezTo>
                  <a:cubicBezTo>
                    <a:pt x="49" y="208"/>
                    <a:pt x="46" y="210"/>
                    <a:pt x="46" y="215"/>
                  </a:cubicBezTo>
                  <a:cubicBezTo>
                    <a:pt x="46" y="218"/>
                    <a:pt x="47" y="219"/>
                    <a:pt x="48" y="222"/>
                  </a:cubicBezTo>
                  <a:cubicBezTo>
                    <a:pt x="51" y="227"/>
                    <a:pt x="53" y="231"/>
                    <a:pt x="53" y="237"/>
                  </a:cubicBezTo>
                  <a:cubicBezTo>
                    <a:pt x="53" y="238"/>
                    <a:pt x="52" y="238"/>
                    <a:pt x="51" y="238"/>
                  </a:cubicBezTo>
                  <a:cubicBezTo>
                    <a:pt x="49" y="240"/>
                    <a:pt x="48" y="240"/>
                    <a:pt x="46" y="241"/>
                  </a:cubicBezTo>
                  <a:cubicBezTo>
                    <a:pt x="43" y="243"/>
                    <a:pt x="42" y="244"/>
                    <a:pt x="40" y="244"/>
                  </a:cubicBezTo>
                  <a:cubicBezTo>
                    <a:pt x="40" y="247"/>
                    <a:pt x="42" y="249"/>
                    <a:pt x="43" y="252"/>
                  </a:cubicBezTo>
                  <a:cubicBezTo>
                    <a:pt x="43" y="255"/>
                    <a:pt x="43" y="257"/>
                    <a:pt x="44" y="260"/>
                  </a:cubicBezTo>
                  <a:cubicBezTo>
                    <a:pt x="44" y="261"/>
                    <a:pt x="44" y="263"/>
                    <a:pt x="45" y="264"/>
                  </a:cubicBezTo>
                  <a:cubicBezTo>
                    <a:pt x="46" y="265"/>
                    <a:pt x="48" y="265"/>
                    <a:pt x="50" y="265"/>
                  </a:cubicBezTo>
                  <a:cubicBezTo>
                    <a:pt x="58" y="265"/>
                    <a:pt x="61" y="260"/>
                    <a:pt x="69" y="260"/>
                  </a:cubicBezTo>
                  <a:cubicBezTo>
                    <a:pt x="73" y="260"/>
                    <a:pt x="74" y="264"/>
                    <a:pt x="75" y="268"/>
                  </a:cubicBezTo>
                  <a:cubicBezTo>
                    <a:pt x="75" y="274"/>
                    <a:pt x="75" y="278"/>
                    <a:pt x="77" y="283"/>
                  </a:cubicBezTo>
                  <a:cubicBezTo>
                    <a:pt x="80" y="292"/>
                    <a:pt x="84" y="297"/>
                    <a:pt x="84" y="306"/>
                  </a:cubicBezTo>
                  <a:cubicBezTo>
                    <a:pt x="84" y="309"/>
                    <a:pt x="83" y="311"/>
                    <a:pt x="83" y="315"/>
                  </a:cubicBezTo>
                  <a:cubicBezTo>
                    <a:pt x="83" y="317"/>
                    <a:pt x="83" y="318"/>
                    <a:pt x="84" y="320"/>
                  </a:cubicBezTo>
                  <a:cubicBezTo>
                    <a:pt x="84" y="322"/>
                    <a:pt x="86" y="322"/>
                    <a:pt x="87" y="324"/>
                  </a:cubicBezTo>
                  <a:cubicBezTo>
                    <a:pt x="89" y="328"/>
                    <a:pt x="90" y="330"/>
                    <a:pt x="92" y="334"/>
                  </a:cubicBezTo>
                  <a:cubicBezTo>
                    <a:pt x="94" y="335"/>
                    <a:pt x="95" y="336"/>
                    <a:pt x="96" y="337"/>
                  </a:cubicBezTo>
                  <a:cubicBezTo>
                    <a:pt x="98" y="341"/>
                    <a:pt x="98" y="345"/>
                    <a:pt x="100" y="349"/>
                  </a:cubicBezTo>
                  <a:cubicBezTo>
                    <a:pt x="101" y="351"/>
                    <a:pt x="102" y="352"/>
                    <a:pt x="104" y="355"/>
                  </a:cubicBezTo>
                  <a:cubicBezTo>
                    <a:pt x="105" y="357"/>
                    <a:pt x="105" y="360"/>
                    <a:pt x="108" y="360"/>
                  </a:cubicBezTo>
                  <a:cubicBezTo>
                    <a:pt x="111" y="360"/>
                    <a:pt x="113" y="357"/>
                    <a:pt x="117" y="357"/>
                  </a:cubicBezTo>
                  <a:cubicBezTo>
                    <a:pt x="122" y="357"/>
                    <a:pt x="123" y="362"/>
                    <a:pt x="128" y="362"/>
                  </a:cubicBezTo>
                  <a:cubicBezTo>
                    <a:pt x="130" y="362"/>
                    <a:pt x="132" y="361"/>
                    <a:pt x="133" y="360"/>
                  </a:cubicBezTo>
                  <a:cubicBezTo>
                    <a:pt x="134" y="359"/>
                    <a:pt x="135" y="357"/>
                    <a:pt x="137" y="357"/>
                  </a:cubicBezTo>
                  <a:cubicBezTo>
                    <a:pt x="139" y="357"/>
                    <a:pt x="139" y="358"/>
                    <a:pt x="141" y="359"/>
                  </a:cubicBezTo>
                  <a:cubicBezTo>
                    <a:pt x="144" y="360"/>
                    <a:pt x="145" y="361"/>
                    <a:pt x="149" y="362"/>
                  </a:cubicBezTo>
                  <a:cubicBezTo>
                    <a:pt x="154" y="363"/>
                    <a:pt x="157" y="363"/>
                    <a:pt x="162" y="363"/>
                  </a:cubicBezTo>
                  <a:cubicBezTo>
                    <a:pt x="165" y="363"/>
                    <a:pt x="167" y="363"/>
                    <a:pt x="170" y="363"/>
                  </a:cubicBezTo>
                  <a:cubicBezTo>
                    <a:pt x="172" y="362"/>
                    <a:pt x="172" y="361"/>
                    <a:pt x="174" y="360"/>
                  </a:cubicBezTo>
                  <a:cubicBezTo>
                    <a:pt x="175" y="359"/>
                    <a:pt x="177" y="358"/>
                    <a:pt x="178" y="356"/>
                  </a:cubicBezTo>
                  <a:cubicBezTo>
                    <a:pt x="179" y="354"/>
                    <a:pt x="179" y="349"/>
                    <a:pt x="182" y="349"/>
                  </a:cubicBezTo>
                  <a:cubicBezTo>
                    <a:pt x="184" y="349"/>
                    <a:pt x="186" y="351"/>
                    <a:pt x="187" y="353"/>
                  </a:cubicBezTo>
                  <a:cubicBezTo>
                    <a:pt x="189" y="355"/>
                    <a:pt x="190" y="357"/>
                    <a:pt x="192" y="358"/>
                  </a:cubicBezTo>
                  <a:cubicBezTo>
                    <a:pt x="195" y="361"/>
                    <a:pt x="199" y="362"/>
                    <a:pt x="202" y="365"/>
                  </a:cubicBezTo>
                  <a:cubicBezTo>
                    <a:pt x="202" y="365"/>
                    <a:pt x="202" y="365"/>
                    <a:pt x="202" y="365"/>
                  </a:cubicBezTo>
                  <a:cubicBezTo>
                    <a:pt x="206" y="332"/>
                    <a:pt x="206" y="332"/>
                    <a:pt x="206" y="332"/>
                  </a:cubicBezTo>
                  <a:cubicBezTo>
                    <a:pt x="321" y="347"/>
                    <a:pt x="441" y="359"/>
                    <a:pt x="563" y="367"/>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solidFill>
                  <a:schemeClr val="accent1"/>
                </a:solidFill>
              </a:endParaRPr>
            </a:p>
          </p:txBody>
        </p:sp>
        <p:sp>
          <p:nvSpPr>
            <p:cNvPr id="44" name="Freeform 44">
              <a:extLst>
                <a:ext uri="{FF2B5EF4-FFF2-40B4-BE49-F238E27FC236}">
                  <a16:creationId xmlns:a16="http://schemas.microsoft.com/office/drawing/2014/main" id="{511EEDB5-768E-7F3D-6348-1E981338C602}"/>
                </a:ext>
              </a:extLst>
            </p:cNvPr>
            <p:cNvSpPr>
              <a:spLocks/>
            </p:cNvSpPr>
            <p:nvPr/>
          </p:nvSpPr>
          <p:spPr bwMode="auto">
            <a:xfrm>
              <a:off x="2724150" y="2012950"/>
              <a:ext cx="608013" cy="503238"/>
            </a:xfrm>
            <a:custGeom>
              <a:avLst/>
              <a:gdLst/>
              <a:ahLst/>
              <a:cxnLst>
                <a:cxn ang="0">
                  <a:pos x="33" y="33"/>
                </a:cxn>
                <a:cxn ang="0">
                  <a:pos x="37" y="0"/>
                </a:cxn>
                <a:cxn ang="0">
                  <a:pos x="394" y="35"/>
                </a:cxn>
                <a:cxn ang="0">
                  <a:pos x="394" y="35"/>
                </a:cxn>
                <a:cxn ang="0">
                  <a:pos x="389" y="180"/>
                </a:cxn>
                <a:cxn ang="0">
                  <a:pos x="389" y="180"/>
                </a:cxn>
                <a:cxn ang="0">
                  <a:pos x="382" y="326"/>
                </a:cxn>
                <a:cxn ang="0">
                  <a:pos x="382" y="326"/>
                </a:cxn>
                <a:cxn ang="0">
                  <a:pos x="111" y="302"/>
                </a:cxn>
                <a:cxn ang="0">
                  <a:pos x="111" y="302"/>
                </a:cxn>
                <a:cxn ang="0">
                  <a:pos x="0" y="288"/>
                </a:cxn>
                <a:cxn ang="0">
                  <a:pos x="10" y="216"/>
                </a:cxn>
                <a:cxn ang="0">
                  <a:pos x="10" y="216"/>
                </a:cxn>
                <a:cxn ang="0">
                  <a:pos x="33" y="33"/>
                </a:cxn>
              </a:cxnLst>
              <a:rect l="0" t="0" r="r" b="b"/>
              <a:pathLst>
                <a:path w="394" h="326">
                  <a:moveTo>
                    <a:pt x="33" y="33"/>
                  </a:moveTo>
                  <a:cubicBezTo>
                    <a:pt x="37" y="0"/>
                    <a:pt x="37" y="0"/>
                    <a:pt x="37" y="0"/>
                  </a:cubicBezTo>
                  <a:cubicBezTo>
                    <a:pt x="152" y="15"/>
                    <a:pt x="272" y="27"/>
                    <a:pt x="394" y="35"/>
                  </a:cubicBezTo>
                  <a:cubicBezTo>
                    <a:pt x="394" y="35"/>
                    <a:pt x="394" y="35"/>
                    <a:pt x="394" y="35"/>
                  </a:cubicBezTo>
                  <a:cubicBezTo>
                    <a:pt x="389" y="180"/>
                    <a:pt x="389" y="180"/>
                    <a:pt x="389" y="180"/>
                  </a:cubicBezTo>
                  <a:cubicBezTo>
                    <a:pt x="389" y="180"/>
                    <a:pt x="389" y="180"/>
                    <a:pt x="389" y="180"/>
                  </a:cubicBezTo>
                  <a:cubicBezTo>
                    <a:pt x="382" y="326"/>
                    <a:pt x="382" y="326"/>
                    <a:pt x="382" y="326"/>
                  </a:cubicBezTo>
                  <a:cubicBezTo>
                    <a:pt x="382" y="326"/>
                    <a:pt x="382" y="326"/>
                    <a:pt x="382" y="326"/>
                  </a:cubicBezTo>
                  <a:cubicBezTo>
                    <a:pt x="299" y="321"/>
                    <a:pt x="208" y="313"/>
                    <a:pt x="111" y="302"/>
                  </a:cubicBezTo>
                  <a:cubicBezTo>
                    <a:pt x="111" y="302"/>
                    <a:pt x="111" y="302"/>
                    <a:pt x="111" y="302"/>
                  </a:cubicBezTo>
                  <a:cubicBezTo>
                    <a:pt x="0" y="288"/>
                    <a:pt x="0" y="288"/>
                    <a:pt x="0" y="288"/>
                  </a:cubicBezTo>
                  <a:cubicBezTo>
                    <a:pt x="10" y="216"/>
                    <a:pt x="10" y="216"/>
                    <a:pt x="10" y="216"/>
                  </a:cubicBezTo>
                  <a:cubicBezTo>
                    <a:pt x="10" y="216"/>
                    <a:pt x="10" y="216"/>
                    <a:pt x="10" y="216"/>
                  </a:cubicBezTo>
                  <a:cubicBezTo>
                    <a:pt x="33" y="33"/>
                    <a:pt x="33" y="33"/>
                    <a:pt x="33" y="33"/>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45" name="Freeform 45">
              <a:extLst>
                <a:ext uri="{FF2B5EF4-FFF2-40B4-BE49-F238E27FC236}">
                  <a16:creationId xmlns:a16="http://schemas.microsoft.com/office/drawing/2014/main" id="{B6339A3F-9A6A-21D8-D01A-6605BBDAB74E}"/>
                </a:ext>
              </a:extLst>
            </p:cNvPr>
            <p:cNvSpPr>
              <a:spLocks/>
            </p:cNvSpPr>
            <p:nvPr/>
          </p:nvSpPr>
          <p:spPr bwMode="auto">
            <a:xfrm>
              <a:off x="3324225" y="1962150"/>
              <a:ext cx="615950" cy="384175"/>
            </a:xfrm>
            <a:custGeom>
              <a:avLst/>
              <a:gdLst/>
              <a:ahLst/>
              <a:cxnLst>
                <a:cxn ang="0">
                  <a:pos x="378" y="0"/>
                </a:cxn>
                <a:cxn ang="0">
                  <a:pos x="380" y="6"/>
                </a:cxn>
                <a:cxn ang="0">
                  <a:pos x="377" y="26"/>
                </a:cxn>
                <a:cxn ang="0">
                  <a:pos x="393" y="45"/>
                </a:cxn>
                <a:cxn ang="0">
                  <a:pos x="399" y="168"/>
                </a:cxn>
                <a:cxn ang="0">
                  <a:pos x="396" y="178"/>
                </a:cxn>
                <a:cxn ang="0">
                  <a:pos x="396" y="178"/>
                </a:cxn>
                <a:cxn ang="0">
                  <a:pos x="398" y="205"/>
                </a:cxn>
                <a:cxn ang="0">
                  <a:pos x="397" y="215"/>
                </a:cxn>
                <a:cxn ang="0">
                  <a:pos x="392" y="226"/>
                </a:cxn>
                <a:cxn ang="0">
                  <a:pos x="399" y="249"/>
                </a:cxn>
                <a:cxn ang="0">
                  <a:pos x="399" y="249"/>
                </a:cxn>
                <a:cxn ang="0">
                  <a:pos x="376" y="237"/>
                </a:cxn>
                <a:cxn ang="0">
                  <a:pos x="362" y="232"/>
                </a:cxn>
                <a:cxn ang="0">
                  <a:pos x="348" y="227"/>
                </a:cxn>
                <a:cxn ang="0">
                  <a:pos x="322" y="231"/>
                </a:cxn>
                <a:cxn ang="0">
                  <a:pos x="306" y="225"/>
                </a:cxn>
                <a:cxn ang="0">
                  <a:pos x="292" y="217"/>
                </a:cxn>
                <a:cxn ang="0">
                  <a:pos x="0" y="213"/>
                </a:cxn>
                <a:cxn ang="0">
                  <a:pos x="0" y="213"/>
                </a:cxn>
                <a:cxn ang="0">
                  <a:pos x="5" y="68"/>
                </a:cxn>
                <a:cxn ang="0">
                  <a:pos x="5" y="68"/>
                </a:cxn>
                <a:cxn ang="0">
                  <a:pos x="8" y="2"/>
                </a:cxn>
                <a:cxn ang="0">
                  <a:pos x="8" y="2"/>
                </a:cxn>
                <a:cxn ang="0">
                  <a:pos x="378" y="0"/>
                </a:cxn>
              </a:cxnLst>
              <a:rect l="0" t="0" r="r" b="b"/>
              <a:pathLst>
                <a:path w="399" h="249">
                  <a:moveTo>
                    <a:pt x="378" y="0"/>
                  </a:moveTo>
                  <a:cubicBezTo>
                    <a:pt x="379" y="2"/>
                    <a:pt x="380" y="4"/>
                    <a:pt x="380" y="6"/>
                  </a:cubicBezTo>
                  <a:cubicBezTo>
                    <a:pt x="380" y="14"/>
                    <a:pt x="377" y="18"/>
                    <a:pt x="377" y="26"/>
                  </a:cubicBezTo>
                  <a:cubicBezTo>
                    <a:pt x="377" y="35"/>
                    <a:pt x="386" y="40"/>
                    <a:pt x="393" y="45"/>
                  </a:cubicBezTo>
                  <a:cubicBezTo>
                    <a:pt x="399" y="168"/>
                    <a:pt x="399" y="168"/>
                    <a:pt x="399" y="168"/>
                  </a:cubicBezTo>
                  <a:cubicBezTo>
                    <a:pt x="397" y="173"/>
                    <a:pt x="396" y="173"/>
                    <a:pt x="396" y="178"/>
                  </a:cubicBezTo>
                  <a:cubicBezTo>
                    <a:pt x="396" y="178"/>
                    <a:pt x="396" y="178"/>
                    <a:pt x="396" y="178"/>
                  </a:cubicBezTo>
                  <a:cubicBezTo>
                    <a:pt x="396" y="188"/>
                    <a:pt x="398" y="194"/>
                    <a:pt x="398" y="205"/>
                  </a:cubicBezTo>
                  <a:cubicBezTo>
                    <a:pt x="398" y="209"/>
                    <a:pt x="398" y="211"/>
                    <a:pt x="397" y="215"/>
                  </a:cubicBezTo>
                  <a:cubicBezTo>
                    <a:pt x="395" y="219"/>
                    <a:pt x="392" y="221"/>
                    <a:pt x="392" y="226"/>
                  </a:cubicBezTo>
                  <a:cubicBezTo>
                    <a:pt x="392" y="236"/>
                    <a:pt x="398" y="240"/>
                    <a:pt x="399" y="249"/>
                  </a:cubicBezTo>
                  <a:cubicBezTo>
                    <a:pt x="399" y="249"/>
                    <a:pt x="399" y="249"/>
                    <a:pt x="399" y="249"/>
                  </a:cubicBezTo>
                  <a:cubicBezTo>
                    <a:pt x="393" y="242"/>
                    <a:pt x="385" y="241"/>
                    <a:pt x="376" y="237"/>
                  </a:cubicBezTo>
                  <a:cubicBezTo>
                    <a:pt x="371" y="235"/>
                    <a:pt x="368" y="234"/>
                    <a:pt x="362" y="232"/>
                  </a:cubicBezTo>
                  <a:cubicBezTo>
                    <a:pt x="357" y="231"/>
                    <a:pt x="354" y="227"/>
                    <a:pt x="348" y="227"/>
                  </a:cubicBezTo>
                  <a:cubicBezTo>
                    <a:pt x="338" y="227"/>
                    <a:pt x="332" y="231"/>
                    <a:pt x="322" y="231"/>
                  </a:cubicBezTo>
                  <a:cubicBezTo>
                    <a:pt x="315" y="231"/>
                    <a:pt x="312" y="228"/>
                    <a:pt x="306" y="225"/>
                  </a:cubicBezTo>
                  <a:cubicBezTo>
                    <a:pt x="300" y="223"/>
                    <a:pt x="296" y="221"/>
                    <a:pt x="292" y="217"/>
                  </a:cubicBezTo>
                  <a:cubicBezTo>
                    <a:pt x="204" y="219"/>
                    <a:pt x="106" y="218"/>
                    <a:pt x="0" y="213"/>
                  </a:cubicBezTo>
                  <a:cubicBezTo>
                    <a:pt x="0" y="213"/>
                    <a:pt x="0" y="213"/>
                    <a:pt x="0" y="213"/>
                  </a:cubicBezTo>
                  <a:cubicBezTo>
                    <a:pt x="5" y="68"/>
                    <a:pt x="5" y="68"/>
                    <a:pt x="5" y="68"/>
                  </a:cubicBezTo>
                  <a:cubicBezTo>
                    <a:pt x="5" y="68"/>
                    <a:pt x="5" y="68"/>
                    <a:pt x="5" y="68"/>
                  </a:cubicBezTo>
                  <a:cubicBezTo>
                    <a:pt x="8" y="2"/>
                    <a:pt x="8" y="2"/>
                    <a:pt x="8" y="2"/>
                  </a:cubicBezTo>
                  <a:cubicBezTo>
                    <a:pt x="8" y="2"/>
                    <a:pt x="8" y="2"/>
                    <a:pt x="8" y="2"/>
                  </a:cubicBezTo>
                  <a:cubicBezTo>
                    <a:pt x="131" y="6"/>
                    <a:pt x="254" y="5"/>
                    <a:pt x="378" y="0"/>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46" name="Freeform 46">
              <a:extLst>
                <a:ext uri="{FF2B5EF4-FFF2-40B4-BE49-F238E27FC236}">
                  <a16:creationId xmlns:a16="http://schemas.microsoft.com/office/drawing/2014/main" id="{B48B7AF0-7F1C-CCB0-45B4-5B525DA47E72}"/>
                </a:ext>
              </a:extLst>
            </p:cNvPr>
            <p:cNvSpPr>
              <a:spLocks/>
            </p:cNvSpPr>
            <p:nvPr/>
          </p:nvSpPr>
          <p:spPr bwMode="auto">
            <a:xfrm>
              <a:off x="3336925" y="1620838"/>
              <a:ext cx="571500" cy="350838"/>
            </a:xfrm>
            <a:custGeom>
              <a:avLst/>
              <a:gdLst/>
              <a:ahLst/>
              <a:cxnLst>
                <a:cxn ang="0">
                  <a:pos x="0" y="223"/>
                </a:cxn>
                <a:cxn ang="0">
                  <a:pos x="11" y="0"/>
                </a:cxn>
                <a:cxn ang="0">
                  <a:pos x="11" y="0"/>
                </a:cxn>
                <a:cxn ang="0">
                  <a:pos x="333" y="1"/>
                </a:cxn>
                <a:cxn ang="0">
                  <a:pos x="333" y="1"/>
                </a:cxn>
                <a:cxn ang="0">
                  <a:pos x="333" y="11"/>
                </a:cxn>
                <a:cxn ang="0">
                  <a:pos x="334" y="13"/>
                </a:cxn>
                <a:cxn ang="0">
                  <a:pos x="337" y="27"/>
                </a:cxn>
                <a:cxn ang="0">
                  <a:pos x="335" y="37"/>
                </a:cxn>
                <a:cxn ang="0">
                  <a:pos x="337" y="42"/>
                </a:cxn>
                <a:cxn ang="0">
                  <a:pos x="341" y="54"/>
                </a:cxn>
                <a:cxn ang="0">
                  <a:pos x="339" y="57"/>
                </a:cxn>
                <a:cxn ang="0">
                  <a:pos x="339" y="64"/>
                </a:cxn>
                <a:cxn ang="0">
                  <a:pos x="346" y="83"/>
                </a:cxn>
                <a:cxn ang="0">
                  <a:pos x="353" y="94"/>
                </a:cxn>
                <a:cxn ang="0">
                  <a:pos x="357" y="104"/>
                </a:cxn>
                <a:cxn ang="0">
                  <a:pos x="360" y="127"/>
                </a:cxn>
                <a:cxn ang="0">
                  <a:pos x="363" y="141"/>
                </a:cxn>
                <a:cxn ang="0">
                  <a:pos x="360" y="160"/>
                </a:cxn>
                <a:cxn ang="0">
                  <a:pos x="362" y="168"/>
                </a:cxn>
                <a:cxn ang="0">
                  <a:pos x="367" y="191"/>
                </a:cxn>
                <a:cxn ang="0">
                  <a:pos x="368" y="197"/>
                </a:cxn>
                <a:cxn ang="0">
                  <a:pos x="370" y="221"/>
                </a:cxn>
                <a:cxn ang="0">
                  <a:pos x="370" y="221"/>
                </a:cxn>
                <a:cxn ang="0">
                  <a:pos x="0" y="223"/>
                </a:cxn>
              </a:cxnLst>
              <a:rect l="0" t="0" r="r" b="b"/>
              <a:pathLst>
                <a:path w="370" h="227">
                  <a:moveTo>
                    <a:pt x="0" y="223"/>
                  </a:moveTo>
                  <a:cubicBezTo>
                    <a:pt x="11" y="0"/>
                    <a:pt x="11" y="0"/>
                    <a:pt x="11" y="0"/>
                  </a:cubicBezTo>
                  <a:cubicBezTo>
                    <a:pt x="11" y="0"/>
                    <a:pt x="11" y="0"/>
                    <a:pt x="11" y="0"/>
                  </a:cubicBezTo>
                  <a:cubicBezTo>
                    <a:pt x="118" y="6"/>
                    <a:pt x="225" y="6"/>
                    <a:pt x="333" y="1"/>
                  </a:cubicBezTo>
                  <a:cubicBezTo>
                    <a:pt x="333" y="1"/>
                    <a:pt x="333" y="1"/>
                    <a:pt x="333" y="1"/>
                  </a:cubicBezTo>
                  <a:cubicBezTo>
                    <a:pt x="332" y="5"/>
                    <a:pt x="333" y="7"/>
                    <a:pt x="333" y="11"/>
                  </a:cubicBezTo>
                  <a:cubicBezTo>
                    <a:pt x="333" y="12"/>
                    <a:pt x="333" y="12"/>
                    <a:pt x="334" y="13"/>
                  </a:cubicBezTo>
                  <a:cubicBezTo>
                    <a:pt x="335" y="18"/>
                    <a:pt x="337" y="21"/>
                    <a:pt x="337" y="27"/>
                  </a:cubicBezTo>
                  <a:cubicBezTo>
                    <a:pt x="337" y="31"/>
                    <a:pt x="335" y="33"/>
                    <a:pt x="335" y="37"/>
                  </a:cubicBezTo>
                  <a:cubicBezTo>
                    <a:pt x="335" y="39"/>
                    <a:pt x="337" y="40"/>
                    <a:pt x="337" y="42"/>
                  </a:cubicBezTo>
                  <a:cubicBezTo>
                    <a:pt x="339" y="46"/>
                    <a:pt x="341" y="49"/>
                    <a:pt x="341" y="54"/>
                  </a:cubicBezTo>
                  <a:cubicBezTo>
                    <a:pt x="341" y="55"/>
                    <a:pt x="340" y="56"/>
                    <a:pt x="339" y="57"/>
                  </a:cubicBezTo>
                  <a:cubicBezTo>
                    <a:pt x="339" y="60"/>
                    <a:pt x="339" y="62"/>
                    <a:pt x="339" y="64"/>
                  </a:cubicBezTo>
                  <a:cubicBezTo>
                    <a:pt x="339" y="72"/>
                    <a:pt x="342" y="76"/>
                    <a:pt x="346" y="83"/>
                  </a:cubicBezTo>
                  <a:cubicBezTo>
                    <a:pt x="349" y="87"/>
                    <a:pt x="350" y="90"/>
                    <a:pt x="353" y="94"/>
                  </a:cubicBezTo>
                  <a:cubicBezTo>
                    <a:pt x="355" y="98"/>
                    <a:pt x="356" y="100"/>
                    <a:pt x="357" y="104"/>
                  </a:cubicBezTo>
                  <a:cubicBezTo>
                    <a:pt x="359" y="113"/>
                    <a:pt x="359" y="118"/>
                    <a:pt x="360" y="127"/>
                  </a:cubicBezTo>
                  <a:cubicBezTo>
                    <a:pt x="361" y="132"/>
                    <a:pt x="363" y="135"/>
                    <a:pt x="363" y="141"/>
                  </a:cubicBezTo>
                  <a:cubicBezTo>
                    <a:pt x="363" y="148"/>
                    <a:pt x="360" y="152"/>
                    <a:pt x="360" y="160"/>
                  </a:cubicBezTo>
                  <a:cubicBezTo>
                    <a:pt x="360" y="163"/>
                    <a:pt x="361" y="165"/>
                    <a:pt x="362" y="168"/>
                  </a:cubicBezTo>
                  <a:cubicBezTo>
                    <a:pt x="364" y="176"/>
                    <a:pt x="365" y="182"/>
                    <a:pt x="367" y="191"/>
                  </a:cubicBezTo>
                  <a:cubicBezTo>
                    <a:pt x="367" y="193"/>
                    <a:pt x="368" y="195"/>
                    <a:pt x="368" y="197"/>
                  </a:cubicBezTo>
                  <a:cubicBezTo>
                    <a:pt x="370" y="206"/>
                    <a:pt x="370" y="212"/>
                    <a:pt x="370" y="221"/>
                  </a:cubicBezTo>
                  <a:cubicBezTo>
                    <a:pt x="370" y="221"/>
                    <a:pt x="370" y="221"/>
                    <a:pt x="370" y="221"/>
                  </a:cubicBezTo>
                  <a:cubicBezTo>
                    <a:pt x="246" y="226"/>
                    <a:pt x="123" y="227"/>
                    <a:pt x="0" y="223"/>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47" name="Freeform 47">
              <a:extLst>
                <a:ext uri="{FF2B5EF4-FFF2-40B4-BE49-F238E27FC236}">
                  <a16:creationId xmlns:a16="http://schemas.microsoft.com/office/drawing/2014/main" id="{128C381D-EADD-40AB-6BAF-AE3512F653D3}"/>
                </a:ext>
              </a:extLst>
            </p:cNvPr>
            <p:cNvSpPr>
              <a:spLocks/>
            </p:cNvSpPr>
            <p:nvPr/>
          </p:nvSpPr>
          <p:spPr bwMode="auto">
            <a:xfrm>
              <a:off x="1611313" y="2081213"/>
              <a:ext cx="747713" cy="1250950"/>
            </a:xfrm>
            <a:custGeom>
              <a:avLst/>
              <a:gdLst/>
              <a:ahLst/>
              <a:cxnLst>
                <a:cxn ang="0">
                  <a:pos x="431" y="803"/>
                </a:cxn>
                <a:cxn ang="0">
                  <a:pos x="447" y="795"/>
                </a:cxn>
                <a:cxn ang="0">
                  <a:pos x="441" y="760"/>
                </a:cxn>
                <a:cxn ang="0">
                  <a:pos x="448" y="748"/>
                </a:cxn>
                <a:cxn ang="0">
                  <a:pos x="458" y="723"/>
                </a:cxn>
                <a:cxn ang="0">
                  <a:pos x="472" y="708"/>
                </a:cxn>
                <a:cxn ang="0">
                  <a:pos x="476" y="688"/>
                </a:cxn>
                <a:cxn ang="0">
                  <a:pos x="465" y="669"/>
                </a:cxn>
                <a:cxn ang="0">
                  <a:pos x="462" y="645"/>
                </a:cxn>
                <a:cxn ang="0">
                  <a:pos x="210" y="279"/>
                </a:cxn>
                <a:cxn ang="0">
                  <a:pos x="258" y="69"/>
                </a:cxn>
                <a:cxn ang="0">
                  <a:pos x="37" y="0"/>
                </a:cxn>
                <a:cxn ang="0">
                  <a:pos x="34" y="10"/>
                </a:cxn>
                <a:cxn ang="0">
                  <a:pos x="37" y="34"/>
                </a:cxn>
                <a:cxn ang="0">
                  <a:pos x="27" y="64"/>
                </a:cxn>
                <a:cxn ang="0">
                  <a:pos x="23" y="78"/>
                </a:cxn>
                <a:cxn ang="0">
                  <a:pos x="5" y="97"/>
                </a:cxn>
                <a:cxn ang="0">
                  <a:pos x="1" y="108"/>
                </a:cxn>
                <a:cxn ang="0">
                  <a:pos x="4" y="128"/>
                </a:cxn>
                <a:cxn ang="0">
                  <a:pos x="15" y="147"/>
                </a:cxn>
                <a:cxn ang="0">
                  <a:pos x="16" y="180"/>
                </a:cxn>
                <a:cxn ang="0">
                  <a:pos x="12" y="195"/>
                </a:cxn>
                <a:cxn ang="0">
                  <a:pos x="13" y="202"/>
                </a:cxn>
                <a:cxn ang="0">
                  <a:pos x="8" y="219"/>
                </a:cxn>
                <a:cxn ang="0">
                  <a:pos x="12" y="236"/>
                </a:cxn>
                <a:cxn ang="0">
                  <a:pos x="23" y="263"/>
                </a:cxn>
                <a:cxn ang="0">
                  <a:pos x="28" y="294"/>
                </a:cxn>
                <a:cxn ang="0">
                  <a:pos x="35" y="313"/>
                </a:cxn>
                <a:cxn ang="0">
                  <a:pos x="46" y="322"/>
                </a:cxn>
                <a:cxn ang="0">
                  <a:pos x="57" y="310"/>
                </a:cxn>
                <a:cxn ang="0">
                  <a:pos x="60" y="330"/>
                </a:cxn>
                <a:cxn ang="0">
                  <a:pos x="61" y="342"/>
                </a:cxn>
                <a:cxn ang="0">
                  <a:pos x="47" y="359"/>
                </a:cxn>
                <a:cxn ang="0">
                  <a:pos x="54" y="388"/>
                </a:cxn>
                <a:cxn ang="0">
                  <a:pos x="77" y="412"/>
                </a:cxn>
                <a:cxn ang="0">
                  <a:pos x="63" y="436"/>
                </a:cxn>
                <a:cxn ang="0">
                  <a:pos x="79" y="468"/>
                </a:cxn>
                <a:cxn ang="0">
                  <a:pos x="87" y="497"/>
                </a:cxn>
                <a:cxn ang="0">
                  <a:pos x="102" y="516"/>
                </a:cxn>
                <a:cxn ang="0">
                  <a:pos x="110" y="537"/>
                </a:cxn>
                <a:cxn ang="0">
                  <a:pos x="113" y="545"/>
                </a:cxn>
                <a:cxn ang="0">
                  <a:pos x="110" y="585"/>
                </a:cxn>
                <a:cxn ang="0">
                  <a:pos x="125" y="600"/>
                </a:cxn>
                <a:cxn ang="0">
                  <a:pos x="154" y="613"/>
                </a:cxn>
                <a:cxn ang="0">
                  <a:pos x="168" y="618"/>
                </a:cxn>
                <a:cxn ang="0">
                  <a:pos x="188" y="643"/>
                </a:cxn>
                <a:cxn ang="0">
                  <a:pos x="196" y="649"/>
                </a:cxn>
                <a:cxn ang="0">
                  <a:pos x="221" y="662"/>
                </a:cxn>
                <a:cxn ang="0">
                  <a:pos x="227" y="668"/>
                </a:cxn>
                <a:cxn ang="0">
                  <a:pos x="234" y="686"/>
                </a:cxn>
                <a:cxn ang="0">
                  <a:pos x="262" y="704"/>
                </a:cxn>
                <a:cxn ang="0">
                  <a:pos x="274" y="725"/>
                </a:cxn>
                <a:cxn ang="0">
                  <a:pos x="283" y="762"/>
                </a:cxn>
                <a:cxn ang="0">
                  <a:pos x="283" y="772"/>
                </a:cxn>
                <a:cxn ang="0">
                  <a:pos x="288" y="784"/>
                </a:cxn>
                <a:cxn ang="0">
                  <a:pos x="288" y="789"/>
                </a:cxn>
                <a:cxn ang="0">
                  <a:pos x="304" y="792"/>
                </a:cxn>
                <a:cxn ang="0">
                  <a:pos x="343" y="799"/>
                </a:cxn>
                <a:cxn ang="0">
                  <a:pos x="387" y="804"/>
                </a:cxn>
                <a:cxn ang="0">
                  <a:pos x="412" y="807"/>
                </a:cxn>
              </a:cxnLst>
              <a:rect l="0" t="0" r="r" b="b"/>
              <a:pathLst>
                <a:path w="484" h="810">
                  <a:moveTo>
                    <a:pt x="427" y="810"/>
                  </a:moveTo>
                  <a:cubicBezTo>
                    <a:pt x="428" y="808"/>
                    <a:pt x="429" y="805"/>
                    <a:pt x="431" y="803"/>
                  </a:cubicBezTo>
                  <a:cubicBezTo>
                    <a:pt x="434" y="801"/>
                    <a:pt x="437" y="801"/>
                    <a:pt x="441" y="800"/>
                  </a:cubicBezTo>
                  <a:cubicBezTo>
                    <a:pt x="443" y="799"/>
                    <a:pt x="447" y="798"/>
                    <a:pt x="447" y="795"/>
                  </a:cubicBezTo>
                  <a:cubicBezTo>
                    <a:pt x="447" y="784"/>
                    <a:pt x="439" y="779"/>
                    <a:pt x="439" y="768"/>
                  </a:cubicBezTo>
                  <a:cubicBezTo>
                    <a:pt x="439" y="765"/>
                    <a:pt x="441" y="763"/>
                    <a:pt x="441" y="760"/>
                  </a:cubicBezTo>
                  <a:cubicBezTo>
                    <a:pt x="441" y="756"/>
                    <a:pt x="439" y="753"/>
                    <a:pt x="441" y="750"/>
                  </a:cubicBezTo>
                  <a:cubicBezTo>
                    <a:pt x="443" y="748"/>
                    <a:pt x="446" y="750"/>
                    <a:pt x="448" y="748"/>
                  </a:cubicBezTo>
                  <a:cubicBezTo>
                    <a:pt x="450" y="745"/>
                    <a:pt x="450" y="742"/>
                    <a:pt x="451" y="739"/>
                  </a:cubicBezTo>
                  <a:cubicBezTo>
                    <a:pt x="453" y="733"/>
                    <a:pt x="455" y="729"/>
                    <a:pt x="458" y="723"/>
                  </a:cubicBezTo>
                  <a:cubicBezTo>
                    <a:pt x="459" y="720"/>
                    <a:pt x="460" y="718"/>
                    <a:pt x="462" y="715"/>
                  </a:cubicBezTo>
                  <a:cubicBezTo>
                    <a:pt x="465" y="711"/>
                    <a:pt x="468" y="711"/>
                    <a:pt x="472" y="708"/>
                  </a:cubicBezTo>
                  <a:cubicBezTo>
                    <a:pt x="477" y="705"/>
                    <a:pt x="484" y="703"/>
                    <a:pt x="483" y="697"/>
                  </a:cubicBezTo>
                  <a:cubicBezTo>
                    <a:pt x="483" y="692"/>
                    <a:pt x="479" y="691"/>
                    <a:pt x="476" y="688"/>
                  </a:cubicBezTo>
                  <a:cubicBezTo>
                    <a:pt x="474" y="685"/>
                    <a:pt x="471" y="684"/>
                    <a:pt x="469" y="681"/>
                  </a:cubicBezTo>
                  <a:cubicBezTo>
                    <a:pt x="467" y="677"/>
                    <a:pt x="466" y="674"/>
                    <a:pt x="465" y="669"/>
                  </a:cubicBezTo>
                  <a:cubicBezTo>
                    <a:pt x="464" y="662"/>
                    <a:pt x="465" y="657"/>
                    <a:pt x="463" y="649"/>
                  </a:cubicBezTo>
                  <a:cubicBezTo>
                    <a:pt x="463" y="648"/>
                    <a:pt x="462" y="646"/>
                    <a:pt x="462" y="645"/>
                  </a:cubicBezTo>
                  <a:cubicBezTo>
                    <a:pt x="462" y="645"/>
                    <a:pt x="462" y="645"/>
                    <a:pt x="462" y="645"/>
                  </a:cubicBezTo>
                  <a:cubicBezTo>
                    <a:pt x="210" y="279"/>
                    <a:pt x="210" y="279"/>
                    <a:pt x="210" y="279"/>
                  </a:cubicBezTo>
                  <a:cubicBezTo>
                    <a:pt x="258" y="69"/>
                    <a:pt x="258" y="69"/>
                    <a:pt x="258" y="69"/>
                  </a:cubicBezTo>
                  <a:cubicBezTo>
                    <a:pt x="258" y="69"/>
                    <a:pt x="258" y="69"/>
                    <a:pt x="258" y="69"/>
                  </a:cubicBezTo>
                  <a:cubicBezTo>
                    <a:pt x="186" y="49"/>
                    <a:pt x="112" y="26"/>
                    <a:pt x="37" y="0"/>
                  </a:cubicBezTo>
                  <a:cubicBezTo>
                    <a:pt x="37" y="0"/>
                    <a:pt x="37" y="0"/>
                    <a:pt x="37" y="0"/>
                  </a:cubicBezTo>
                  <a:cubicBezTo>
                    <a:pt x="37" y="0"/>
                    <a:pt x="36" y="1"/>
                    <a:pt x="36" y="2"/>
                  </a:cubicBezTo>
                  <a:cubicBezTo>
                    <a:pt x="35" y="5"/>
                    <a:pt x="34" y="7"/>
                    <a:pt x="34" y="10"/>
                  </a:cubicBezTo>
                  <a:cubicBezTo>
                    <a:pt x="34" y="13"/>
                    <a:pt x="35" y="15"/>
                    <a:pt x="35" y="18"/>
                  </a:cubicBezTo>
                  <a:cubicBezTo>
                    <a:pt x="35" y="24"/>
                    <a:pt x="37" y="28"/>
                    <a:pt x="37" y="34"/>
                  </a:cubicBezTo>
                  <a:cubicBezTo>
                    <a:pt x="37" y="42"/>
                    <a:pt x="32" y="46"/>
                    <a:pt x="29" y="54"/>
                  </a:cubicBezTo>
                  <a:cubicBezTo>
                    <a:pt x="28" y="58"/>
                    <a:pt x="28" y="60"/>
                    <a:pt x="27" y="64"/>
                  </a:cubicBezTo>
                  <a:cubicBezTo>
                    <a:pt x="27" y="67"/>
                    <a:pt x="28" y="69"/>
                    <a:pt x="27" y="72"/>
                  </a:cubicBezTo>
                  <a:cubicBezTo>
                    <a:pt x="27" y="74"/>
                    <a:pt x="25" y="76"/>
                    <a:pt x="23" y="78"/>
                  </a:cubicBezTo>
                  <a:cubicBezTo>
                    <a:pt x="20" y="82"/>
                    <a:pt x="17" y="84"/>
                    <a:pt x="13" y="88"/>
                  </a:cubicBezTo>
                  <a:cubicBezTo>
                    <a:pt x="9" y="91"/>
                    <a:pt x="8" y="94"/>
                    <a:pt x="5" y="97"/>
                  </a:cubicBezTo>
                  <a:cubicBezTo>
                    <a:pt x="3" y="99"/>
                    <a:pt x="0" y="100"/>
                    <a:pt x="0" y="103"/>
                  </a:cubicBezTo>
                  <a:cubicBezTo>
                    <a:pt x="0" y="105"/>
                    <a:pt x="1" y="106"/>
                    <a:pt x="1" y="108"/>
                  </a:cubicBezTo>
                  <a:cubicBezTo>
                    <a:pt x="1" y="126"/>
                    <a:pt x="1" y="126"/>
                    <a:pt x="1" y="126"/>
                  </a:cubicBezTo>
                  <a:cubicBezTo>
                    <a:pt x="1" y="127"/>
                    <a:pt x="3" y="127"/>
                    <a:pt x="4" y="128"/>
                  </a:cubicBezTo>
                  <a:cubicBezTo>
                    <a:pt x="7" y="131"/>
                    <a:pt x="8" y="133"/>
                    <a:pt x="10" y="136"/>
                  </a:cubicBezTo>
                  <a:cubicBezTo>
                    <a:pt x="12" y="140"/>
                    <a:pt x="14" y="143"/>
                    <a:pt x="15" y="147"/>
                  </a:cubicBezTo>
                  <a:cubicBezTo>
                    <a:pt x="18" y="155"/>
                    <a:pt x="18" y="160"/>
                    <a:pt x="18" y="168"/>
                  </a:cubicBezTo>
                  <a:cubicBezTo>
                    <a:pt x="18" y="173"/>
                    <a:pt x="17" y="175"/>
                    <a:pt x="16" y="180"/>
                  </a:cubicBezTo>
                  <a:cubicBezTo>
                    <a:pt x="16" y="181"/>
                    <a:pt x="16" y="183"/>
                    <a:pt x="16" y="184"/>
                  </a:cubicBezTo>
                  <a:cubicBezTo>
                    <a:pt x="14" y="188"/>
                    <a:pt x="12" y="190"/>
                    <a:pt x="12" y="195"/>
                  </a:cubicBezTo>
                  <a:cubicBezTo>
                    <a:pt x="12" y="197"/>
                    <a:pt x="13" y="198"/>
                    <a:pt x="13" y="199"/>
                  </a:cubicBezTo>
                  <a:cubicBezTo>
                    <a:pt x="13" y="201"/>
                    <a:pt x="13" y="201"/>
                    <a:pt x="13" y="202"/>
                  </a:cubicBezTo>
                  <a:cubicBezTo>
                    <a:pt x="13" y="205"/>
                    <a:pt x="13" y="207"/>
                    <a:pt x="12" y="209"/>
                  </a:cubicBezTo>
                  <a:cubicBezTo>
                    <a:pt x="11" y="213"/>
                    <a:pt x="8" y="215"/>
                    <a:pt x="8" y="219"/>
                  </a:cubicBezTo>
                  <a:cubicBezTo>
                    <a:pt x="8" y="221"/>
                    <a:pt x="9" y="222"/>
                    <a:pt x="10" y="225"/>
                  </a:cubicBezTo>
                  <a:cubicBezTo>
                    <a:pt x="11" y="229"/>
                    <a:pt x="12" y="232"/>
                    <a:pt x="12" y="236"/>
                  </a:cubicBezTo>
                  <a:cubicBezTo>
                    <a:pt x="12" y="242"/>
                    <a:pt x="11" y="248"/>
                    <a:pt x="16" y="252"/>
                  </a:cubicBezTo>
                  <a:cubicBezTo>
                    <a:pt x="19" y="255"/>
                    <a:pt x="21" y="258"/>
                    <a:pt x="23" y="263"/>
                  </a:cubicBezTo>
                  <a:cubicBezTo>
                    <a:pt x="27" y="270"/>
                    <a:pt x="30" y="275"/>
                    <a:pt x="30" y="283"/>
                  </a:cubicBezTo>
                  <a:cubicBezTo>
                    <a:pt x="30" y="287"/>
                    <a:pt x="29" y="290"/>
                    <a:pt x="28" y="294"/>
                  </a:cubicBezTo>
                  <a:cubicBezTo>
                    <a:pt x="27" y="296"/>
                    <a:pt x="26" y="297"/>
                    <a:pt x="26" y="299"/>
                  </a:cubicBezTo>
                  <a:cubicBezTo>
                    <a:pt x="26" y="305"/>
                    <a:pt x="32" y="307"/>
                    <a:pt x="35" y="313"/>
                  </a:cubicBezTo>
                  <a:cubicBezTo>
                    <a:pt x="36" y="316"/>
                    <a:pt x="38" y="319"/>
                    <a:pt x="42" y="320"/>
                  </a:cubicBezTo>
                  <a:cubicBezTo>
                    <a:pt x="43" y="321"/>
                    <a:pt x="44" y="322"/>
                    <a:pt x="46" y="322"/>
                  </a:cubicBezTo>
                  <a:cubicBezTo>
                    <a:pt x="48" y="322"/>
                    <a:pt x="48" y="321"/>
                    <a:pt x="50" y="319"/>
                  </a:cubicBezTo>
                  <a:cubicBezTo>
                    <a:pt x="53" y="316"/>
                    <a:pt x="55" y="314"/>
                    <a:pt x="57" y="310"/>
                  </a:cubicBezTo>
                  <a:cubicBezTo>
                    <a:pt x="58" y="315"/>
                    <a:pt x="56" y="318"/>
                    <a:pt x="57" y="322"/>
                  </a:cubicBezTo>
                  <a:cubicBezTo>
                    <a:pt x="58" y="325"/>
                    <a:pt x="60" y="327"/>
                    <a:pt x="60" y="330"/>
                  </a:cubicBezTo>
                  <a:cubicBezTo>
                    <a:pt x="59" y="334"/>
                    <a:pt x="59" y="334"/>
                    <a:pt x="59" y="334"/>
                  </a:cubicBezTo>
                  <a:cubicBezTo>
                    <a:pt x="60" y="337"/>
                    <a:pt x="61" y="339"/>
                    <a:pt x="61" y="342"/>
                  </a:cubicBezTo>
                  <a:cubicBezTo>
                    <a:pt x="58" y="338"/>
                    <a:pt x="55" y="337"/>
                    <a:pt x="51" y="335"/>
                  </a:cubicBezTo>
                  <a:cubicBezTo>
                    <a:pt x="47" y="359"/>
                    <a:pt x="47" y="359"/>
                    <a:pt x="47" y="359"/>
                  </a:cubicBezTo>
                  <a:cubicBezTo>
                    <a:pt x="48" y="365"/>
                    <a:pt x="47" y="368"/>
                    <a:pt x="49" y="374"/>
                  </a:cubicBezTo>
                  <a:cubicBezTo>
                    <a:pt x="50" y="379"/>
                    <a:pt x="53" y="383"/>
                    <a:pt x="54" y="388"/>
                  </a:cubicBezTo>
                  <a:cubicBezTo>
                    <a:pt x="59" y="393"/>
                    <a:pt x="61" y="396"/>
                    <a:pt x="67" y="399"/>
                  </a:cubicBezTo>
                  <a:cubicBezTo>
                    <a:pt x="73" y="402"/>
                    <a:pt x="77" y="405"/>
                    <a:pt x="77" y="412"/>
                  </a:cubicBezTo>
                  <a:cubicBezTo>
                    <a:pt x="77" y="418"/>
                    <a:pt x="69" y="418"/>
                    <a:pt x="67" y="423"/>
                  </a:cubicBezTo>
                  <a:cubicBezTo>
                    <a:pt x="64" y="428"/>
                    <a:pt x="63" y="431"/>
                    <a:pt x="63" y="436"/>
                  </a:cubicBezTo>
                  <a:cubicBezTo>
                    <a:pt x="63" y="441"/>
                    <a:pt x="66" y="443"/>
                    <a:pt x="68" y="447"/>
                  </a:cubicBezTo>
                  <a:cubicBezTo>
                    <a:pt x="73" y="455"/>
                    <a:pt x="76" y="459"/>
                    <a:pt x="79" y="468"/>
                  </a:cubicBezTo>
                  <a:cubicBezTo>
                    <a:pt x="81" y="473"/>
                    <a:pt x="82" y="477"/>
                    <a:pt x="83" y="482"/>
                  </a:cubicBezTo>
                  <a:cubicBezTo>
                    <a:pt x="84" y="488"/>
                    <a:pt x="83" y="493"/>
                    <a:pt x="87" y="497"/>
                  </a:cubicBezTo>
                  <a:cubicBezTo>
                    <a:pt x="93" y="502"/>
                    <a:pt x="95" y="506"/>
                    <a:pt x="99" y="512"/>
                  </a:cubicBezTo>
                  <a:cubicBezTo>
                    <a:pt x="100" y="514"/>
                    <a:pt x="101" y="514"/>
                    <a:pt x="102" y="516"/>
                  </a:cubicBezTo>
                  <a:cubicBezTo>
                    <a:pt x="104" y="520"/>
                    <a:pt x="104" y="523"/>
                    <a:pt x="104" y="527"/>
                  </a:cubicBezTo>
                  <a:cubicBezTo>
                    <a:pt x="104" y="532"/>
                    <a:pt x="107" y="534"/>
                    <a:pt x="110" y="537"/>
                  </a:cubicBezTo>
                  <a:cubicBezTo>
                    <a:pt x="112" y="538"/>
                    <a:pt x="114" y="539"/>
                    <a:pt x="114" y="541"/>
                  </a:cubicBezTo>
                  <a:cubicBezTo>
                    <a:pt x="114" y="543"/>
                    <a:pt x="113" y="544"/>
                    <a:pt x="113" y="545"/>
                  </a:cubicBezTo>
                  <a:cubicBezTo>
                    <a:pt x="113" y="549"/>
                    <a:pt x="114" y="551"/>
                    <a:pt x="114" y="555"/>
                  </a:cubicBezTo>
                  <a:cubicBezTo>
                    <a:pt x="110" y="585"/>
                    <a:pt x="110" y="585"/>
                    <a:pt x="110" y="585"/>
                  </a:cubicBezTo>
                  <a:cubicBezTo>
                    <a:pt x="110" y="592"/>
                    <a:pt x="113" y="596"/>
                    <a:pt x="119" y="598"/>
                  </a:cubicBezTo>
                  <a:cubicBezTo>
                    <a:pt x="121" y="599"/>
                    <a:pt x="122" y="600"/>
                    <a:pt x="125" y="600"/>
                  </a:cubicBezTo>
                  <a:cubicBezTo>
                    <a:pt x="132" y="603"/>
                    <a:pt x="135" y="607"/>
                    <a:pt x="142" y="610"/>
                  </a:cubicBezTo>
                  <a:cubicBezTo>
                    <a:pt x="146" y="612"/>
                    <a:pt x="149" y="612"/>
                    <a:pt x="154" y="613"/>
                  </a:cubicBezTo>
                  <a:cubicBezTo>
                    <a:pt x="157" y="614"/>
                    <a:pt x="158" y="615"/>
                    <a:pt x="161" y="616"/>
                  </a:cubicBezTo>
                  <a:cubicBezTo>
                    <a:pt x="164" y="617"/>
                    <a:pt x="166" y="616"/>
                    <a:pt x="168" y="618"/>
                  </a:cubicBezTo>
                  <a:cubicBezTo>
                    <a:pt x="171" y="620"/>
                    <a:pt x="172" y="623"/>
                    <a:pt x="174" y="627"/>
                  </a:cubicBezTo>
                  <a:cubicBezTo>
                    <a:pt x="179" y="634"/>
                    <a:pt x="182" y="638"/>
                    <a:pt x="188" y="643"/>
                  </a:cubicBezTo>
                  <a:cubicBezTo>
                    <a:pt x="194" y="648"/>
                    <a:pt x="194" y="648"/>
                    <a:pt x="194" y="648"/>
                  </a:cubicBezTo>
                  <a:cubicBezTo>
                    <a:pt x="194" y="649"/>
                    <a:pt x="195" y="649"/>
                    <a:pt x="196" y="649"/>
                  </a:cubicBezTo>
                  <a:cubicBezTo>
                    <a:pt x="199" y="652"/>
                    <a:pt x="200" y="655"/>
                    <a:pt x="204" y="656"/>
                  </a:cubicBezTo>
                  <a:cubicBezTo>
                    <a:pt x="210" y="659"/>
                    <a:pt x="215" y="660"/>
                    <a:pt x="221" y="662"/>
                  </a:cubicBezTo>
                  <a:cubicBezTo>
                    <a:pt x="223" y="663"/>
                    <a:pt x="224" y="663"/>
                    <a:pt x="225" y="664"/>
                  </a:cubicBezTo>
                  <a:cubicBezTo>
                    <a:pt x="226" y="665"/>
                    <a:pt x="226" y="666"/>
                    <a:pt x="227" y="668"/>
                  </a:cubicBezTo>
                  <a:cubicBezTo>
                    <a:pt x="228" y="671"/>
                    <a:pt x="228" y="673"/>
                    <a:pt x="228" y="677"/>
                  </a:cubicBezTo>
                  <a:cubicBezTo>
                    <a:pt x="228" y="681"/>
                    <a:pt x="231" y="683"/>
                    <a:pt x="234" y="686"/>
                  </a:cubicBezTo>
                  <a:cubicBezTo>
                    <a:pt x="239" y="690"/>
                    <a:pt x="244" y="690"/>
                    <a:pt x="250" y="693"/>
                  </a:cubicBezTo>
                  <a:cubicBezTo>
                    <a:pt x="256" y="695"/>
                    <a:pt x="259" y="698"/>
                    <a:pt x="262" y="704"/>
                  </a:cubicBezTo>
                  <a:cubicBezTo>
                    <a:pt x="264" y="707"/>
                    <a:pt x="264" y="710"/>
                    <a:pt x="266" y="713"/>
                  </a:cubicBezTo>
                  <a:cubicBezTo>
                    <a:pt x="269" y="718"/>
                    <a:pt x="271" y="720"/>
                    <a:pt x="274" y="725"/>
                  </a:cubicBezTo>
                  <a:cubicBezTo>
                    <a:pt x="277" y="731"/>
                    <a:pt x="278" y="736"/>
                    <a:pt x="280" y="743"/>
                  </a:cubicBezTo>
                  <a:cubicBezTo>
                    <a:pt x="282" y="750"/>
                    <a:pt x="284" y="755"/>
                    <a:pt x="283" y="762"/>
                  </a:cubicBezTo>
                  <a:cubicBezTo>
                    <a:pt x="282" y="765"/>
                    <a:pt x="281" y="767"/>
                    <a:pt x="281" y="771"/>
                  </a:cubicBezTo>
                  <a:cubicBezTo>
                    <a:pt x="281" y="771"/>
                    <a:pt x="282" y="772"/>
                    <a:pt x="283" y="772"/>
                  </a:cubicBezTo>
                  <a:cubicBezTo>
                    <a:pt x="285" y="772"/>
                    <a:pt x="286" y="771"/>
                    <a:pt x="288" y="771"/>
                  </a:cubicBezTo>
                  <a:cubicBezTo>
                    <a:pt x="289" y="776"/>
                    <a:pt x="288" y="779"/>
                    <a:pt x="288" y="784"/>
                  </a:cubicBezTo>
                  <a:cubicBezTo>
                    <a:pt x="288" y="786"/>
                    <a:pt x="288" y="787"/>
                    <a:pt x="288" y="789"/>
                  </a:cubicBezTo>
                  <a:cubicBezTo>
                    <a:pt x="288" y="789"/>
                    <a:pt x="288" y="789"/>
                    <a:pt x="288" y="789"/>
                  </a:cubicBezTo>
                  <a:cubicBezTo>
                    <a:pt x="291" y="790"/>
                    <a:pt x="293" y="790"/>
                    <a:pt x="296" y="790"/>
                  </a:cubicBezTo>
                  <a:cubicBezTo>
                    <a:pt x="299" y="790"/>
                    <a:pt x="301" y="791"/>
                    <a:pt x="304" y="792"/>
                  </a:cubicBezTo>
                  <a:cubicBezTo>
                    <a:pt x="311" y="793"/>
                    <a:pt x="316" y="794"/>
                    <a:pt x="323" y="796"/>
                  </a:cubicBezTo>
                  <a:cubicBezTo>
                    <a:pt x="331" y="797"/>
                    <a:pt x="335" y="798"/>
                    <a:pt x="343" y="799"/>
                  </a:cubicBezTo>
                  <a:cubicBezTo>
                    <a:pt x="349" y="799"/>
                    <a:pt x="353" y="801"/>
                    <a:pt x="359" y="801"/>
                  </a:cubicBezTo>
                  <a:cubicBezTo>
                    <a:pt x="370" y="801"/>
                    <a:pt x="376" y="803"/>
                    <a:pt x="387" y="804"/>
                  </a:cubicBezTo>
                  <a:cubicBezTo>
                    <a:pt x="392" y="804"/>
                    <a:pt x="395" y="805"/>
                    <a:pt x="400" y="805"/>
                  </a:cubicBezTo>
                  <a:cubicBezTo>
                    <a:pt x="405" y="806"/>
                    <a:pt x="407" y="807"/>
                    <a:pt x="412" y="807"/>
                  </a:cubicBezTo>
                  <a:cubicBezTo>
                    <a:pt x="418" y="808"/>
                    <a:pt x="421" y="809"/>
                    <a:pt x="427" y="810"/>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48" name="Freeform 48">
              <a:extLst>
                <a:ext uri="{FF2B5EF4-FFF2-40B4-BE49-F238E27FC236}">
                  <a16:creationId xmlns:a16="http://schemas.microsoft.com/office/drawing/2014/main" id="{D02C13D8-7A22-B81F-71B4-9BB40148999F}"/>
                </a:ext>
              </a:extLst>
            </p:cNvPr>
            <p:cNvSpPr>
              <a:spLocks/>
            </p:cNvSpPr>
            <p:nvPr/>
          </p:nvSpPr>
          <p:spPr bwMode="auto">
            <a:xfrm>
              <a:off x="2270125" y="2857500"/>
              <a:ext cx="581025" cy="706438"/>
            </a:xfrm>
            <a:custGeom>
              <a:avLst/>
              <a:gdLst/>
              <a:ahLst/>
              <a:cxnLst>
                <a:cxn ang="0">
                  <a:pos x="91" y="0"/>
                </a:cxn>
                <a:cxn ang="0">
                  <a:pos x="83" y="58"/>
                </a:cxn>
                <a:cxn ang="0">
                  <a:pos x="77" y="62"/>
                </a:cxn>
                <a:cxn ang="0">
                  <a:pos x="73" y="64"/>
                </a:cxn>
                <a:cxn ang="0">
                  <a:pos x="68" y="60"/>
                </a:cxn>
                <a:cxn ang="0">
                  <a:pos x="60" y="58"/>
                </a:cxn>
                <a:cxn ang="0">
                  <a:pos x="48" y="58"/>
                </a:cxn>
                <a:cxn ang="0">
                  <a:pos x="37" y="64"/>
                </a:cxn>
                <a:cxn ang="0">
                  <a:pos x="37" y="76"/>
                </a:cxn>
                <a:cxn ang="0">
                  <a:pos x="35" y="82"/>
                </a:cxn>
                <a:cxn ang="0">
                  <a:pos x="35" y="93"/>
                </a:cxn>
                <a:cxn ang="0">
                  <a:pos x="36" y="97"/>
                </a:cxn>
                <a:cxn ang="0">
                  <a:pos x="36" y="110"/>
                </a:cxn>
                <a:cxn ang="0">
                  <a:pos x="37" y="112"/>
                </a:cxn>
                <a:cxn ang="0">
                  <a:pos x="37" y="124"/>
                </a:cxn>
                <a:cxn ang="0">
                  <a:pos x="34" y="135"/>
                </a:cxn>
                <a:cxn ang="0">
                  <a:pos x="35" y="142"/>
                </a:cxn>
                <a:cxn ang="0">
                  <a:pos x="35" y="142"/>
                </a:cxn>
                <a:cxn ang="0">
                  <a:pos x="36" y="146"/>
                </a:cxn>
                <a:cxn ang="0">
                  <a:pos x="38" y="166"/>
                </a:cxn>
                <a:cxn ang="0">
                  <a:pos x="42" y="178"/>
                </a:cxn>
                <a:cxn ang="0">
                  <a:pos x="49" y="185"/>
                </a:cxn>
                <a:cxn ang="0">
                  <a:pos x="56" y="194"/>
                </a:cxn>
                <a:cxn ang="0">
                  <a:pos x="45" y="205"/>
                </a:cxn>
                <a:cxn ang="0">
                  <a:pos x="35" y="212"/>
                </a:cxn>
                <a:cxn ang="0">
                  <a:pos x="31" y="220"/>
                </a:cxn>
                <a:cxn ang="0">
                  <a:pos x="24" y="236"/>
                </a:cxn>
                <a:cxn ang="0">
                  <a:pos x="21" y="245"/>
                </a:cxn>
                <a:cxn ang="0">
                  <a:pos x="14" y="247"/>
                </a:cxn>
                <a:cxn ang="0">
                  <a:pos x="14" y="257"/>
                </a:cxn>
                <a:cxn ang="0">
                  <a:pos x="12" y="265"/>
                </a:cxn>
                <a:cxn ang="0">
                  <a:pos x="20" y="292"/>
                </a:cxn>
                <a:cxn ang="0">
                  <a:pos x="14" y="297"/>
                </a:cxn>
                <a:cxn ang="0">
                  <a:pos x="4" y="300"/>
                </a:cxn>
                <a:cxn ang="0">
                  <a:pos x="0" y="307"/>
                </a:cxn>
                <a:cxn ang="0">
                  <a:pos x="0" y="307"/>
                </a:cxn>
                <a:cxn ang="0">
                  <a:pos x="2" y="317"/>
                </a:cxn>
                <a:cxn ang="0">
                  <a:pos x="216" y="444"/>
                </a:cxn>
                <a:cxn ang="0">
                  <a:pos x="338" y="457"/>
                </a:cxn>
                <a:cxn ang="0">
                  <a:pos x="338" y="457"/>
                </a:cxn>
                <a:cxn ang="0">
                  <a:pos x="376" y="44"/>
                </a:cxn>
                <a:cxn ang="0">
                  <a:pos x="376" y="44"/>
                </a:cxn>
                <a:cxn ang="0">
                  <a:pos x="91" y="0"/>
                </a:cxn>
              </a:cxnLst>
              <a:rect l="0" t="0" r="r" b="b"/>
              <a:pathLst>
                <a:path w="376" h="457">
                  <a:moveTo>
                    <a:pt x="91" y="0"/>
                  </a:moveTo>
                  <a:cubicBezTo>
                    <a:pt x="83" y="58"/>
                    <a:pt x="83" y="58"/>
                    <a:pt x="83" y="58"/>
                  </a:cubicBezTo>
                  <a:cubicBezTo>
                    <a:pt x="81" y="59"/>
                    <a:pt x="79" y="60"/>
                    <a:pt x="77" y="62"/>
                  </a:cubicBezTo>
                  <a:cubicBezTo>
                    <a:pt x="76" y="62"/>
                    <a:pt x="75" y="64"/>
                    <a:pt x="73" y="64"/>
                  </a:cubicBezTo>
                  <a:cubicBezTo>
                    <a:pt x="71" y="64"/>
                    <a:pt x="70" y="61"/>
                    <a:pt x="68" y="60"/>
                  </a:cubicBezTo>
                  <a:cubicBezTo>
                    <a:pt x="64" y="59"/>
                    <a:pt x="63" y="58"/>
                    <a:pt x="60" y="58"/>
                  </a:cubicBezTo>
                  <a:cubicBezTo>
                    <a:pt x="56" y="58"/>
                    <a:pt x="52" y="58"/>
                    <a:pt x="48" y="58"/>
                  </a:cubicBezTo>
                  <a:cubicBezTo>
                    <a:pt x="43" y="58"/>
                    <a:pt x="39" y="60"/>
                    <a:pt x="37" y="64"/>
                  </a:cubicBezTo>
                  <a:cubicBezTo>
                    <a:pt x="34" y="68"/>
                    <a:pt x="37" y="71"/>
                    <a:pt x="37" y="76"/>
                  </a:cubicBezTo>
                  <a:cubicBezTo>
                    <a:pt x="36" y="78"/>
                    <a:pt x="35" y="79"/>
                    <a:pt x="35" y="82"/>
                  </a:cubicBezTo>
                  <a:cubicBezTo>
                    <a:pt x="35" y="85"/>
                    <a:pt x="35" y="89"/>
                    <a:pt x="35" y="93"/>
                  </a:cubicBezTo>
                  <a:cubicBezTo>
                    <a:pt x="35" y="94"/>
                    <a:pt x="36" y="95"/>
                    <a:pt x="36" y="97"/>
                  </a:cubicBezTo>
                  <a:cubicBezTo>
                    <a:pt x="36" y="102"/>
                    <a:pt x="36" y="105"/>
                    <a:pt x="36" y="110"/>
                  </a:cubicBezTo>
                  <a:cubicBezTo>
                    <a:pt x="36" y="111"/>
                    <a:pt x="37" y="112"/>
                    <a:pt x="37" y="112"/>
                  </a:cubicBezTo>
                  <a:cubicBezTo>
                    <a:pt x="37" y="116"/>
                    <a:pt x="37" y="120"/>
                    <a:pt x="37" y="124"/>
                  </a:cubicBezTo>
                  <a:cubicBezTo>
                    <a:pt x="37" y="128"/>
                    <a:pt x="33" y="130"/>
                    <a:pt x="34" y="135"/>
                  </a:cubicBezTo>
                  <a:cubicBezTo>
                    <a:pt x="34" y="136"/>
                    <a:pt x="34" y="140"/>
                    <a:pt x="35" y="142"/>
                  </a:cubicBezTo>
                  <a:cubicBezTo>
                    <a:pt x="35" y="142"/>
                    <a:pt x="35" y="142"/>
                    <a:pt x="35" y="142"/>
                  </a:cubicBezTo>
                  <a:cubicBezTo>
                    <a:pt x="35" y="143"/>
                    <a:pt x="36" y="145"/>
                    <a:pt x="36" y="146"/>
                  </a:cubicBezTo>
                  <a:cubicBezTo>
                    <a:pt x="38" y="154"/>
                    <a:pt x="37" y="159"/>
                    <a:pt x="38" y="166"/>
                  </a:cubicBezTo>
                  <a:cubicBezTo>
                    <a:pt x="39" y="171"/>
                    <a:pt x="40" y="174"/>
                    <a:pt x="42" y="178"/>
                  </a:cubicBezTo>
                  <a:cubicBezTo>
                    <a:pt x="44" y="181"/>
                    <a:pt x="47" y="182"/>
                    <a:pt x="49" y="185"/>
                  </a:cubicBezTo>
                  <a:cubicBezTo>
                    <a:pt x="52" y="188"/>
                    <a:pt x="56" y="189"/>
                    <a:pt x="56" y="194"/>
                  </a:cubicBezTo>
                  <a:cubicBezTo>
                    <a:pt x="57" y="200"/>
                    <a:pt x="50" y="202"/>
                    <a:pt x="45" y="205"/>
                  </a:cubicBezTo>
                  <a:cubicBezTo>
                    <a:pt x="41" y="208"/>
                    <a:pt x="38" y="208"/>
                    <a:pt x="35" y="212"/>
                  </a:cubicBezTo>
                  <a:cubicBezTo>
                    <a:pt x="33" y="215"/>
                    <a:pt x="32" y="217"/>
                    <a:pt x="31" y="220"/>
                  </a:cubicBezTo>
                  <a:cubicBezTo>
                    <a:pt x="28" y="226"/>
                    <a:pt x="26" y="230"/>
                    <a:pt x="24" y="236"/>
                  </a:cubicBezTo>
                  <a:cubicBezTo>
                    <a:pt x="23" y="239"/>
                    <a:pt x="23" y="242"/>
                    <a:pt x="21" y="245"/>
                  </a:cubicBezTo>
                  <a:cubicBezTo>
                    <a:pt x="19" y="247"/>
                    <a:pt x="16" y="245"/>
                    <a:pt x="14" y="247"/>
                  </a:cubicBezTo>
                  <a:cubicBezTo>
                    <a:pt x="12" y="250"/>
                    <a:pt x="14" y="253"/>
                    <a:pt x="14" y="257"/>
                  </a:cubicBezTo>
                  <a:cubicBezTo>
                    <a:pt x="14" y="260"/>
                    <a:pt x="12" y="262"/>
                    <a:pt x="12" y="265"/>
                  </a:cubicBezTo>
                  <a:cubicBezTo>
                    <a:pt x="12" y="276"/>
                    <a:pt x="20" y="281"/>
                    <a:pt x="20" y="292"/>
                  </a:cubicBezTo>
                  <a:cubicBezTo>
                    <a:pt x="20" y="295"/>
                    <a:pt x="16" y="296"/>
                    <a:pt x="14" y="297"/>
                  </a:cubicBezTo>
                  <a:cubicBezTo>
                    <a:pt x="10" y="298"/>
                    <a:pt x="7" y="298"/>
                    <a:pt x="4" y="300"/>
                  </a:cubicBezTo>
                  <a:cubicBezTo>
                    <a:pt x="2" y="302"/>
                    <a:pt x="1" y="305"/>
                    <a:pt x="0" y="307"/>
                  </a:cubicBezTo>
                  <a:cubicBezTo>
                    <a:pt x="0" y="307"/>
                    <a:pt x="0" y="307"/>
                    <a:pt x="0" y="307"/>
                  </a:cubicBezTo>
                  <a:cubicBezTo>
                    <a:pt x="1" y="311"/>
                    <a:pt x="1" y="313"/>
                    <a:pt x="2" y="317"/>
                  </a:cubicBezTo>
                  <a:cubicBezTo>
                    <a:pt x="216" y="444"/>
                    <a:pt x="216" y="444"/>
                    <a:pt x="216" y="444"/>
                  </a:cubicBezTo>
                  <a:cubicBezTo>
                    <a:pt x="338" y="457"/>
                    <a:pt x="338" y="457"/>
                    <a:pt x="338" y="457"/>
                  </a:cubicBezTo>
                  <a:cubicBezTo>
                    <a:pt x="338" y="457"/>
                    <a:pt x="338" y="457"/>
                    <a:pt x="338" y="457"/>
                  </a:cubicBezTo>
                  <a:cubicBezTo>
                    <a:pt x="376" y="44"/>
                    <a:pt x="376" y="44"/>
                    <a:pt x="376" y="44"/>
                  </a:cubicBezTo>
                  <a:cubicBezTo>
                    <a:pt x="376" y="44"/>
                    <a:pt x="376" y="44"/>
                    <a:pt x="376" y="44"/>
                  </a:cubicBezTo>
                  <a:cubicBezTo>
                    <a:pt x="284" y="32"/>
                    <a:pt x="190" y="17"/>
                    <a:pt x="91" y="0"/>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49" name="Freeform 49">
              <a:extLst>
                <a:ext uri="{FF2B5EF4-FFF2-40B4-BE49-F238E27FC236}">
                  <a16:creationId xmlns:a16="http://schemas.microsoft.com/office/drawing/2014/main" id="{A75BD998-6497-21B5-DE28-C8EC9F39DFEF}"/>
                </a:ext>
              </a:extLst>
            </p:cNvPr>
            <p:cNvSpPr>
              <a:spLocks/>
            </p:cNvSpPr>
            <p:nvPr/>
          </p:nvSpPr>
          <p:spPr bwMode="auto">
            <a:xfrm>
              <a:off x="1935163" y="2187575"/>
              <a:ext cx="560388" cy="890588"/>
            </a:xfrm>
            <a:custGeom>
              <a:avLst/>
              <a:gdLst/>
              <a:ahLst/>
              <a:cxnLst>
                <a:cxn ang="0">
                  <a:pos x="308" y="434"/>
                </a:cxn>
                <a:cxn ang="0">
                  <a:pos x="300" y="492"/>
                </a:cxn>
                <a:cxn ang="0">
                  <a:pos x="294" y="496"/>
                </a:cxn>
                <a:cxn ang="0">
                  <a:pos x="290" y="498"/>
                </a:cxn>
                <a:cxn ang="0">
                  <a:pos x="285" y="494"/>
                </a:cxn>
                <a:cxn ang="0">
                  <a:pos x="277" y="492"/>
                </a:cxn>
                <a:cxn ang="0">
                  <a:pos x="265" y="492"/>
                </a:cxn>
                <a:cxn ang="0">
                  <a:pos x="254" y="498"/>
                </a:cxn>
                <a:cxn ang="0">
                  <a:pos x="254" y="510"/>
                </a:cxn>
                <a:cxn ang="0">
                  <a:pos x="252" y="516"/>
                </a:cxn>
                <a:cxn ang="0">
                  <a:pos x="252" y="527"/>
                </a:cxn>
                <a:cxn ang="0">
                  <a:pos x="253" y="531"/>
                </a:cxn>
                <a:cxn ang="0">
                  <a:pos x="253" y="544"/>
                </a:cxn>
                <a:cxn ang="0">
                  <a:pos x="254" y="546"/>
                </a:cxn>
                <a:cxn ang="0">
                  <a:pos x="254" y="558"/>
                </a:cxn>
                <a:cxn ang="0">
                  <a:pos x="251" y="569"/>
                </a:cxn>
                <a:cxn ang="0">
                  <a:pos x="252" y="576"/>
                </a:cxn>
                <a:cxn ang="0">
                  <a:pos x="252" y="576"/>
                </a:cxn>
                <a:cxn ang="0">
                  <a:pos x="0" y="210"/>
                </a:cxn>
                <a:cxn ang="0">
                  <a:pos x="48" y="0"/>
                </a:cxn>
                <a:cxn ang="0">
                  <a:pos x="48" y="0"/>
                </a:cxn>
                <a:cxn ang="0">
                  <a:pos x="205" y="42"/>
                </a:cxn>
                <a:cxn ang="0">
                  <a:pos x="205" y="42"/>
                </a:cxn>
                <a:cxn ang="0">
                  <a:pos x="363" y="76"/>
                </a:cxn>
                <a:cxn ang="0">
                  <a:pos x="363" y="76"/>
                </a:cxn>
                <a:cxn ang="0">
                  <a:pos x="308" y="434"/>
                </a:cxn>
              </a:cxnLst>
              <a:rect l="0" t="0" r="r" b="b"/>
              <a:pathLst>
                <a:path w="363" h="576">
                  <a:moveTo>
                    <a:pt x="308" y="434"/>
                  </a:moveTo>
                  <a:cubicBezTo>
                    <a:pt x="300" y="492"/>
                    <a:pt x="300" y="492"/>
                    <a:pt x="300" y="492"/>
                  </a:cubicBezTo>
                  <a:cubicBezTo>
                    <a:pt x="298" y="493"/>
                    <a:pt x="296" y="494"/>
                    <a:pt x="294" y="496"/>
                  </a:cubicBezTo>
                  <a:cubicBezTo>
                    <a:pt x="293" y="496"/>
                    <a:pt x="292" y="498"/>
                    <a:pt x="290" y="498"/>
                  </a:cubicBezTo>
                  <a:cubicBezTo>
                    <a:pt x="288" y="498"/>
                    <a:pt x="287" y="495"/>
                    <a:pt x="285" y="494"/>
                  </a:cubicBezTo>
                  <a:cubicBezTo>
                    <a:pt x="281" y="493"/>
                    <a:pt x="280" y="492"/>
                    <a:pt x="277" y="492"/>
                  </a:cubicBezTo>
                  <a:cubicBezTo>
                    <a:pt x="273" y="492"/>
                    <a:pt x="269" y="492"/>
                    <a:pt x="265" y="492"/>
                  </a:cubicBezTo>
                  <a:cubicBezTo>
                    <a:pt x="260" y="492"/>
                    <a:pt x="256" y="494"/>
                    <a:pt x="254" y="498"/>
                  </a:cubicBezTo>
                  <a:cubicBezTo>
                    <a:pt x="251" y="502"/>
                    <a:pt x="254" y="505"/>
                    <a:pt x="254" y="510"/>
                  </a:cubicBezTo>
                  <a:cubicBezTo>
                    <a:pt x="253" y="512"/>
                    <a:pt x="252" y="513"/>
                    <a:pt x="252" y="516"/>
                  </a:cubicBezTo>
                  <a:cubicBezTo>
                    <a:pt x="252" y="519"/>
                    <a:pt x="252" y="523"/>
                    <a:pt x="252" y="527"/>
                  </a:cubicBezTo>
                  <a:cubicBezTo>
                    <a:pt x="252" y="528"/>
                    <a:pt x="253" y="529"/>
                    <a:pt x="253" y="531"/>
                  </a:cubicBezTo>
                  <a:cubicBezTo>
                    <a:pt x="253" y="536"/>
                    <a:pt x="253" y="539"/>
                    <a:pt x="253" y="544"/>
                  </a:cubicBezTo>
                  <a:cubicBezTo>
                    <a:pt x="253" y="545"/>
                    <a:pt x="254" y="546"/>
                    <a:pt x="254" y="546"/>
                  </a:cubicBezTo>
                  <a:cubicBezTo>
                    <a:pt x="254" y="550"/>
                    <a:pt x="254" y="554"/>
                    <a:pt x="254" y="558"/>
                  </a:cubicBezTo>
                  <a:cubicBezTo>
                    <a:pt x="254" y="562"/>
                    <a:pt x="250" y="564"/>
                    <a:pt x="251" y="569"/>
                  </a:cubicBezTo>
                  <a:cubicBezTo>
                    <a:pt x="251" y="570"/>
                    <a:pt x="251" y="574"/>
                    <a:pt x="252" y="576"/>
                  </a:cubicBezTo>
                  <a:cubicBezTo>
                    <a:pt x="252" y="576"/>
                    <a:pt x="252" y="576"/>
                    <a:pt x="252" y="576"/>
                  </a:cubicBezTo>
                  <a:cubicBezTo>
                    <a:pt x="0" y="210"/>
                    <a:pt x="0" y="210"/>
                    <a:pt x="0" y="210"/>
                  </a:cubicBezTo>
                  <a:cubicBezTo>
                    <a:pt x="48" y="0"/>
                    <a:pt x="48" y="0"/>
                    <a:pt x="48" y="0"/>
                  </a:cubicBezTo>
                  <a:cubicBezTo>
                    <a:pt x="48" y="0"/>
                    <a:pt x="48" y="0"/>
                    <a:pt x="48" y="0"/>
                  </a:cubicBezTo>
                  <a:cubicBezTo>
                    <a:pt x="99" y="15"/>
                    <a:pt x="151" y="29"/>
                    <a:pt x="205" y="42"/>
                  </a:cubicBezTo>
                  <a:cubicBezTo>
                    <a:pt x="205" y="42"/>
                    <a:pt x="205" y="42"/>
                    <a:pt x="205" y="42"/>
                  </a:cubicBezTo>
                  <a:cubicBezTo>
                    <a:pt x="363" y="76"/>
                    <a:pt x="363" y="76"/>
                    <a:pt x="363" y="76"/>
                  </a:cubicBezTo>
                  <a:cubicBezTo>
                    <a:pt x="363" y="76"/>
                    <a:pt x="363" y="76"/>
                    <a:pt x="363" y="76"/>
                  </a:cubicBezTo>
                  <a:cubicBezTo>
                    <a:pt x="308" y="434"/>
                    <a:pt x="308" y="434"/>
                    <a:pt x="308" y="434"/>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50" name="Freeform 50">
              <a:extLst>
                <a:ext uri="{FF2B5EF4-FFF2-40B4-BE49-F238E27FC236}">
                  <a16:creationId xmlns:a16="http://schemas.microsoft.com/office/drawing/2014/main" id="{CBD5160B-03FA-CAB9-F72B-818E2FCA947F}"/>
                </a:ext>
              </a:extLst>
            </p:cNvPr>
            <p:cNvSpPr>
              <a:spLocks/>
            </p:cNvSpPr>
            <p:nvPr/>
          </p:nvSpPr>
          <p:spPr bwMode="auto">
            <a:xfrm>
              <a:off x="1830388" y="1362075"/>
              <a:ext cx="584200" cy="457200"/>
            </a:xfrm>
            <a:custGeom>
              <a:avLst/>
              <a:gdLst/>
              <a:ahLst/>
              <a:cxnLst>
                <a:cxn ang="0">
                  <a:pos x="234" y="268"/>
                </a:cxn>
                <a:cxn ang="0">
                  <a:pos x="186" y="264"/>
                </a:cxn>
                <a:cxn ang="0">
                  <a:pos x="139" y="251"/>
                </a:cxn>
                <a:cxn ang="0">
                  <a:pos x="123" y="256"/>
                </a:cxn>
                <a:cxn ang="0">
                  <a:pos x="99" y="244"/>
                </a:cxn>
                <a:cxn ang="0">
                  <a:pos x="60" y="240"/>
                </a:cxn>
                <a:cxn ang="0">
                  <a:pos x="48" y="232"/>
                </a:cxn>
                <a:cxn ang="0">
                  <a:pos x="43" y="201"/>
                </a:cxn>
                <a:cxn ang="0">
                  <a:pos x="26" y="186"/>
                </a:cxn>
                <a:cxn ang="0">
                  <a:pos x="19" y="189"/>
                </a:cxn>
                <a:cxn ang="0">
                  <a:pos x="10" y="178"/>
                </a:cxn>
                <a:cxn ang="0">
                  <a:pos x="0" y="170"/>
                </a:cxn>
                <a:cxn ang="0">
                  <a:pos x="2" y="161"/>
                </a:cxn>
                <a:cxn ang="0">
                  <a:pos x="14" y="152"/>
                </a:cxn>
                <a:cxn ang="0">
                  <a:pos x="6" y="136"/>
                </a:cxn>
                <a:cxn ang="0">
                  <a:pos x="16" y="123"/>
                </a:cxn>
                <a:cxn ang="0">
                  <a:pos x="6" y="119"/>
                </a:cxn>
                <a:cxn ang="0">
                  <a:pos x="8" y="99"/>
                </a:cxn>
                <a:cxn ang="0">
                  <a:pos x="7" y="67"/>
                </a:cxn>
                <a:cxn ang="0">
                  <a:pos x="8" y="30"/>
                </a:cxn>
                <a:cxn ang="0">
                  <a:pos x="19" y="27"/>
                </a:cxn>
                <a:cxn ang="0">
                  <a:pos x="37" y="41"/>
                </a:cxn>
                <a:cxn ang="0">
                  <a:pos x="55" y="49"/>
                </a:cxn>
                <a:cxn ang="0">
                  <a:pos x="86" y="69"/>
                </a:cxn>
                <a:cxn ang="0">
                  <a:pos x="97" y="74"/>
                </a:cxn>
                <a:cxn ang="0">
                  <a:pos x="81" y="91"/>
                </a:cxn>
                <a:cxn ang="0">
                  <a:pos x="90" y="110"/>
                </a:cxn>
                <a:cxn ang="0">
                  <a:pos x="80" y="118"/>
                </a:cxn>
                <a:cxn ang="0">
                  <a:pos x="64" y="127"/>
                </a:cxn>
                <a:cxn ang="0">
                  <a:pos x="87" y="132"/>
                </a:cxn>
                <a:cxn ang="0">
                  <a:pos x="102" y="122"/>
                </a:cxn>
                <a:cxn ang="0">
                  <a:pos x="105" y="109"/>
                </a:cxn>
                <a:cxn ang="0">
                  <a:pos x="109" y="91"/>
                </a:cxn>
                <a:cxn ang="0">
                  <a:pos x="118" y="85"/>
                </a:cxn>
                <a:cxn ang="0">
                  <a:pos x="117" y="67"/>
                </a:cxn>
                <a:cxn ang="0">
                  <a:pos x="116" y="63"/>
                </a:cxn>
                <a:cxn ang="0">
                  <a:pos x="112" y="42"/>
                </a:cxn>
                <a:cxn ang="0">
                  <a:pos x="120" y="32"/>
                </a:cxn>
                <a:cxn ang="0">
                  <a:pos x="105" y="4"/>
                </a:cxn>
                <a:cxn ang="0">
                  <a:pos x="100" y="0"/>
                </a:cxn>
                <a:cxn ang="0">
                  <a:pos x="378" y="79"/>
                </a:cxn>
              </a:cxnLst>
              <a:rect l="0" t="0" r="r" b="b"/>
              <a:pathLst>
                <a:path w="378" h="296">
                  <a:moveTo>
                    <a:pt x="331" y="296"/>
                  </a:moveTo>
                  <a:cubicBezTo>
                    <a:pt x="234" y="268"/>
                    <a:pt x="234" y="268"/>
                    <a:pt x="234" y="268"/>
                  </a:cubicBezTo>
                  <a:cubicBezTo>
                    <a:pt x="232" y="268"/>
                    <a:pt x="231" y="269"/>
                    <a:pt x="230" y="270"/>
                  </a:cubicBezTo>
                  <a:cubicBezTo>
                    <a:pt x="214" y="277"/>
                    <a:pt x="203" y="267"/>
                    <a:pt x="186" y="264"/>
                  </a:cubicBezTo>
                  <a:cubicBezTo>
                    <a:pt x="177" y="263"/>
                    <a:pt x="172" y="264"/>
                    <a:pt x="163" y="262"/>
                  </a:cubicBezTo>
                  <a:cubicBezTo>
                    <a:pt x="153" y="261"/>
                    <a:pt x="149" y="251"/>
                    <a:pt x="139" y="251"/>
                  </a:cubicBezTo>
                  <a:cubicBezTo>
                    <a:pt x="135" y="251"/>
                    <a:pt x="132" y="251"/>
                    <a:pt x="129" y="253"/>
                  </a:cubicBezTo>
                  <a:cubicBezTo>
                    <a:pt x="127" y="254"/>
                    <a:pt x="126" y="256"/>
                    <a:pt x="123" y="256"/>
                  </a:cubicBezTo>
                  <a:cubicBezTo>
                    <a:pt x="117" y="256"/>
                    <a:pt x="116" y="250"/>
                    <a:pt x="111" y="248"/>
                  </a:cubicBezTo>
                  <a:cubicBezTo>
                    <a:pt x="106" y="246"/>
                    <a:pt x="104" y="244"/>
                    <a:pt x="99" y="244"/>
                  </a:cubicBezTo>
                  <a:cubicBezTo>
                    <a:pt x="91" y="244"/>
                    <a:pt x="84" y="244"/>
                    <a:pt x="76" y="244"/>
                  </a:cubicBezTo>
                  <a:cubicBezTo>
                    <a:pt x="70" y="244"/>
                    <a:pt x="66" y="242"/>
                    <a:pt x="60" y="240"/>
                  </a:cubicBezTo>
                  <a:cubicBezTo>
                    <a:pt x="56" y="238"/>
                    <a:pt x="52" y="240"/>
                    <a:pt x="49" y="236"/>
                  </a:cubicBezTo>
                  <a:cubicBezTo>
                    <a:pt x="48" y="235"/>
                    <a:pt x="48" y="233"/>
                    <a:pt x="48" y="232"/>
                  </a:cubicBezTo>
                  <a:cubicBezTo>
                    <a:pt x="46" y="228"/>
                    <a:pt x="46" y="225"/>
                    <a:pt x="46" y="221"/>
                  </a:cubicBezTo>
                  <a:cubicBezTo>
                    <a:pt x="46" y="213"/>
                    <a:pt x="47" y="208"/>
                    <a:pt x="43" y="201"/>
                  </a:cubicBezTo>
                  <a:cubicBezTo>
                    <a:pt x="41" y="197"/>
                    <a:pt x="36" y="196"/>
                    <a:pt x="32" y="194"/>
                  </a:cubicBezTo>
                  <a:cubicBezTo>
                    <a:pt x="29" y="192"/>
                    <a:pt x="29" y="187"/>
                    <a:pt x="26" y="186"/>
                  </a:cubicBezTo>
                  <a:cubicBezTo>
                    <a:pt x="23" y="185"/>
                    <a:pt x="22" y="189"/>
                    <a:pt x="19" y="189"/>
                  </a:cubicBezTo>
                  <a:cubicBezTo>
                    <a:pt x="19" y="189"/>
                    <a:pt x="19" y="189"/>
                    <a:pt x="19" y="189"/>
                  </a:cubicBezTo>
                  <a:cubicBezTo>
                    <a:pt x="18" y="187"/>
                    <a:pt x="18" y="187"/>
                    <a:pt x="18" y="187"/>
                  </a:cubicBezTo>
                  <a:cubicBezTo>
                    <a:pt x="15" y="183"/>
                    <a:pt x="14" y="180"/>
                    <a:pt x="10" y="178"/>
                  </a:cubicBezTo>
                  <a:cubicBezTo>
                    <a:pt x="8" y="176"/>
                    <a:pt x="6" y="176"/>
                    <a:pt x="4" y="175"/>
                  </a:cubicBezTo>
                  <a:cubicBezTo>
                    <a:pt x="2" y="174"/>
                    <a:pt x="0" y="173"/>
                    <a:pt x="0" y="170"/>
                  </a:cubicBezTo>
                  <a:cubicBezTo>
                    <a:pt x="0" y="169"/>
                    <a:pt x="2" y="168"/>
                    <a:pt x="2" y="166"/>
                  </a:cubicBezTo>
                  <a:cubicBezTo>
                    <a:pt x="2" y="164"/>
                    <a:pt x="2" y="163"/>
                    <a:pt x="2" y="161"/>
                  </a:cubicBezTo>
                  <a:cubicBezTo>
                    <a:pt x="6" y="161"/>
                    <a:pt x="10" y="158"/>
                    <a:pt x="12" y="155"/>
                  </a:cubicBezTo>
                  <a:cubicBezTo>
                    <a:pt x="13" y="154"/>
                    <a:pt x="14" y="153"/>
                    <a:pt x="14" y="152"/>
                  </a:cubicBezTo>
                  <a:cubicBezTo>
                    <a:pt x="14" y="149"/>
                    <a:pt x="11" y="148"/>
                    <a:pt x="10" y="146"/>
                  </a:cubicBezTo>
                  <a:cubicBezTo>
                    <a:pt x="7" y="143"/>
                    <a:pt x="6" y="140"/>
                    <a:pt x="6" y="136"/>
                  </a:cubicBezTo>
                  <a:cubicBezTo>
                    <a:pt x="7" y="133"/>
                    <a:pt x="11" y="129"/>
                    <a:pt x="14" y="126"/>
                  </a:cubicBezTo>
                  <a:cubicBezTo>
                    <a:pt x="14" y="125"/>
                    <a:pt x="16" y="125"/>
                    <a:pt x="16" y="123"/>
                  </a:cubicBezTo>
                  <a:cubicBezTo>
                    <a:pt x="16" y="121"/>
                    <a:pt x="14" y="121"/>
                    <a:pt x="12" y="121"/>
                  </a:cubicBezTo>
                  <a:cubicBezTo>
                    <a:pt x="10" y="120"/>
                    <a:pt x="8" y="120"/>
                    <a:pt x="6" y="119"/>
                  </a:cubicBezTo>
                  <a:cubicBezTo>
                    <a:pt x="8" y="114"/>
                    <a:pt x="9" y="111"/>
                    <a:pt x="9" y="106"/>
                  </a:cubicBezTo>
                  <a:cubicBezTo>
                    <a:pt x="9" y="103"/>
                    <a:pt x="8" y="102"/>
                    <a:pt x="8" y="99"/>
                  </a:cubicBezTo>
                  <a:cubicBezTo>
                    <a:pt x="6" y="93"/>
                    <a:pt x="5" y="89"/>
                    <a:pt x="5" y="83"/>
                  </a:cubicBezTo>
                  <a:cubicBezTo>
                    <a:pt x="5" y="77"/>
                    <a:pt x="7" y="73"/>
                    <a:pt x="7" y="67"/>
                  </a:cubicBezTo>
                  <a:cubicBezTo>
                    <a:pt x="7" y="56"/>
                    <a:pt x="3" y="50"/>
                    <a:pt x="3" y="39"/>
                  </a:cubicBezTo>
                  <a:cubicBezTo>
                    <a:pt x="3" y="35"/>
                    <a:pt x="6" y="33"/>
                    <a:pt x="8" y="30"/>
                  </a:cubicBezTo>
                  <a:cubicBezTo>
                    <a:pt x="10" y="27"/>
                    <a:pt x="11" y="25"/>
                    <a:pt x="14" y="22"/>
                  </a:cubicBezTo>
                  <a:cubicBezTo>
                    <a:pt x="16" y="24"/>
                    <a:pt x="17" y="25"/>
                    <a:pt x="19" y="27"/>
                  </a:cubicBezTo>
                  <a:cubicBezTo>
                    <a:pt x="21" y="30"/>
                    <a:pt x="22" y="33"/>
                    <a:pt x="26" y="34"/>
                  </a:cubicBezTo>
                  <a:cubicBezTo>
                    <a:pt x="30" y="37"/>
                    <a:pt x="33" y="38"/>
                    <a:pt x="37" y="41"/>
                  </a:cubicBezTo>
                  <a:cubicBezTo>
                    <a:pt x="41" y="44"/>
                    <a:pt x="43" y="46"/>
                    <a:pt x="47" y="48"/>
                  </a:cubicBezTo>
                  <a:cubicBezTo>
                    <a:pt x="50" y="48"/>
                    <a:pt x="52" y="48"/>
                    <a:pt x="55" y="49"/>
                  </a:cubicBezTo>
                  <a:cubicBezTo>
                    <a:pt x="64" y="53"/>
                    <a:pt x="67" y="58"/>
                    <a:pt x="76" y="60"/>
                  </a:cubicBezTo>
                  <a:cubicBezTo>
                    <a:pt x="81" y="61"/>
                    <a:pt x="83" y="65"/>
                    <a:pt x="86" y="69"/>
                  </a:cubicBezTo>
                  <a:cubicBezTo>
                    <a:pt x="86" y="70"/>
                    <a:pt x="87" y="70"/>
                    <a:pt x="87" y="70"/>
                  </a:cubicBezTo>
                  <a:cubicBezTo>
                    <a:pt x="90" y="73"/>
                    <a:pt x="93" y="74"/>
                    <a:pt x="97" y="74"/>
                  </a:cubicBezTo>
                  <a:cubicBezTo>
                    <a:pt x="95" y="79"/>
                    <a:pt x="92" y="81"/>
                    <a:pt x="87" y="84"/>
                  </a:cubicBezTo>
                  <a:cubicBezTo>
                    <a:pt x="84" y="86"/>
                    <a:pt x="83" y="88"/>
                    <a:pt x="81" y="91"/>
                  </a:cubicBezTo>
                  <a:cubicBezTo>
                    <a:pt x="86" y="94"/>
                    <a:pt x="89" y="96"/>
                    <a:pt x="94" y="98"/>
                  </a:cubicBezTo>
                  <a:cubicBezTo>
                    <a:pt x="94" y="103"/>
                    <a:pt x="92" y="106"/>
                    <a:pt x="90" y="110"/>
                  </a:cubicBezTo>
                  <a:cubicBezTo>
                    <a:pt x="89" y="113"/>
                    <a:pt x="89" y="116"/>
                    <a:pt x="86" y="117"/>
                  </a:cubicBezTo>
                  <a:cubicBezTo>
                    <a:pt x="84" y="118"/>
                    <a:pt x="83" y="118"/>
                    <a:pt x="80" y="118"/>
                  </a:cubicBezTo>
                  <a:cubicBezTo>
                    <a:pt x="74" y="118"/>
                    <a:pt x="71" y="115"/>
                    <a:pt x="64" y="114"/>
                  </a:cubicBezTo>
                  <a:cubicBezTo>
                    <a:pt x="64" y="127"/>
                    <a:pt x="64" y="127"/>
                    <a:pt x="64" y="127"/>
                  </a:cubicBezTo>
                  <a:cubicBezTo>
                    <a:pt x="68" y="131"/>
                    <a:pt x="71" y="135"/>
                    <a:pt x="76" y="135"/>
                  </a:cubicBezTo>
                  <a:cubicBezTo>
                    <a:pt x="80" y="135"/>
                    <a:pt x="83" y="133"/>
                    <a:pt x="87" y="132"/>
                  </a:cubicBezTo>
                  <a:cubicBezTo>
                    <a:pt x="90" y="131"/>
                    <a:pt x="91" y="128"/>
                    <a:pt x="94" y="126"/>
                  </a:cubicBezTo>
                  <a:cubicBezTo>
                    <a:pt x="97" y="124"/>
                    <a:pt x="100" y="124"/>
                    <a:pt x="102" y="122"/>
                  </a:cubicBezTo>
                  <a:cubicBezTo>
                    <a:pt x="104" y="120"/>
                    <a:pt x="103" y="118"/>
                    <a:pt x="104" y="116"/>
                  </a:cubicBezTo>
                  <a:cubicBezTo>
                    <a:pt x="105" y="113"/>
                    <a:pt x="105" y="112"/>
                    <a:pt x="105" y="109"/>
                  </a:cubicBezTo>
                  <a:cubicBezTo>
                    <a:pt x="105" y="107"/>
                    <a:pt x="104" y="106"/>
                    <a:pt x="104" y="104"/>
                  </a:cubicBezTo>
                  <a:cubicBezTo>
                    <a:pt x="104" y="99"/>
                    <a:pt x="105" y="94"/>
                    <a:pt x="109" y="91"/>
                  </a:cubicBezTo>
                  <a:cubicBezTo>
                    <a:pt x="111" y="89"/>
                    <a:pt x="113" y="90"/>
                    <a:pt x="115" y="89"/>
                  </a:cubicBezTo>
                  <a:cubicBezTo>
                    <a:pt x="117" y="88"/>
                    <a:pt x="117" y="86"/>
                    <a:pt x="118" y="85"/>
                  </a:cubicBezTo>
                  <a:cubicBezTo>
                    <a:pt x="120" y="82"/>
                    <a:pt x="121" y="81"/>
                    <a:pt x="121" y="78"/>
                  </a:cubicBezTo>
                  <a:cubicBezTo>
                    <a:pt x="121" y="74"/>
                    <a:pt x="118" y="72"/>
                    <a:pt x="117" y="67"/>
                  </a:cubicBezTo>
                  <a:cubicBezTo>
                    <a:pt x="116" y="66"/>
                    <a:pt x="117" y="66"/>
                    <a:pt x="117" y="64"/>
                  </a:cubicBezTo>
                  <a:cubicBezTo>
                    <a:pt x="117" y="64"/>
                    <a:pt x="116" y="64"/>
                    <a:pt x="116" y="63"/>
                  </a:cubicBezTo>
                  <a:cubicBezTo>
                    <a:pt x="116" y="62"/>
                    <a:pt x="117" y="61"/>
                    <a:pt x="117" y="59"/>
                  </a:cubicBezTo>
                  <a:cubicBezTo>
                    <a:pt x="117" y="52"/>
                    <a:pt x="112" y="49"/>
                    <a:pt x="112" y="42"/>
                  </a:cubicBezTo>
                  <a:cubicBezTo>
                    <a:pt x="112" y="40"/>
                    <a:pt x="115" y="40"/>
                    <a:pt x="117" y="38"/>
                  </a:cubicBezTo>
                  <a:cubicBezTo>
                    <a:pt x="119" y="37"/>
                    <a:pt x="120" y="35"/>
                    <a:pt x="120" y="32"/>
                  </a:cubicBezTo>
                  <a:cubicBezTo>
                    <a:pt x="120" y="24"/>
                    <a:pt x="113" y="21"/>
                    <a:pt x="109" y="14"/>
                  </a:cubicBezTo>
                  <a:cubicBezTo>
                    <a:pt x="107" y="11"/>
                    <a:pt x="107" y="8"/>
                    <a:pt x="105" y="4"/>
                  </a:cubicBezTo>
                  <a:cubicBezTo>
                    <a:pt x="103" y="2"/>
                    <a:pt x="101" y="1"/>
                    <a:pt x="100" y="0"/>
                  </a:cubicBezTo>
                  <a:cubicBezTo>
                    <a:pt x="100" y="0"/>
                    <a:pt x="100" y="0"/>
                    <a:pt x="100" y="0"/>
                  </a:cubicBezTo>
                  <a:cubicBezTo>
                    <a:pt x="192" y="30"/>
                    <a:pt x="285" y="57"/>
                    <a:pt x="378" y="79"/>
                  </a:cubicBezTo>
                  <a:cubicBezTo>
                    <a:pt x="378" y="79"/>
                    <a:pt x="378" y="79"/>
                    <a:pt x="378" y="79"/>
                  </a:cubicBezTo>
                  <a:cubicBezTo>
                    <a:pt x="331" y="296"/>
                    <a:pt x="331" y="296"/>
                    <a:pt x="331" y="296"/>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51" name="Freeform 51">
              <a:extLst>
                <a:ext uri="{FF2B5EF4-FFF2-40B4-BE49-F238E27FC236}">
                  <a16:creationId xmlns:a16="http://schemas.microsoft.com/office/drawing/2014/main" id="{227822A0-2027-FA00-AE0B-B67A3FC7C5C6}"/>
                </a:ext>
              </a:extLst>
            </p:cNvPr>
            <p:cNvSpPr>
              <a:spLocks/>
            </p:cNvSpPr>
            <p:nvPr/>
          </p:nvSpPr>
          <p:spPr bwMode="auto">
            <a:xfrm>
              <a:off x="2252663" y="1482725"/>
              <a:ext cx="522288" cy="863600"/>
            </a:xfrm>
            <a:custGeom>
              <a:avLst/>
              <a:gdLst/>
              <a:ahLst/>
              <a:cxnLst>
                <a:cxn ang="0">
                  <a:pos x="153" y="11"/>
                </a:cxn>
                <a:cxn ang="0">
                  <a:pos x="137" y="82"/>
                </a:cxn>
                <a:cxn ang="0">
                  <a:pos x="146" y="111"/>
                </a:cxn>
                <a:cxn ang="0">
                  <a:pos x="150" y="131"/>
                </a:cxn>
                <a:cxn ang="0">
                  <a:pos x="162" y="149"/>
                </a:cxn>
                <a:cxn ang="0">
                  <a:pos x="183" y="180"/>
                </a:cxn>
                <a:cxn ang="0">
                  <a:pos x="195" y="190"/>
                </a:cxn>
                <a:cxn ang="0">
                  <a:pos x="187" y="215"/>
                </a:cxn>
                <a:cxn ang="0">
                  <a:pos x="185" y="233"/>
                </a:cxn>
                <a:cxn ang="0">
                  <a:pos x="188" y="249"/>
                </a:cxn>
                <a:cxn ang="0">
                  <a:pos x="177" y="255"/>
                </a:cxn>
                <a:cxn ang="0">
                  <a:pos x="181" y="271"/>
                </a:cxn>
                <a:cxn ang="0">
                  <a:pos x="187" y="276"/>
                </a:cxn>
                <a:cxn ang="0">
                  <a:pos x="212" y="279"/>
                </a:cxn>
                <a:cxn ang="0">
                  <a:pos x="221" y="317"/>
                </a:cxn>
                <a:cxn ang="0">
                  <a:pos x="221" y="331"/>
                </a:cxn>
                <a:cxn ang="0">
                  <a:pos x="229" y="345"/>
                </a:cxn>
                <a:cxn ang="0">
                  <a:pos x="237" y="360"/>
                </a:cxn>
                <a:cxn ang="0">
                  <a:pos x="245" y="371"/>
                </a:cxn>
                <a:cxn ang="0">
                  <a:pos x="265" y="373"/>
                </a:cxn>
                <a:cxn ang="0">
                  <a:pos x="274" y="368"/>
                </a:cxn>
                <a:cxn ang="0">
                  <a:pos x="286" y="373"/>
                </a:cxn>
                <a:cxn ang="0">
                  <a:pos x="307" y="374"/>
                </a:cxn>
                <a:cxn ang="0">
                  <a:pos x="315" y="367"/>
                </a:cxn>
                <a:cxn ang="0">
                  <a:pos x="324" y="364"/>
                </a:cxn>
                <a:cxn ang="0">
                  <a:pos x="339" y="376"/>
                </a:cxn>
                <a:cxn ang="0">
                  <a:pos x="316" y="559"/>
                </a:cxn>
                <a:cxn ang="0">
                  <a:pos x="158" y="532"/>
                </a:cxn>
                <a:cxn ang="0">
                  <a:pos x="0" y="498"/>
                </a:cxn>
                <a:cxn ang="0">
                  <a:pos x="24" y="378"/>
                </a:cxn>
                <a:cxn ang="0">
                  <a:pos x="32" y="352"/>
                </a:cxn>
                <a:cxn ang="0">
                  <a:pos x="32" y="341"/>
                </a:cxn>
                <a:cxn ang="0">
                  <a:pos x="31" y="313"/>
                </a:cxn>
                <a:cxn ang="0">
                  <a:pos x="45" y="300"/>
                </a:cxn>
                <a:cxn ang="0">
                  <a:pos x="55" y="284"/>
                </a:cxn>
                <a:cxn ang="0">
                  <a:pos x="61" y="266"/>
                </a:cxn>
                <a:cxn ang="0">
                  <a:pos x="73" y="238"/>
                </a:cxn>
                <a:cxn ang="0">
                  <a:pos x="66" y="218"/>
                </a:cxn>
                <a:cxn ang="0">
                  <a:pos x="58" y="217"/>
                </a:cxn>
              </a:cxnLst>
              <a:rect l="0" t="0" r="r" b="b"/>
              <a:pathLst>
                <a:path w="339" h="559">
                  <a:moveTo>
                    <a:pt x="105" y="0"/>
                  </a:moveTo>
                  <a:cubicBezTo>
                    <a:pt x="121" y="4"/>
                    <a:pt x="137" y="8"/>
                    <a:pt x="153" y="11"/>
                  </a:cubicBezTo>
                  <a:cubicBezTo>
                    <a:pt x="153" y="11"/>
                    <a:pt x="153" y="11"/>
                    <a:pt x="153" y="11"/>
                  </a:cubicBezTo>
                  <a:cubicBezTo>
                    <a:pt x="137" y="82"/>
                    <a:pt x="137" y="82"/>
                    <a:pt x="137" y="82"/>
                  </a:cubicBezTo>
                  <a:cubicBezTo>
                    <a:pt x="139" y="90"/>
                    <a:pt x="141" y="94"/>
                    <a:pt x="142" y="101"/>
                  </a:cubicBezTo>
                  <a:cubicBezTo>
                    <a:pt x="143" y="105"/>
                    <a:pt x="145" y="107"/>
                    <a:pt x="146" y="111"/>
                  </a:cubicBezTo>
                  <a:cubicBezTo>
                    <a:pt x="147" y="116"/>
                    <a:pt x="148" y="119"/>
                    <a:pt x="149" y="125"/>
                  </a:cubicBezTo>
                  <a:cubicBezTo>
                    <a:pt x="150" y="127"/>
                    <a:pt x="149" y="128"/>
                    <a:pt x="150" y="131"/>
                  </a:cubicBezTo>
                  <a:cubicBezTo>
                    <a:pt x="152" y="135"/>
                    <a:pt x="154" y="137"/>
                    <a:pt x="157" y="140"/>
                  </a:cubicBezTo>
                  <a:cubicBezTo>
                    <a:pt x="159" y="143"/>
                    <a:pt x="160" y="146"/>
                    <a:pt x="162" y="149"/>
                  </a:cubicBezTo>
                  <a:cubicBezTo>
                    <a:pt x="165" y="157"/>
                    <a:pt x="167" y="162"/>
                    <a:pt x="171" y="169"/>
                  </a:cubicBezTo>
                  <a:cubicBezTo>
                    <a:pt x="174" y="174"/>
                    <a:pt x="178" y="176"/>
                    <a:pt x="183" y="180"/>
                  </a:cubicBezTo>
                  <a:cubicBezTo>
                    <a:pt x="186" y="182"/>
                    <a:pt x="188" y="183"/>
                    <a:pt x="191" y="185"/>
                  </a:cubicBezTo>
                  <a:cubicBezTo>
                    <a:pt x="193" y="186"/>
                    <a:pt x="195" y="187"/>
                    <a:pt x="195" y="190"/>
                  </a:cubicBezTo>
                  <a:cubicBezTo>
                    <a:pt x="195" y="193"/>
                    <a:pt x="194" y="194"/>
                    <a:pt x="193" y="197"/>
                  </a:cubicBezTo>
                  <a:cubicBezTo>
                    <a:pt x="192" y="204"/>
                    <a:pt x="189" y="208"/>
                    <a:pt x="187" y="215"/>
                  </a:cubicBezTo>
                  <a:cubicBezTo>
                    <a:pt x="186" y="219"/>
                    <a:pt x="183" y="221"/>
                    <a:pt x="183" y="226"/>
                  </a:cubicBezTo>
                  <a:cubicBezTo>
                    <a:pt x="183" y="229"/>
                    <a:pt x="184" y="230"/>
                    <a:pt x="185" y="233"/>
                  </a:cubicBezTo>
                  <a:cubicBezTo>
                    <a:pt x="188" y="238"/>
                    <a:pt x="190" y="242"/>
                    <a:pt x="190" y="248"/>
                  </a:cubicBezTo>
                  <a:cubicBezTo>
                    <a:pt x="190" y="249"/>
                    <a:pt x="189" y="249"/>
                    <a:pt x="188" y="249"/>
                  </a:cubicBezTo>
                  <a:cubicBezTo>
                    <a:pt x="186" y="251"/>
                    <a:pt x="185" y="251"/>
                    <a:pt x="183" y="252"/>
                  </a:cubicBezTo>
                  <a:cubicBezTo>
                    <a:pt x="180" y="254"/>
                    <a:pt x="179" y="255"/>
                    <a:pt x="177" y="255"/>
                  </a:cubicBezTo>
                  <a:cubicBezTo>
                    <a:pt x="177" y="258"/>
                    <a:pt x="179" y="260"/>
                    <a:pt x="180" y="263"/>
                  </a:cubicBezTo>
                  <a:cubicBezTo>
                    <a:pt x="180" y="266"/>
                    <a:pt x="180" y="268"/>
                    <a:pt x="181" y="271"/>
                  </a:cubicBezTo>
                  <a:cubicBezTo>
                    <a:pt x="181" y="272"/>
                    <a:pt x="181" y="274"/>
                    <a:pt x="182" y="275"/>
                  </a:cubicBezTo>
                  <a:cubicBezTo>
                    <a:pt x="183" y="276"/>
                    <a:pt x="185" y="276"/>
                    <a:pt x="187" y="276"/>
                  </a:cubicBezTo>
                  <a:cubicBezTo>
                    <a:pt x="195" y="276"/>
                    <a:pt x="198" y="271"/>
                    <a:pt x="206" y="271"/>
                  </a:cubicBezTo>
                  <a:cubicBezTo>
                    <a:pt x="210" y="271"/>
                    <a:pt x="211" y="275"/>
                    <a:pt x="212" y="279"/>
                  </a:cubicBezTo>
                  <a:cubicBezTo>
                    <a:pt x="212" y="285"/>
                    <a:pt x="212" y="289"/>
                    <a:pt x="214" y="294"/>
                  </a:cubicBezTo>
                  <a:cubicBezTo>
                    <a:pt x="217" y="303"/>
                    <a:pt x="221" y="308"/>
                    <a:pt x="221" y="317"/>
                  </a:cubicBezTo>
                  <a:cubicBezTo>
                    <a:pt x="221" y="320"/>
                    <a:pt x="220" y="322"/>
                    <a:pt x="220" y="326"/>
                  </a:cubicBezTo>
                  <a:cubicBezTo>
                    <a:pt x="220" y="328"/>
                    <a:pt x="220" y="329"/>
                    <a:pt x="221" y="331"/>
                  </a:cubicBezTo>
                  <a:cubicBezTo>
                    <a:pt x="221" y="333"/>
                    <a:pt x="223" y="333"/>
                    <a:pt x="224" y="335"/>
                  </a:cubicBezTo>
                  <a:cubicBezTo>
                    <a:pt x="226" y="339"/>
                    <a:pt x="227" y="341"/>
                    <a:pt x="229" y="345"/>
                  </a:cubicBezTo>
                  <a:cubicBezTo>
                    <a:pt x="231" y="346"/>
                    <a:pt x="232" y="347"/>
                    <a:pt x="233" y="348"/>
                  </a:cubicBezTo>
                  <a:cubicBezTo>
                    <a:pt x="235" y="352"/>
                    <a:pt x="235" y="356"/>
                    <a:pt x="237" y="360"/>
                  </a:cubicBezTo>
                  <a:cubicBezTo>
                    <a:pt x="238" y="362"/>
                    <a:pt x="239" y="363"/>
                    <a:pt x="241" y="366"/>
                  </a:cubicBezTo>
                  <a:cubicBezTo>
                    <a:pt x="242" y="368"/>
                    <a:pt x="242" y="371"/>
                    <a:pt x="245" y="371"/>
                  </a:cubicBezTo>
                  <a:cubicBezTo>
                    <a:pt x="248" y="371"/>
                    <a:pt x="250" y="368"/>
                    <a:pt x="254" y="368"/>
                  </a:cubicBezTo>
                  <a:cubicBezTo>
                    <a:pt x="259" y="368"/>
                    <a:pt x="260" y="373"/>
                    <a:pt x="265" y="373"/>
                  </a:cubicBezTo>
                  <a:cubicBezTo>
                    <a:pt x="267" y="373"/>
                    <a:pt x="269" y="372"/>
                    <a:pt x="270" y="371"/>
                  </a:cubicBezTo>
                  <a:cubicBezTo>
                    <a:pt x="271" y="370"/>
                    <a:pt x="272" y="368"/>
                    <a:pt x="274" y="368"/>
                  </a:cubicBezTo>
                  <a:cubicBezTo>
                    <a:pt x="276" y="368"/>
                    <a:pt x="276" y="369"/>
                    <a:pt x="278" y="370"/>
                  </a:cubicBezTo>
                  <a:cubicBezTo>
                    <a:pt x="281" y="371"/>
                    <a:pt x="282" y="372"/>
                    <a:pt x="286" y="373"/>
                  </a:cubicBezTo>
                  <a:cubicBezTo>
                    <a:pt x="291" y="374"/>
                    <a:pt x="294" y="374"/>
                    <a:pt x="299" y="374"/>
                  </a:cubicBezTo>
                  <a:cubicBezTo>
                    <a:pt x="302" y="374"/>
                    <a:pt x="304" y="374"/>
                    <a:pt x="307" y="374"/>
                  </a:cubicBezTo>
                  <a:cubicBezTo>
                    <a:pt x="309" y="373"/>
                    <a:pt x="309" y="372"/>
                    <a:pt x="311" y="371"/>
                  </a:cubicBezTo>
                  <a:cubicBezTo>
                    <a:pt x="312" y="370"/>
                    <a:pt x="314" y="369"/>
                    <a:pt x="315" y="367"/>
                  </a:cubicBezTo>
                  <a:cubicBezTo>
                    <a:pt x="316" y="365"/>
                    <a:pt x="316" y="360"/>
                    <a:pt x="319" y="360"/>
                  </a:cubicBezTo>
                  <a:cubicBezTo>
                    <a:pt x="321" y="360"/>
                    <a:pt x="323" y="362"/>
                    <a:pt x="324" y="364"/>
                  </a:cubicBezTo>
                  <a:cubicBezTo>
                    <a:pt x="326" y="366"/>
                    <a:pt x="327" y="368"/>
                    <a:pt x="329" y="369"/>
                  </a:cubicBezTo>
                  <a:cubicBezTo>
                    <a:pt x="332" y="372"/>
                    <a:pt x="336" y="373"/>
                    <a:pt x="339" y="376"/>
                  </a:cubicBezTo>
                  <a:cubicBezTo>
                    <a:pt x="339" y="376"/>
                    <a:pt x="339" y="376"/>
                    <a:pt x="339" y="376"/>
                  </a:cubicBezTo>
                  <a:cubicBezTo>
                    <a:pt x="316" y="559"/>
                    <a:pt x="316" y="559"/>
                    <a:pt x="316" y="559"/>
                  </a:cubicBezTo>
                  <a:cubicBezTo>
                    <a:pt x="316" y="559"/>
                    <a:pt x="316" y="559"/>
                    <a:pt x="316" y="559"/>
                  </a:cubicBezTo>
                  <a:cubicBezTo>
                    <a:pt x="158" y="532"/>
                    <a:pt x="158" y="532"/>
                    <a:pt x="158" y="532"/>
                  </a:cubicBezTo>
                  <a:cubicBezTo>
                    <a:pt x="158" y="532"/>
                    <a:pt x="158" y="532"/>
                    <a:pt x="158" y="532"/>
                  </a:cubicBezTo>
                  <a:cubicBezTo>
                    <a:pt x="0" y="498"/>
                    <a:pt x="0" y="498"/>
                    <a:pt x="0" y="498"/>
                  </a:cubicBezTo>
                  <a:cubicBezTo>
                    <a:pt x="0" y="498"/>
                    <a:pt x="0" y="498"/>
                    <a:pt x="0" y="498"/>
                  </a:cubicBezTo>
                  <a:cubicBezTo>
                    <a:pt x="24" y="378"/>
                    <a:pt x="24" y="378"/>
                    <a:pt x="24" y="378"/>
                  </a:cubicBezTo>
                  <a:cubicBezTo>
                    <a:pt x="24" y="372"/>
                    <a:pt x="26" y="369"/>
                    <a:pt x="29" y="364"/>
                  </a:cubicBezTo>
                  <a:cubicBezTo>
                    <a:pt x="31" y="360"/>
                    <a:pt x="31" y="357"/>
                    <a:pt x="32" y="352"/>
                  </a:cubicBezTo>
                  <a:cubicBezTo>
                    <a:pt x="32" y="349"/>
                    <a:pt x="34" y="347"/>
                    <a:pt x="34" y="344"/>
                  </a:cubicBezTo>
                  <a:cubicBezTo>
                    <a:pt x="34" y="343"/>
                    <a:pt x="33" y="342"/>
                    <a:pt x="32" y="341"/>
                  </a:cubicBezTo>
                  <a:cubicBezTo>
                    <a:pt x="30" y="340"/>
                    <a:pt x="25" y="342"/>
                    <a:pt x="24" y="339"/>
                  </a:cubicBezTo>
                  <a:cubicBezTo>
                    <a:pt x="22" y="329"/>
                    <a:pt x="27" y="323"/>
                    <a:pt x="31" y="313"/>
                  </a:cubicBezTo>
                  <a:cubicBezTo>
                    <a:pt x="33" y="308"/>
                    <a:pt x="38" y="307"/>
                    <a:pt x="42" y="304"/>
                  </a:cubicBezTo>
                  <a:cubicBezTo>
                    <a:pt x="44" y="303"/>
                    <a:pt x="44" y="301"/>
                    <a:pt x="45" y="300"/>
                  </a:cubicBezTo>
                  <a:cubicBezTo>
                    <a:pt x="47" y="297"/>
                    <a:pt x="49" y="295"/>
                    <a:pt x="51" y="292"/>
                  </a:cubicBezTo>
                  <a:cubicBezTo>
                    <a:pt x="53" y="289"/>
                    <a:pt x="55" y="287"/>
                    <a:pt x="55" y="284"/>
                  </a:cubicBezTo>
                  <a:cubicBezTo>
                    <a:pt x="56" y="279"/>
                    <a:pt x="55" y="276"/>
                    <a:pt x="57" y="272"/>
                  </a:cubicBezTo>
                  <a:cubicBezTo>
                    <a:pt x="58" y="270"/>
                    <a:pt x="59" y="268"/>
                    <a:pt x="61" y="266"/>
                  </a:cubicBezTo>
                  <a:cubicBezTo>
                    <a:pt x="64" y="262"/>
                    <a:pt x="67" y="261"/>
                    <a:pt x="70" y="257"/>
                  </a:cubicBezTo>
                  <a:cubicBezTo>
                    <a:pt x="74" y="251"/>
                    <a:pt x="73" y="246"/>
                    <a:pt x="73" y="238"/>
                  </a:cubicBezTo>
                  <a:cubicBezTo>
                    <a:pt x="73" y="234"/>
                    <a:pt x="74" y="232"/>
                    <a:pt x="73" y="228"/>
                  </a:cubicBezTo>
                  <a:cubicBezTo>
                    <a:pt x="71" y="223"/>
                    <a:pt x="68" y="222"/>
                    <a:pt x="66" y="218"/>
                  </a:cubicBezTo>
                  <a:cubicBezTo>
                    <a:pt x="64" y="217"/>
                    <a:pt x="61" y="218"/>
                    <a:pt x="58" y="217"/>
                  </a:cubicBezTo>
                  <a:cubicBezTo>
                    <a:pt x="58" y="217"/>
                    <a:pt x="58" y="217"/>
                    <a:pt x="58" y="217"/>
                  </a:cubicBezTo>
                  <a:cubicBezTo>
                    <a:pt x="105" y="0"/>
                    <a:pt x="105" y="0"/>
                    <a:pt x="105" y="0"/>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52" name="Freeform 52">
              <a:extLst>
                <a:ext uri="{FF2B5EF4-FFF2-40B4-BE49-F238E27FC236}">
                  <a16:creationId xmlns:a16="http://schemas.microsoft.com/office/drawing/2014/main" id="{9761B2D5-5B08-6E53-6717-DBC2D9AB9DAA}"/>
                </a:ext>
              </a:extLst>
            </p:cNvPr>
            <p:cNvSpPr>
              <a:spLocks/>
            </p:cNvSpPr>
            <p:nvPr/>
          </p:nvSpPr>
          <p:spPr bwMode="auto">
            <a:xfrm>
              <a:off x="1666875" y="1644650"/>
              <a:ext cx="700088" cy="608013"/>
            </a:xfrm>
            <a:custGeom>
              <a:avLst/>
              <a:gdLst/>
              <a:ahLst/>
              <a:cxnLst>
                <a:cxn ang="0">
                  <a:pos x="403" y="274"/>
                </a:cxn>
                <a:cxn ang="0">
                  <a:pos x="411" y="248"/>
                </a:cxn>
                <a:cxn ang="0">
                  <a:pos x="411" y="237"/>
                </a:cxn>
                <a:cxn ang="0">
                  <a:pos x="410" y="209"/>
                </a:cxn>
                <a:cxn ang="0">
                  <a:pos x="424" y="196"/>
                </a:cxn>
                <a:cxn ang="0">
                  <a:pos x="434" y="180"/>
                </a:cxn>
                <a:cxn ang="0">
                  <a:pos x="440" y="162"/>
                </a:cxn>
                <a:cxn ang="0">
                  <a:pos x="452" y="134"/>
                </a:cxn>
                <a:cxn ang="0">
                  <a:pos x="445" y="114"/>
                </a:cxn>
                <a:cxn ang="0">
                  <a:pos x="437" y="113"/>
                </a:cxn>
                <a:cxn ang="0">
                  <a:pos x="336" y="87"/>
                </a:cxn>
                <a:cxn ang="0">
                  <a:pos x="269" y="79"/>
                </a:cxn>
                <a:cxn ang="0">
                  <a:pos x="235" y="70"/>
                </a:cxn>
                <a:cxn ang="0">
                  <a:pos x="217" y="65"/>
                </a:cxn>
                <a:cxn ang="0">
                  <a:pos x="182" y="61"/>
                </a:cxn>
                <a:cxn ang="0">
                  <a:pos x="155" y="53"/>
                </a:cxn>
                <a:cxn ang="0">
                  <a:pos x="152" y="38"/>
                </a:cxn>
                <a:cxn ang="0">
                  <a:pos x="138" y="11"/>
                </a:cxn>
                <a:cxn ang="0">
                  <a:pos x="125" y="6"/>
                </a:cxn>
                <a:cxn ang="0">
                  <a:pos x="105" y="0"/>
                </a:cxn>
                <a:cxn ang="0">
                  <a:pos x="96" y="26"/>
                </a:cxn>
                <a:cxn ang="0">
                  <a:pos x="93" y="41"/>
                </a:cxn>
                <a:cxn ang="0">
                  <a:pos x="90" y="51"/>
                </a:cxn>
                <a:cxn ang="0">
                  <a:pos x="82" y="67"/>
                </a:cxn>
                <a:cxn ang="0">
                  <a:pos x="69" y="94"/>
                </a:cxn>
                <a:cxn ang="0">
                  <a:pos x="49" y="141"/>
                </a:cxn>
                <a:cxn ang="0">
                  <a:pos x="44" y="152"/>
                </a:cxn>
                <a:cxn ang="0">
                  <a:pos x="30" y="175"/>
                </a:cxn>
                <a:cxn ang="0">
                  <a:pos x="21" y="184"/>
                </a:cxn>
                <a:cxn ang="0">
                  <a:pos x="18" y="198"/>
                </a:cxn>
                <a:cxn ang="0">
                  <a:pos x="6" y="219"/>
                </a:cxn>
                <a:cxn ang="0">
                  <a:pos x="4" y="243"/>
                </a:cxn>
                <a:cxn ang="0">
                  <a:pos x="0" y="269"/>
                </a:cxn>
                <a:cxn ang="0">
                  <a:pos x="1" y="283"/>
                </a:cxn>
                <a:cxn ang="0">
                  <a:pos x="222" y="352"/>
                </a:cxn>
                <a:cxn ang="0">
                  <a:pos x="379" y="394"/>
                </a:cxn>
              </a:cxnLst>
              <a:rect l="0" t="0" r="r" b="b"/>
              <a:pathLst>
                <a:path w="453" h="394">
                  <a:moveTo>
                    <a:pt x="379" y="394"/>
                  </a:moveTo>
                  <a:cubicBezTo>
                    <a:pt x="403" y="274"/>
                    <a:pt x="403" y="274"/>
                    <a:pt x="403" y="274"/>
                  </a:cubicBezTo>
                  <a:cubicBezTo>
                    <a:pt x="403" y="268"/>
                    <a:pt x="405" y="265"/>
                    <a:pt x="408" y="260"/>
                  </a:cubicBezTo>
                  <a:cubicBezTo>
                    <a:pt x="410" y="256"/>
                    <a:pt x="410" y="253"/>
                    <a:pt x="411" y="248"/>
                  </a:cubicBezTo>
                  <a:cubicBezTo>
                    <a:pt x="411" y="245"/>
                    <a:pt x="413" y="243"/>
                    <a:pt x="413" y="240"/>
                  </a:cubicBezTo>
                  <a:cubicBezTo>
                    <a:pt x="413" y="239"/>
                    <a:pt x="412" y="238"/>
                    <a:pt x="411" y="237"/>
                  </a:cubicBezTo>
                  <a:cubicBezTo>
                    <a:pt x="409" y="236"/>
                    <a:pt x="404" y="238"/>
                    <a:pt x="403" y="235"/>
                  </a:cubicBezTo>
                  <a:cubicBezTo>
                    <a:pt x="401" y="225"/>
                    <a:pt x="406" y="219"/>
                    <a:pt x="410" y="209"/>
                  </a:cubicBezTo>
                  <a:cubicBezTo>
                    <a:pt x="412" y="204"/>
                    <a:pt x="417" y="203"/>
                    <a:pt x="421" y="200"/>
                  </a:cubicBezTo>
                  <a:cubicBezTo>
                    <a:pt x="423" y="199"/>
                    <a:pt x="423" y="197"/>
                    <a:pt x="424" y="196"/>
                  </a:cubicBezTo>
                  <a:cubicBezTo>
                    <a:pt x="426" y="193"/>
                    <a:pt x="428" y="191"/>
                    <a:pt x="430" y="188"/>
                  </a:cubicBezTo>
                  <a:cubicBezTo>
                    <a:pt x="432" y="185"/>
                    <a:pt x="434" y="183"/>
                    <a:pt x="434" y="180"/>
                  </a:cubicBezTo>
                  <a:cubicBezTo>
                    <a:pt x="435" y="175"/>
                    <a:pt x="434" y="172"/>
                    <a:pt x="436" y="168"/>
                  </a:cubicBezTo>
                  <a:cubicBezTo>
                    <a:pt x="437" y="166"/>
                    <a:pt x="438" y="164"/>
                    <a:pt x="440" y="162"/>
                  </a:cubicBezTo>
                  <a:cubicBezTo>
                    <a:pt x="443" y="158"/>
                    <a:pt x="446" y="157"/>
                    <a:pt x="449" y="153"/>
                  </a:cubicBezTo>
                  <a:cubicBezTo>
                    <a:pt x="453" y="147"/>
                    <a:pt x="452" y="142"/>
                    <a:pt x="452" y="134"/>
                  </a:cubicBezTo>
                  <a:cubicBezTo>
                    <a:pt x="452" y="130"/>
                    <a:pt x="453" y="128"/>
                    <a:pt x="452" y="124"/>
                  </a:cubicBezTo>
                  <a:cubicBezTo>
                    <a:pt x="450" y="119"/>
                    <a:pt x="447" y="118"/>
                    <a:pt x="445" y="114"/>
                  </a:cubicBezTo>
                  <a:cubicBezTo>
                    <a:pt x="443" y="113"/>
                    <a:pt x="440" y="114"/>
                    <a:pt x="437" y="113"/>
                  </a:cubicBezTo>
                  <a:cubicBezTo>
                    <a:pt x="437" y="113"/>
                    <a:pt x="437" y="113"/>
                    <a:pt x="437" y="113"/>
                  </a:cubicBezTo>
                  <a:cubicBezTo>
                    <a:pt x="340" y="85"/>
                    <a:pt x="340" y="85"/>
                    <a:pt x="340" y="85"/>
                  </a:cubicBezTo>
                  <a:cubicBezTo>
                    <a:pt x="338" y="85"/>
                    <a:pt x="337" y="86"/>
                    <a:pt x="336" y="87"/>
                  </a:cubicBezTo>
                  <a:cubicBezTo>
                    <a:pt x="320" y="94"/>
                    <a:pt x="309" y="84"/>
                    <a:pt x="292" y="81"/>
                  </a:cubicBezTo>
                  <a:cubicBezTo>
                    <a:pt x="283" y="80"/>
                    <a:pt x="278" y="81"/>
                    <a:pt x="269" y="79"/>
                  </a:cubicBezTo>
                  <a:cubicBezTo>
                    <a:pt x="259" y="78"/>
                    <a:pt x="255" y="68"/>
                    <a:pt x="245" y="68"/>
                  </a:cubicBezTo>
                  <a:cubicBezTo>
                    <a:pt x="241" y="68"/>
                    <a:pt x="238" y="68"/>
                    <a:pt x="235" y="70"/>
                  </a:cubicBezTo>
                  <a:cubicBezTo>
                    <a:pt x="233" y="71"/>
                    <a:pt x="232" y="73"/>
                    <a:pt x="229" y="73"/>
                  </a:cubicBezTo>
                  <a:cubicBezTo>
                    <a:pt x="223" y="73"/>
                    <a:pt x="222" y="67"/>
                    <a:pt x="217" y="65"/>
                  </a:cubicBezTo>
                  <a:cubicBezTo>
                    <a:pt x="212" y="63"/>
                    <a:pt x="210" y="61"/>
                    <a:pt x="205" y="61"/>
                  </a:cubicBezTo>
                  <a:cubicBezTo>
                    <a:pt x="197" y="61"/>
                    <a:pt x="190" y="61"/>
                    <a:pt x="182" y="61"/>
                  </a:cubicBezTo>
                  <a:cubicBezTo>
                    <a:pt x="176" y="61"/>
                    <a:pt x="172" y="59"/>
                    <a:pt x="166" y="57"/>
                  </a:cubicBezTo>
                  <a:cubicBezTo>
                    <a:pt x="162" y="55"/>
                    <a:pt x="158" y="57"/>
                    <a:pt x="155" y="53"/>
                  </a:cubicBezTo>
                  <a:cubicBezTo>
                    <a:pt x="154" y="52"/>
                    <a:pt x="154" y="50"/>
                    <a:pt x="154" y="49"/>
                  </a:cubicBezTo>
                  <a:cubicBezTo>
                    <a:pt x="152" y="45"/>
                    <a:pt x="152" y="42"/>
                    <a:pt x="152" y="38"/>
                  </a:cubicBezTo>
                  <a:cubicBezTo>
                    <a:pt x="152" y="30"/>
                    <a:pt x="153" y="25"/>
                    <a:pt x="149" y="18"/>
                  </a:cubicBezTo>
                  <a:cubicBezTo>
                    <a:pt x="147" y="14"/>
                    <a:pt x="142" y="13"/>
                    <a:pt x="138" y="11"/>
                  </a:cubicBezTo>
                  <a:cubicBezTo>
                    <a:pt x="135" y="9"/>
                    <a:pt x="135" y="4"/>
                    <a:pt x="132" y="3"/>
                  </a:cubicBezTo>
                  <a:cubicBezTo>
                    <a:pt x="129" y="2"/>
                    <a:pt x="128" y="6"/>
                    <a:pt x="125" y="6"/>
                  </a:cubicBezTo>
                  <a:cubicBezTo>
                    <a:pt x="125" y="6"/>
                    <a:pt x="125" y="6"/>
                    <a:pt x="125" y="6"/>
                  </a:cubicBezTo>
                  <a:cubicBezTo>
                    <a:pt x="118" y="2"/>
                    <a:pt x="112" y="3"/>
                    <a:pt x="105" y="0"/>
                  </a:cubicBezTo>
                  <a:cubicBezTo>
                    <a:pt x="103" y="4"/>
                    <a:pt x="103" y="7"/>
                    <a:pt x="101" y="12"/>
                  </a:cubicBezTo>
                  <a:cubicBezTo>
                    <a:pt x="99" y="17"/>
                    <a:pt x="97" y="20"/>
                    <a:pt x="96" y="26"/>
                  </a:cubicBezTo>
                  <a:cubicBezTo>
                    <a:pt x="96" y="28"/>
                    <a:pt x="97" y="29"/>
                    <a:pt x="97" y="31"/>
                  </a:cubicBezTo>
                  <a:cubicBezTo>
                    <a:pt x="96" y="35"/>
                    <a:pt x="94" y="37"/>
                    <a:pt x="93" y="41"/>
                  </a:cubicBezTo>
                  <a:cubicBezTo>
                    <a:pt x="93" y="43"/>
                    <a:pt x="94" y="45"/>
                    <a:pt x="93" y="47"/>
                  </a:cubicBezTo>
                  <a:cubicBezTo>
                    <a:pt x="92" y="49"/>
                    <a:pt x="90" y="49"/>
                    <a:pt x="90" y="51"/>
                  </a:cubicBezTo>
                  <a:cubicBezTo>
                    <a:pt x="90" y="53"/>
                    <a:pt x="90" y="55"/>
                    <a:pt x="89" y="57"/>
                  </a:cubicBezTo>
                  <a:cubicBezTo>
                    <a:pt x="88" y="61"/>
                    <a:pt x="85" y="63"/>
                    <a:pt x="82" y="67"/>
                  </a:cubicBezTo>
                  <a:cubicBezTo>
                    <a:pt x="77" y="74"/>
                    <a:pt x="75" y="79"/>
                    <a:pt x="72" y="88"/>
                  </a:cubicBezTo>
                  <a:cubicBezTo>
                    <a:pt x="71" y="90"/>
                    <a:pt x="70" y="91"/>
                    <a:pt x="69" y="94"/>
                  </a:cubicBezTo>
                  <a:cubicBezTo>
                    <a:pt x="65" y="103"/>
                    <a:pt x="66" y="108"/>
                    <a:pt x="62" y="117"/>
                  </a:cubicBezTo>
                  <a:cubicBezTo>
                    <a:pt x="58" y="127"/>
                    <a:pt x="54" y="131"/>
                    <a:pt x="49" y="141"/>
                  </a:cubicBezTo>
                  <a:cubicBezTo>
                    <a:pt x="47" y="144"/>
                    <a:pt x="45" y="145"/>
                    <a:pt x="44" y="148"/>
                  </a:cubicBezTo>
                  <a:cubicBezTo>
                    <a:pt x="44" y="149"/>
                    <a:pt x="44" y="150"/>
                    <a:pt x="44" y="152"/>
                  </a:cubicBezTo>
                  <a:cubicBezTo>
                    <a:pt x="42" y="156"/>
                    <a:pt x="40" y="159"/>
                    <a:pt x="38" y="163"/>
                  </a:cubicBezTo>
                  <a:cubicBezTo>
                    <a:pt x="35" y="168"/>
                    <a:pt x="34" y="171"/>
                    <a:pt x="30" y="175"/>
                  </a:cubicBezTo>
                  <a:cubicBezTo>
                    <a:pt x="27" y="178"/>
                    <a:pt x="24" y="179"/>
                    <a:pt x="23" y="182"/>
                  </a:cubicBezTo>
                  <a:cubicBezTo>
                    <a:pt x="22" y="183"/>
                    <a:pt x="21" y="183"/>
                    <a:pt x="21" y="184"/>
                  </a:cubicBezTo>
                  <a:cubicBezTo>
                    <a:pt x="21" y="186"/>
                    <a:pt x="22" y="187"/>
                    <a:pt x="22" y="189"/>
                  </a:cubicBezTo>
                  <a:cubicBezTo>
                    <a:pt x="22" y="193"/>
                    <a:pt x="20" y="195"/>
                    <a:pt x="18" y="198"/>
                  </a:cubicBezTo>
                  <a:cubicBezTo>
                    <a:pt x="14" y="203"/>
                    <a:pt x="11" y="205"/>
                    <a:pt x="9" y="211"/>
                  </a:cubicBezTo>
                  <a:cubicBezTo>
                    <a:pt x="7" y="214"/>
                    <a:pt x="6" y="216"/>
                    <a:pt x="6" y="219"/>
                  </a:cubicBezTo>
                  <a:cubicBezTo>
                    <a:pt x="6" y="223"/>
                    <a:pt x="7" y="225"/>
                    <a:pt x="7" y="229"/>
                  </a:cubicBezTo>
                  <a:cubicBezTo>
                    <a:pt x="7" y="234"/>
                    <a:pt x="6" y="237"/>
                    <a:pt x="4" y="243"/>
                  </a:cubicBezTo>
                  <a:cubicBezTo>
                    <a:pt x="4" y="245"/>
                    <a:pt x="2" y="246"/>
                    <a:pt x="2" y="248"/>
                  </a:cubicBezTo>
                  <a:cubicBezTo>
                    <a:pt x="0" y="256"/>
                    <a:pt x="0" y="261"/>
                    <a:pt x="0" y="269"/>
                  </a:cubicBezTo>
                  <a:cubicBezTo>
                    <a:pt x="0" y="273"/>
                    <a:pt x="2" y="276"/>
                    <a:pt x="2" y="280"/>
                  </a:cubicBezTo>
                  <a:cubicBezTo>
                    <a:pt x="2" y="281"/>
                    <a:pt x="2" y="282"/>
                    <a:pt x="1" y="283"/>
                  </a:cubicBezTo>
                  <a:cubicBezTo>
                    <a:pt x="1" y="283"/>
                    <a:pt x="1" y="283"/>
                    <a:pt x="1" y="283"/>
                  </a:cubicBezTo>
                  <a:cubicBezTo>
                    <a:pt x="76" y="309"/>
                    <a:pt x="150" y="332"/>
                    <a:pt x="222" y="352"/>
                  </a:cubicBezTo>
                  <a:cubicBezTo>
                    <a:pt x="222" y="352"/>
                    <a:pt x="222" y="352"/>
                    <a:pt x="222" y="352"/>
                  </a:cubicBezTo>
                  <a:cubicBezTo>
                    <a:pt x="273" y="367"/>
                    <a:pt x="325" y="381"/>
                    <a:pt x="379" y="394"/>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53" name="Freeform 53">
              <a:extLst>
                <a:ext uri="{FF2B5EF4-FFF2-40B4-BE49-F238E27FC236}">
                  <a16:creationId xmlns:a16="http://schemas.microsoft.com/office/drawing/2014/main" id="{A18DDA57-269B-CCB0-8AE3-3BF5FA1A1831}"/>
                </a:ext>
              </a:extLst>
            </p:cNvPr>
            <p:cNvSpPr>
              <a:spLocks noEditPoints="1"/>
            </p:cNvSpPr>
            <p:nvPr/>
          </p:nvSpPr>
          <p:spPr bwMode="auto">
            <a:xfrm>
              <a:off x="1361527" y="3330576"/>
              <a:ext cx="977900" cy="850900"/>
            </a:xfrm>
            <a:custGeom>
              <a:avLst/>
              <a:gdLst/>
              <a:ahLst/>
              <a:cxnLst>
                <a:cxn ang="0">
                  <a:pos x="484" y="395"/>
                </a:cxn>
                <a:cxn ang="0">
                  <a:pos x="522" y="395"/>
                </a:cxn>
                <a:cxn ang="0">
                  <a:pos x="579" y="456"/>
                </a:cxn>
                <a:cxn ang="0">
                  <a:pos x="632" y="517"/>
                </a:cxn>
                <a:cxn ang="0">
                  <a:pos x="615" y="526"/>
                </a:cxn>
                <a:cxn ang="0">
                  <a:pos x="590" y="493"/>
                </a:cxn>
                <a:cxn ang="0">
                  <a:pos x="556" y="445"/>
                </a:cxn>
                <a:cxn ang="0">
                  <a:pos x="533" y="438"/>
                </a:cxn>
                <a:cxn ang="0">
                  <a:pos x="518" y="430"/>
                </a:cxn>
                <a:cxn ang="0">
                  <a:pos x="488" y="416"/>
                </a:cxn>
                <a:cxn ang="0">
                  <a:pos x="462" y="392"/>
                </a:cxn>
                <a:cxn ang="0">
                  <a:pos x="429" y="383"/>
                </a:cxn>
                <a:cxn ang="0">
                  <a:pos x="374" y="361"/>
                </a:cxn>
                <a:cxn ang="0">
                  <a:pos x="337" y="338"/>
                </a:cxn>
                <a:cxn ang="0">
                  <a:pos x="270" y="384"/>
                </a:cxn>
                <a:cxn ang="0">
                  <a:pos x="279" y="352"/>
                </a:cxn>
                <a:cxn ang="0">
                  <a:pos x="306" y="327"/>
                </a:cxn>
                <a:cxn ang="0">
                  <a:pos x="243" y="363"/>
                </a:cxn>
                <a:cxn ang="0">
                  <a:pos x="215" y="409"/>
                </a:cxn>
                <a:cxn ang="0">
                  <a:pos x="143" y="442"/>
                </a:cxn>
                <a:cxn ang="0">
                  <a:pos x="70" y="446"/>
                </a:cxn>
                <a:cxn ang="0">
                  <a:pos x="48" y="451"/>
                </a:cxn>
                <a:cxn ang="0">
                  <a:pos x="123" y="425"/>
                </a:cxn>
                <a:cxn ang="0">
                  <a:pos x="177" y="373"/>
                </a:cxn>
                <a:cxn ang="0">
                  <a:pos x="150" y="366"/>
                </a:cxn>
                <a:cxn ang="0">
                  <a:pos x="106" y="357"/>
                </a:cxn>
                <a:cxn ang="0">
                  <a:pos x="109" y="309"/>
                </a:cxn>
                <a:cxn ang="0">
                  <a:pos x="78" y="279"/>
                </a:cxn>
                <a:cxn ang="0">
                  <a:pos x="92" y="274"/>
                </a:cxn>
                <a:cxn ang="0">
                  <a:pos x="118" y="211"/>
                </a:cxn>
                <a:cxn ang="0">
                  <a:pos x="167" y="213"/>
                </a:cxn>
                <a:cxn ang="0">
                  <a:pos x="170" y="178"/>
                </a:cxn>
                <a:cxn ang="0">
                  <a:pos x="121" y="151"/>
                </a:cxn>
                <a:cxn ang="0">
                  <a:pos x="121" y="122"/>
                </a:cxn>
                <a:cxn ang="0">
                  <a:pos x="173" y="112"/>
                </a:cxn>
                <a:cxn ang="0">
                  <a:pos x="208" y="129"/>
                </a:cxn>
                <a:cxn ang="0">
                  <a:pos x="228" y="137"/>
                </a:cxn>
                <a:cxn ang="0">
                  <a:pos x="190" y="97"/>
                </a:cxn>
                <a:cxn ang="0">
                  <a:pos x="194" y="38"/>
                </a:cxn>
                <a:cxn ang="0">
                  <a:pos x="277" y="13"/>
                </a:cxn>
                <a:cxn ang="0">
                  <a:pos x="319" y="4"/>
                </a:cxn>
                <a:cxn ang="0">
                  <a:pos x="361" y="18"/>
                </a:cxn>
                <a:cxn ang="0">
                  <a:pos x="420" y="52"/>
                </a:cxn>
                <a:cxn ang="0">
                  <a:pos x="584" y="504"/>
                </a:cxn>
                <a:cxn ang="0">
                  <a:pos x="607" y="533"/>
                </a:cxn>
                <a:cxn ang="0">
                  <a:pos x="572" y="513"/>
                </a:cxn>
                <a:cxn ang="0">
                  <a:pos x="584" y="540"/>
                </a:cxn>
                <a:cxn ang="0">
                  <a:pos x="587" y="522"/>
                </a:cxn>
                <a:cxn ang="0">
                  <a:pos x="556" y="506"/>
                </a:cxn>
                <a:cxn ang="0">
                  <a:pos x="560" y="479"/>
                </a:cxn>
                <a:cxn ang="0">
                  <a:pos x="547" y="486"/>
                </a:cxn>
                <a:cxn ang="0">
                  <a:pos x="551" y="468"/>
                </a:cxn>
                <a:cxn ang="0">
                  <a:pos x="517" y="452"/>
                </a:cxn>
                <a:cxn ang="0">
                  <a:pos x="538" y="451"/>
                </a:cxn>
                <a:cxn ang="0">
                  <a:pos x="237" y="414"/>
                </a:cxn>
                <a:cxn ang="0">
                  <a:pos x="220" y="431"/>
                </a:cxn>
                <a:cxn ang="0">
                  <a:pos x="214" y="440"/>
                </a:cxn>
                <a:cxn ang="0">
                  <a:pos x="243" y="427"/>
                </a:cxn>
                <a:cxn ang="0">
                  <a:pos x="5" y="461"/>
                </a:cxn>
                <a:cxn ang="0">
                  <a:pos x="44" y="282"/>
                </a:cxn>
                <a:cxn ang="0">
                  <a:pos x="42" y="148"/>
                </a:cxn>
                <a:cxn ang="0">
                  <a:pos x="67" y="178"/>
                </a:cxn>
              </a:cxnLst>
              <a:rect l="0" t="0" r="r" b="b"/>
              <a:pathLst>
                <a:path w="633" h="551">
                  <a:moveTo>
                    <a:pt x="480" y="71"/>
                  </a:moveTo>
                  <a:cubicBezTo>
                    <a:pt x="444" y="369"/>
                    <a:pt x="444" y="369"/>
                    <a:pt x="444" y="369"/>
                  </a:cubicBezTo>
                  <a:cubicBezTo>
                    <a:pt x="449" y="372"/>
                    <a:pt x="452" y="374"/>
                    <a:pt x="458" y="375"/>
                  </a:cubicBezTo>
                  <a:cubicBezTo>
                    <a:pt x="459" y="376"/>
                    <a:pt x="460" y="377"/>
                    <a:pt x="462" y="377"/>
                  </a:cubicBezTo>
                  <a:cubicBezTo>
                    <a:pt x="464" y="377"/>
                    <a:pt x="465" y="373"/>
                    <a:pt x="467" y="373"/>
                  </a:cubicBezTo>
                  <a:cubicBezTo>
                    <a:pt x="469" y="373"/>
                    <a:pt x="471" y="373"/>
                    <a:pt x="473" y="374"/>
                  </a:cubicBezTo>
                  <a:cubicBezTo>
                    <a:pt x="475" y="376"/>
                    <a:pt x="473" y="379"/>
                    <a:pt x="475" y="382"/>
                  </a:cubicBezTo>
                  <a:cubicBezTo>
                    <a:pt x="475" y="383"/>
                    <a:pt x="476" y="382"/>
                    <a:pt x="477" y="383"/>
                  </a:cubicBezTo>
                  <a:cubicBezTo>
                    <a:pt x="480" y="387"/>
                    <a:pt x="481" y="391"/>
                    <a:pt x="484" y="395"/>
                  </a:cubicBezTo>
                  <a:cubicBezTo>
                    <a:pt x="487" y="398"/>
                    <a:pt x="491" y="398"/>
                    <a:pt x="494" y="401"/>
                  </a:cubicBezTo>
                  <a:cubicBezTo>
                    <a:pt x="495" y="402"/>
                    <a:pt x="495" y="403"/>
                    <a:pt x="496" y="404"/>
                  </a:cubicBezTo>
                  <a:cubicBezTo>
                    <a:pt x="498" y="409"/>
                    <a:pt x="499" y="411"/>
                    <a:pt x="500" y="416"/>
                  </a:cubicBezTo>
                  <a:cubicBezTo>
                    <a:pt x="504" y="413"/>
                    <a:pt x="507" y="412"/>
                    <a:pt x="512" y="410"/>
                  </a:cubicBezTo>
                  <a:cubicBezTo>
                    <a:pt x="514" y="409"/>
                    <a:pt x="515" y="407"/>
                    <a:pt x="516" y="404"/>
                  </a:cubicBezTo>
                  <a:cubicBezTo>
                    <a:pt x="516" y="403"/>
                    <a:pt x="516" y="402"/>
                    <a:pt x="516" y="401"/>
                  </a:cubicBezTo>
                  <a:cubicBezTo>
                    <a:pt x="517" y="400"/>
                    <a:pt x="518" y="401"/>
                    <a:pt x="518" y="401"/>
                  </a:cubicBezTo>
                  <a:cubicBezTo>
                    <a:pt x="520" y="400"/>
                    <a:pt x="520" y="398"/>
                    <a:pt x="521" y="397"/>
                  </a:cubicBezTo>
                  <a:cubicBezTo>
                    <a:pt x="521" y="396"/>
                    <a:pt x="521" y="395"/>
                    <a:pt x="522" y="395"/>
                  </a:cubicBezTo>
                  <a:cubicBezTo>
                    <a:pt x="523" y="393"/>
                    <a:pt x="525" y="394"/>
                    <a:pt x="528" y="394"/>
                  </a:cubicBezTo>
                  <a:cubicBezTo>
                    <a:pt x="531" y="394"/>
                    <a:pt x="534" y="392"/>
                    <a:pt x="536" y="395"/>
                  </a:cubicBezTo>
                  <a:cubicBezTo>
                    <a:pt x="538" y="398"/>
                    <a:pt x="539" y="399"/>
                    <a:pt x="540" y="402"/>
                  </a:cubicBezTo>
                  <a:cubicBezTo>
                    <a:pt x="541" y="404"/>
                    <a:pt x="541" y="405"/>
                    <a:pt x="543" y="406"/>
                  </a:cubicBezTo>
                  <a:cubicBezTo>
                    <a:pt x="543" y="407"/>
                    <a:pt x="544" y="406"/>
                    <a:pt x="545" y="407"/>
                  </a:cubicBezTo>
                  <a:cubicBezTo>
                    <a:pt x="550" y="411"/>
                    <a:pt x="553" y="414"/>
                    <a:pt x="556" y="419"/>
                  </a:cubicBezTo>
                  <a:cubicBezTo>
                    <a:pt x="560" y="426"/>
                    <a:pt x="564" y="430"/>
                    <a:pt x="568" y="437"/>
                  </a:cubicBezTo>
                  <a:cubicBezTo>
                    <a:pt x="570" y="441"/>
                    <a:pt x="573" y="444"/>
                    <a:pt x="575" y="448"/>
                  </a:cubicBezTo>
                  <a:cubicBezTo>
                    <a:pt x="577" y="451"/>
                    <a:pt x="578" y="453"/>
                    <a:pt x="579" y="456"/>
                  </a:cubicBezTo>
                  <a:cubicBezTo>
                    <a:pt x="581" y="460"/>
                    <a:pt x="583" y="462"/>
                    <a:pt x="586" y="466"/>
                  </a:cubicBezTo>
                  <a:cubicBezTo>
                    <a:pt x="587" y="469"/>
                    <a:pt x="587" y="472"/>
                    <a:pt x="589" y="475"/>
                  </a:cubicBezTo>
                  <a:cubicBezTo>
                    <a:pt x="590" y="476"/>
                    <a:pt x="591" y="476"/>
                    <a:pt x="591" y="476"/>
                  </a:cubicBezTo>
                  <a:cubicBezTo>
                    <a:pt x="592" y="478"/>
                    <a:pt x="593" y="479"/>
                    <a:pt x="593" y="480"/>
                  </a:cubicBezTo>
                  <a:cubicBezTo>
                    <a:pt x="595" y="484"/>
                    <a:pt x="597" y="487"/>
                    <a:pt x="602" y="489"/>
                  </a:cubicBezTo>
                  <a:cubicBezTo>
                    <a:pt x="607" y="492"/>
                    <a:pt x="610" y="492"/>
                    <a:pt x="615" y="496"/>
                  </a:cubicBezTo>
                  <a:cubicBezTo>
                    <a:pt x="619" y="500"/>
                    <a:pt x="621" y="502"/>
                    <a:pt x="626" y="505"/>
                  </a:cubicBezTo>
                  <a:cubicBezTo>
                    <a:pt x="629" y="508"/>
                    <a:pt x="633" y="509"/>
                    <a:pt x="633" y="513"/>
                  </a:cubicBezTo>
                  <a:cubicBezTo>
                    <a:pt x="633" y="514"/>
                    <a:pt x="633" y="515"/>
                    <a:pt x="632" y="517"/>
                  </a:cubicBezTo>
                  <a:cubicBezTo>
                    <a:pt x="632" y="521"/>
                    <a:pt x="631" y="524"/>
                    <a:pt x="631" y="528"/>
                  </a:cubicBezTo>
                  <a:cubicBezTo>
                    <a:pt x="631" y="528"/>
                    <a:pt x="631" y="528"/>
                    <a:pt x="631" y="528"/>
                  </a:cubicBezTo>
                  <a:cubicBezTo>
                    <a:pt x="628" y="532"/>
                    <a:pt x="626" y="534"/>
                    <a:pt x="623" y="538"/>
                  </a:cubicBezTo>
                  <a:cubicBezTo>
                    <a:pt x="621" y="541"/>
                    <a:pt x="621" y="543"/>
                    <a:pt x="618" y="543"/>
                  </a:cubicBezTo>
                  <a:cubicBezTo>
                    <a:pt x="617" y="543"/>
                    <a:pt x="617" y="542"/>
                    <a:pt x="616" y="542"/>
                  </a:cubicBezTo>
                  <a:cubicBezTo>
                    <a:pt x="616" y="539"/>
                    <a:pt x="618" y="537"/>
                    <a:pt x="620" y="535"/>
                  </a:cubicBezTo>
                  <a:cubicBezTo>
                    <a:pt x="619" y="534"/>
                    <a:pt x="620" y="533"/>
                    <a:pt x="619" y="533"/>
                  </a:cubicBezTo>
                  <a:cubicBezTo>
                    <a:pt x="618" y="532"/>
                    <a:pt x="616" y="533"/>
                    <a:pt x="615" y="532"/>
                  </a:cubicBezTo>
                  <a:cubicBezTo>
                    <a:pt x="614" y="530"/>
                    <a:pt x="615" y="529"/>
                    <a:pt x="615" y="526"/>
                  </a:cubicBezTo>
                  <a:cubicBezTo>
                    <a:pt x="615" y="524"/>
                    <a:pt x="614" y="523"/>
                    <a:pt x="614" y="520"/>
                  </a:cubicBezTo>
                  <a:cubicBezTo>
                    <a:pt x="612" y="516"/>
                    <a:pt x="610" y="514"/>
                    <a:pt x="608" y="509"/>
                  </a:cubicBezTo>
                  <a:cubicBezTo>
                    <a:pt x="608" y="509"/>
                    <a:pt x="607" y="509"/>
                    <a:pt x="606" y="509"/>
                  </a:cubicBezTo>
                  <a:cubicBezTo>
                    <a:pt x="605" y="509"/>
                    <a:pt x="604" y="511"/>
                    <a:pt x="602" y="511"/>
                  </a:cubicBezTo>
                  <a:cubicBezTo>
                    <a:pt x="602" y="511"/>
                    <a:pt x="601" y="510"/>
                    <a:pt x="601" y="510"/>
                  </a:cubicBezTo>
                  <a:cubicBezTo>
                    <a:pt x="601" y="508"/>
                    <a:pt x="601" y="506"/>
                    <a:pt x="601" y="504"/>
                  </a:cubicBezTo>
                  <a:cubicBezTo>
                    <a:pt x="598" y="504"/>
                    <a:pt x="597" y="504"/>
                    <a:pt x="595" y="503"/>
                  </a:cubicBezTo>
                  <a:cubicBezTo>
                    <a:pt x="594" y="502"/>
                    <a:pt x="594" y="501"/>
                    <a:pt x="594" y="499"/>
                  </a:cubicBezTo>
                  <a:cubicBezTo>
                    <a:pt x="593" y="497"/>
                    <a:pt x="591" y="496"/>
                    <a:pt x="590" y="493"/>
                  </a:cubicBezTo>
                  <a:cubicBezTo>
                    <a:pt x="589" y="490"/>
                    <a:pt x="589" y="487"/>
                    <a:pt x="588" y="484"/>
                  </a:cubicBezTo>
                  <a:cubicBezTo>
                    <a:pt x="582" y="484"/>
                    <a:pt x="582" y="484"/>
                    <a:pt x="582" y="484"/>
                  </a:cubicBezTo>
                  <a:cubicBezTo>
                    <a:pt x="582" y="481"/>
                    <a:pt x="583" y="479"/>
                    <a:pt x="581" y="477"/>
                  </a:cubicBezTo>
                  <a:cubicBezTo>
                    <a:pt x="578" y="475"/>
                    <a:pt x="574" y="477"/>
                    <a:pt x="572" y="474"/>
                  </a:cubicBezTo>
                  <a:cubicBezTo>
                    <a:pt x="569" y="472"/>
                    <a:pt x="570" y="469"/>
                    <a:pt x="568" y="466"/>
                  </a:cubicBezTo>
                  <a:cubicBezTo>
                    <a:pt x="567" y="464"/>
                    <a:pt x="565" y="463"/>
                    <a:pt x="565" y="460"/>
                  </a:cubicBezTo>
                  <a:cubicBezTo>
                    <a:pt x="565" y="458"/>
                    <a:pt x="568" y="457"/>
                    <a:pt x="568" y="455"/>
                  </a:cubicBezTo>
                  <a:cubicBezTo>
                    <a:pt x="568" y="452"/>
                    <a:pt x="565" y="452"/>
                    <a:pt x="563" y="450"/>
                  </a:cubicBezTo>
                  <a:cubicBezTo>
                    <a:pt x="560" y="448"/>
                    <a:pt x="557" y="448"/>
                    <a:pt x="556" y="445"/>
                  </a:cubicBezTo>
                  <a:cubicBezTo>
                    <a:pt x="554" y="442"/>
                    <a:pt x="555" y="440"/>
                    <a:pt x="553" y="439"/>
                  </a:cubicBezTo>
                  <a:cubicBezTo>
                    <a:pt x="550" y="436"/>
                    <a:pt x="547" y="438"/>
                    <a:pt x="543" y="435"/>
                  </a:cubicBezTo>
                  <a:cubicBezTo>
                    <a:pt x="539" y="432"/>
                    <a:pt x="540" y="427"/>
                    <a:pt x="539" y="422"/>
                  </a:cubicBezTo>
                  <a:cubicBezTo>
                    <a:pt x="536" y="415"/>
                    <a:pt x="534" y="412"/>
                    <a:pt x="530" y="405"/>
                  </a:cubicBezTo>
                  <a:cubicBezTo>
                    <a:pt x="530" y="412"/>
                    <a:pt x="530" y="412"/>
                    <a:pt x="530" y="412"/>
                  </a:cubicBezTo>
                  <a:cubicBezTo>
                    <a:pt x="530" y="417"/>
                    <a:pt x="532" y="420"/>
                    <a:pt x="534" y="426"/>
                  </a:cubicBezTo>
                  <a:cubicBezTo>
                    <a:pt x="537" y="431"/>
                    <a:pt x="539" y="433"/>
                    <a:pt x="542" y="438"/>
                  </a:cubicBezTo>
                  <a:cubicBezTo>
                    <a:pt x="541" y="439"/>
                    <a:pt x="540" y="441"/>
                    <a:pt x="538" y="441"/>
                  </a:cubicBezTo>
                  <a:cubicBezTo>
                    <a:pt x="536" y="441"/>
                    <a:pt x="535" y="439"/>
                    <a:pt x="533" y="438"/>
                  </a:cubicBezTo>
                  <a:cubicBezTo>
                    <a:pt x="531" y="436"/>
                    <a:pt x="530" y="434"/>
                    <a:pt x="528" y="433"/>
                  </a:cubicBezTo>
                  <a:cubicBezTo>
                    <a:pt x="527" y="433"/>
                    <a:pt x="526" y="433"/>
                    <a:pt x="526" y="433"/>
                  </a:cubicBezTo>
                  <a:cubicBezTo>
                    <a:pt x="523" y="431"/>
                    <a:pt x="522" y="429"/>
                    <a:pt x="521" y="426"/>
                  </a:cubicBezTo>
                  <a:cubicBezTo>
                    <a:pt x="521" y="424"/>
                    <a:pt x="521" y="420"/>
                    <a:pt x="519" y="420"/>
                  </a:cubicBezTo>
                  <a:cubicBezTo>
                    <a:pt x="517" y="420"/>
                    <a:pt x="517" y="422"/>
                    <a:pt x="515" y="422"/>
                  </a:cubicBezTo>
                  <a:cubicBezTo>
                    <a:pt x="511" y="422"/>
                    <a:pt x="510" y="420"/>
                    <a:pt x="507" y="417"/>
                  </a:cubicBezTo>
                  <a:cubicBezTo>
                    <a:pt x="507" y="417"/>
                    <a:pt x="506" y="418"/>
                    <a:pt x="505" y="417"/>
                  </a:cubicBezTo>
                  <a:cubicBezTo>
                    <a:pt x="507" y="422"/>
                    <a:pt x="508" y="424"/>
                    <a:pt x="512" y="427"/>
                  </a:cubicBezTo>
                  <a:cubicBezTo>
                    <a:pt x="514" y="428"/>
                    <a:pt x="516" y="428"/>
                    <a:pt x="518" y="430"/>
                  </a:cubicBezTo>
                  <a:cubicBezTo>
                    <a:pt x="519" y="431"/>
                    <a:pt x="521" y="431"/>
                    <a:pt x="521" y="433"/>
                  </a:cubicBezTo>
                  <a:cubicBezTo>
                    <a:pt x="521" y="434"/>
                    <a:pt x="521" y="435"/>
                    <a:pt x="520" y="435"/>
                  </a:cubicBezTo>
                  <a:cubicBezTo>
                    <a:pt x="518" y="435"/>
                    <a:pt x="516" y="435"/>
                    <a:pt x="514" y="436"/>
                  </a:cubicBezTo>
                  <a:cubicBezTo>
                    <a:pt x="513" y="438"/>
                    <a:pt x="512" y="439"/>
                    <a:pt x="510" y="439"/>
                  </a:cubicBezTo>
                  <a:cubicBezTo>
                    <a:pt x="508" y="439"/>
                    <a:pt x="507" y="438"/>
                    <a:pt x="505" y="437"/>
                  </a:cubicBezTo>
                  <a:cubicBezTo>
                    <a:pt x="502" y="436"/>
                    <a:pt x="499" y="436"/>
                    <a:pt x="498" y="433"/>
                  </a:cubicBezTo>
                  <a:cubicBezTo>
                    <a:pt x="496" y="431"/>
                    <a:pt x="496" y="429"/>
                    <a:pt x="495" y="426"/>
                  </a:cubicBezTo>
                  <a:cubicBezTo>
                    <a:pt x="493" y="423"/>
                    <a:pt x="491" y="423"/>
                    <a:pt x="490" y="420"/>
                  </a:cubicBezTo>
                  <a:cubicBezTo>
                    <a:pt x="489" y="419"/>
                    <a:pt x="489" y="418"/>
                    <a:pt x="488" y="416"/>
                  </a:cubicBezTo>
                  <a:cubicBezTo>
                    <a:pt x="487" y="415"/>
                    <a:pt x="486" y="415"/>
                    <a:pt x="485" y="413"/>
                  </a:cubicBezTo>
                  <a:cubicBezTo>
                    <a:pt x="483" y="410"/>
                    <a:pt x="485" y="407"/>
                    <a:pt x="484" y="403"/>
                  </a:cubicBezTo>
                  <a:cubicBezTo>
                    <a:pt x="484" y="404"/>
                    <a:pt x="483" y="404"/>
                    <a:pt x="483" y="404"/>
                  </a:cubicBezTo>
                  <a:cubicBezTo>
                    <a:pt x="481" y="405"/>
                    <a:pt x="480" y="407"/>
                    <a:pt x="478" y="407"/>
                  </a:cubicBezTo>
                  <a:cubicBezTo>
                    <a:pt x="475" y="407"/>
                    <a:pt x="472" y="406"/>
                    <a:pt x="470" y="404"/>
                  </a:cubicBezTo>
                  <a:cubicBezTo>
                    <a:pt x="472" y="403"/>
                    <a:pt x="472" y="403"/>
                    <a:pt x="472" y="403"/>
                  </a:cubicBezTo>
                  <a:cubicBezTo>
                    <a:pt x="469" y="402"/>
                    <a:pt x="467" y="402"/>
                    <a:pt x="465" y="399"/>
                  </a:cubicBezTo>
                  <a:cubicBezTo>
                    <a:pt x="464" y="398"/>
                    <a:pt x="463" y="398"/>
                    <a:pt x="463" y="398"/>
                  </a:cubicBezTo>
                  <a:cubicBezTo>
                    <a:pt x="462" y="396"/>
                    <a:pt x="462" y="394"/>
                    <a:pt x="462" y="392"/>
                  </a:cubicBezTo>
                  <a:cubicBezTo>
                    <a:pt x="465" y="392"/>
                    <a:pt x="467" y="392"/>
                    <a:pt x="470" y="392"/>
                  </a:cubicBezTo>
                  <a:cubicBezTo>
                    <a:pt x="470" y="388"/>
                    <a:pt x="470" y="388"/>
                    <a:pt x="470" y="388"/>
                  </a:cubicBezTo>
                  <a:cubicBezTo>
                    <a:pt x="469" y="387"/>
                    <a:pt x="469" y="385"/>
                    <a:pt x="467" y="385"/>
                  </a:cubicBezTo>
                  <a:cubicBezTo>
                    <a:pt x="465" y="385"/>
                    <a:pt x="463" y="387"/>
                    <a:pt x="461" y="387"/>
                  </a:cubicBezTo>
                  <a:cubicBezTo>
                    <a:pt x="457" y="389"/>
                    <a:pt x="454" y="390"/>
                    <a:pt x="450" y="390"/>
                  </a:cubicBezTo>
                  <a:cubicBezTo>
                    <a:pt x="447" y="390"/>
                    <a:pt x="445" y="389"/>
                    <a:pt x="442" y="388"/>
                  </a:cubicBezTo>
                  <a:cubicBezTo>
                    <a:pt x="440" y="388"/>
                    <a:pt x="439" y="388"/>
                    <a:pt x="438" y="387"/>
                  </a:cubicBezTo>
                  <a:cubicBezTo>
                    <a:pt x="436" y="385"/>
                    <a:pt x="437" y="381"/>
                    <a:pt x="434" y="381"/>
                  </a:cubicBezTo>
                  <a:cubicBezTo>
                    <a:pt x="432" y="381"/>
                    <a:pt x="431" y="383"/>
                    <a:pt x="429" y="383"/>
                  </a:cubicBezTo>
                  <a:cubicBezTo>
                    <a:pt x="427" y="383"/>
                    <a:pt x="426" y="381"/>
                    <a:pt x="424" y="380"/>
                  </a:cubicBezTo>
                  <a:cubicBezTo>
                    <a:pt x="421" y="379"/>
                    <a:pt x="420" y="379"/>
                    <a:pt x="418" y="379"/>
                  </a:cubicBezTo>
                  <a:cubicBezTo>
                    <a:pt x="415" y="378"/>
                    <a:pt x="413" y="377"/>
                    <a:pt x="410" y="377"/>
                  </a:cubicBezTo>
                  <a:cubicBezTo>
                    <a:pt x="399" y="377"/>
                    <a:pt x="399" y="377"/>
                    <a:pt x="399" y="377"/>
                  </a:cubicBezTo>
                  <a:cubicBezTo>
                    <a:pt x="396" y="377"/>
                    <a:pt x="395" y="374"/>
                    <a:pt x="394" y="373"/>
                  </a:cubicBezTo>
                  <a:cubicBezTo>
                    <a:pt x="392" y="372"/>
                    <a:pt x="389" y="372"/>
                    <a:pt x="388" y="370"/>
                  </a:cubicBezTo>
                  <a:cubicBezTo>
                    <a:pt x="385" y="367"/>
                    <a:pt x="385" y="364"/>
                    <a:pt x="384" y="359"/>
                  </a:cubicBezTo>
                  <a:cubicBezTo>
                    <a:pt x="381" y="359"/>
                    <a:pt x="381" y="359"/>
                    <a:pt x="381" y="359"/>
                  </a:cubicBezTo>
                  <a:cubicBezTo>
                    <a:pt x="378" y="359"/>
                    <a:pt x="377" y="361"/>
                    <a:pt x="374" y="361"/>
                  </a:cubicBezTo>
                  <a:cubicBezTo>
                    <a:pt x="372" y="361"/>
                    <a:pt x="372" y="359"/>
                    <a:pt x="371" y="358"/>
                  </a:cubicBezTo>
                  <a:cubicBezTo>
                    <a:pt x="370" y="356"/>
                    <a:pt x="369" y="355"/>
                    <a:pt x="367" y="354"/>
                  </a:cubicBezTo>
                  <a:cubicBezTo>
                    <a:pt x="365" y="353"/>
                    <a:pt x="364" y="352"/>
                    <a:pt x="362" y="351"/>
                  </a:cubicBezTo>
                  <a:cubicBezTo>
                    <a:pt x="360" y="350"/>
                    <a:pt x="358" y="349"/>
                    <a:pt x="358" y="347"/>
                  </a:cubicBezTo>
                  <a:cubicBezTo>
                    <a:pt x="358" y="343"/>
                    <a:pt x="359" y="341"/>
                    <a:pt x="360" y="338"/>
                  </a:cubicBezTo>
                  <a:cubicBezTo>
                    <a:pt x="357" y="339"/>
                    <a:pt x="355" y="339"/>
                    <a:pt x="352" y="340"/>
                  </a:cubicBezTo>
                  <a:cubicBezTo>
                    <a:pt x="350" y="341"/>
                    <a:pt x="349" y="342"/>
                    <a:pt x="347" y="342"/>
                  </a:cubicBezTo>
                  <a:cubicBezTo>
                    <a:pt x="344" y="342"/>
                    <a:pt x="343" y="342"/>
                    <a:pt x="341" y="342"/>
                  </a:cubicBezTo>
                  <a:cubicBezTo>
                    <a:pt x="340" y="340"/>
                    <a:pt x="340" y="338"/>
                    <a:pt x="337" y="338"/>
                  </a:cubicBezTo>
                  <a:cubicBezTo>
                    <a:pt x="334" y="338"/>
                    <a:pt x="333" y="342"/>
                    <a:pt x="331" y="345"/>
                  </a:cubicBezTo>
                  <a:cubicBezTo>
                    <a:pt x="329" y="349"/>
                    <a:pt x="331" y="352"/>
                    <a:pt x="329" y="357"/>
                  </a:cubicBezTo>
                  <a:cubicBezTo>
                    <a:pt x="329" y="358"/>
                    <a:pt x="326" y="359"/>
                    <a:pt x="326" y="360"/>
                  </a:cubicBezTo>
                  <a:cubicBezTo>
                    <a:pt x="325" y="363"/>
                    <a:pt x="326" y="365"/>
                    <a:pt x="324" y="366"/>
                  </a:cubicBezTo>
                  <a:cubicBezTo>
                    <a:pt x="322" y="368"/>
                    <a:pt x="320" y="367"/>
                    <a:pt x="318" y="368"/>
                  </a:cubicBezTo>
                  <a:cubicBezTo>
                    <a:pt x="316" y="368"/>
                    <a:pt x="314" y="369"/>
                    <a:pt x="312" y="370"/>
                  </a:cubicBezTo>
                  <a:cubicBezTo>
                    <a:pt x="305" y="374"/>
                    <a:pt x="300" y="374"/>
                    <a:pt x="292" y="376"/>
                  </a:cubicBezTo>
                  <a:cubicBezTo>
                    <a:pt x="286" y="377"/>
                    <a:pt x="283" y="378"/>
                    <a:pt x="278" y="380"/>
                  </a:cubicBezTo>
                  <a:cubicBezTo>
                    <a:pt x="275" y="382"/>
                    <a:pt x="274" y="384"/>
                    <a:pt x="270" y="384"/>
                  </a:cubicBezTo>
                  <a:cubicBezTo>
                    <a:pt x="268" y="384"/>
                    <a:pt x="266" y="383"/>
                    <a:pt x="264" y="382"/>
                  </a:cubicBezTo>
                  <a:cubicBezTo>
                    <a:pt x="265" y="380"/>
                    <a:pt x="265" y="378"/>
                    <a:pt x="267" y="378"/>
                  </a:cubicBezTo>
                  <a:cubicBezTo>
                    <a:pt x="270" y="377"/>
                    <a:pt x="272" y="377"/>
                    <a:pt x="275" y="376"/>
                  </a:cubicBezTo>
                  <a:cubicBezTo>
                    <a:pt x="279" y="374"/>
                    <a:pt x="281" y="371"/>
                    <a:pt x="283" y="366"/>
                  </a:cubicBezTo>
                  <a:cubicBezTo>
                    <a:pt x="282" y="366"/>
                    <a:pt x="281" y="366"/>
                    <a:pt x="279" y="367"/>
                  </a:cubicBezTo>
                  <a:cubicBezTo>
                    <a:pt x="276" y="368"/>
                    <a:pt x="275" y="370"/>
                    <a:pt x="272" y="370"/>
                  </a:cubicBezTo>
                  <a:cubicBezTo>
                    <a:pt x="271" y="370"/>
                    <a:pt x="270" y="369"/>
                    <a:pt x="270" y="368"/>
                  </a:cubicBezTo>
                  <a:cubicBezTo>
                    <a:pt x="270" y="364"/>
                    <a:pt x="273" y="363"/>
                    <a:pt x="275" y="360"/>
                  </a:cubicBezTo>
                  <a:cubicBezTo>
                    <a:pt x="276" y="357"/>
                    <a:pt x="277" y="355"/>
                    <a:pt x="279" y="352"/>
                  </a:cubicBezTo>
                  <a:cubicBezTo>
                    <a:pt x="279" y="351"/>
                    <a:pt x="281" y="351"/>
                    <a:pt x="281" y="351"/>
                  </a:cubicBezTo>
                  <a:cubicBezTo>
                    <a:pt x="282" y="348"/>
                    <a:pt x="282" y="346"/>
                    <a:pt x="283" y="343"/>
                  </a:cubicBezTo>
                  <a:cubicBezTo>
                    <a:pt x="285" y="340"/>
                    <a:pt x="288" y="339"/>
                    <a:pt x="291" y="337"/>
                  </a:cubicBezTo>
                  <a:cubicBezTo>
                    <a:pt x="292" y="336"/>
                    <a:pt x="293" y="334"/>
                    <a:pt x="295" y="334"/>
                  </a:cubicBezTo>
                  <a:cubicBezTo>
                    <a:pt x="299" y="334"/>
                    <a:pt x="301" y="339"/>
                    <a:pt x="306" y="339"/>
                  </a:cubicBezTo>
                  <a:cubicBezTo>
                    <a:pt x="308" y="339"/>
                    <a:pt x="309" y="337"/>
                    <a:pt x="311" y="337"/>
                  </a:cubicBezTo>
                  <a:cubicBezTo>
                    <a:pt x="314" y="337"/>
                    <a:pt x="315" y="338"/>
                    <a:pt x="317" y="338"/>
                  </a:cubicBezTo>
                  <a:cubicBezTo>
                    <a:pt x="318" y="338"/>
                    <a:pt x="318" y="336"/>
                    <a:pt x="319" y="336"/>
                  </a:cubicBezTo>
                  <a:cubicBezTo>
                    <a:pt x="315" y="332"/>
                    <a:pt x="311" y="330"/>
                    <a:pt x="306" y="327"/>
                  </a:cubicBezTo>
                  <a:cubicBezTo>
                    <a:pt x="303" y="325"/>
                    <a:pt x="302" y="323"/>
                    <a:pt x="299" y="321"/>
                  </a:cubicBezTo>
                  <a:cubicBezTo>
                    <a:pt x="294" y="328"/>
                    <a:pt x="288" y="330"/>
                    <a:pt x="280" y="334"/>
                  </a:cubicBezTo>
                  <a:cubicBezTo>
                    <a:pt x="278" y="336"/>
                    <a:pt x="277" y="336"/>
                    <a:pt x="275" y="337"/>
                  </a:cubicBezTo>
                  <a:cubicBezTo>
                    <a:pt x="270" y="339"/>
                    <a:pt x="270" y="344"/>
                    <a:pt x="265" y="345"/>
                  </a:cubicBezTo>
                  <a:cubicBezTo>
                    <a:pt x="263" y="346"/>
                    <a:pt x="261" y="346"/>
                    <a:pt x="259" y="346"/>
                  </a:cubicBezTo>
                  <a:cubicBezTo>
                    <a:pt x="261" y="353"/>
                    <a:pt x="261" y="353"/>
                    <a:pt x="261" y="353"/>
                  </a:cubicBezTo>
                  <a:cubicBezTo>
                    <a:pt x="259" y="356"/>
                    <a:pt x="256" y="357"/>
                    <a:pt x="252" y="358"/>
                  </a:cubicBezTo>
                  <a:cubicBezTo>
                    <a:pt x="251" y="359"/>
                    <a:pt x="251" y="361"/>
                    <a:pt x="249" y="362"/>
                  </a:cubicBezTo>
                  <a:cubicBezTo>
                    <a:pt x="247" y="364"/>
                    <a:pt x="245" y="363"/>
                    <a:pt x="243" y="363"/>
                  </a:cubicBezTo>
                  <a:cubicBezTo>
                    <a:pt x="242" y="363"/>
                    <a:pt x="240" y="363"/>
                    <a:pt x="239" y="364"/>
                  </a:cubicBezTo>
                  <a:cubicBezTo>
                    <a:pt x="238" y="365"/>
                    <a:pt x="239" y="367"/>
                    <a:pt x="237" y="368"/>
                  </a:cubicBezTo>
                  <a:cubicBezTo>
                    <a:pt x="237" y="368"/>
                    <a:pt x="236" y="368"/>
                    <a:pt x="235" y="368"/>
                  </a:cubicBezTo>
                  <a:cubicBezTo>
                    <a:pt x="232" y="369"/>
                    <a:pt x="228" y="371"/>
                    <a:pt x="228" y="375"/>
                  </a:cubicBezTo>
                  <a:cubicBezTo>
                    <a:pt x="228" y="377"/>
                    <a:pt x="230" y="378"/>
                    <a:pt x="232" y="380"/>
                  </a:cubicBezTo>
                  <a:cubicBezTo>
                    <a:pt x="234" y="384"/>
                    <a:pt x="237" y="385"/>
                    <a:pt x="239" y="389"/>
                  </a:cubicBezTo>
                  <a:cubicBezTo>
                    <a:pt x="236" y="391"/>
                    <a:pt x="234" y="390"/>
                    <a:pt x="231" y="392"/>
                  </a:cubicBezTo>
                  <a:cubicBezTo>
                    <a:pt x="229" y="393"/>
                    <a:pt x="228" y="395"/>
                    <a:pt x="226" y="397"/>
                  </a:cubicBezTo>
                  <a:cubicBezTo>
                    <a:pt x="222" y="402"/>
                    <a:pt x="221" y="407"/>
                    <a:pt x="215" y="409"/>
                  </a:cubicBezTo>
                  <a:cubicBezTo>
                    <a:pt x="212" y="410"/>
                    <a:pt x="210" y="409"/>
                    <a:pt x="207" y="410"/>
                  </a:cubicBezTo>
                  <a:cubicBezTo>
                    <a:pt x="200" y="413"/>
                    <a:pt x="196" y="416"/>
                    <a:pt x="188" y="418"/>
                  </a:cubicBezTo>
                  <a:cubicBezTo>
                    <a:pt x="186" y="419"/>
                    <a:pt x="184" y="419"/>
                    <a:pt x="182" y="420"/>
                  </a:cubicBezTo>
                  <a:cubicBezTo>
                    <a:pt x="180" y="421"/>
                    <a:pt x="179" y="423"/>
                    <a:pt x="176" y="423"/>
                  </a:cubicBezTo>
                  <a:cubicBezTo>
                    <a:pt x="176" y="423"/>
                    <a:pt x="175" y="422"/>
                    <a:pt x="174" y="422"/>
                  </a:cubicBezTo>
                  <a:cubicBezTo>
                    <a:pt x="172" y="423"/>
                    <a:pt x="172" y="425"/>
                    <a:pt x="171" y="427"/>
                  </a:cubicBezTo>
                  <a:cubicBezTo>
                    <a:pt x="169" y="430"/>
                    <a:pt x="167" y="432"/>
                    <a:pt x="164" y="432"/>
                  </a:cubicBezTo>
                  <a:cubicBezTo>
                    <a:pt x="159" y="434"/>
                    <a:pt x="156" y="434"/>
                    <a:pt x="152" y="436"/>
                  </a:cubicBezTo>
                  <a:cubicBezTo>
                    <a:pt x="148" y="438"/>
                    <a:pt x="147" y="441"/>
                    <a:pt x="143" y="442"/>
                  </a:cubicBezTo>
                  <a:cubicBezTo>
                    <a:pt x="140" y="443"/>
                    <a:pt x="138" y="442"/>
                    <a:pt x="135" y="442"/>
                  </a:cubicBezTo>
                  <a:cubicBezTo>
                    <a:pt x="135" y="445"/>
                    <a:pt x="135" y="447"/>
                    <a:pt x="135" y="450"/>
                  </a:cubicBezTo>
                  <a:cubicBezTo>
                    <a:pt x="124" y="450"/>
                    <a:pt x="124" y="450"/>
                    <a:pt x="124" y="450"/>
                  </a:cubicBezTo>
                  <a:cubicBezTo>
                    <a:pt x="118" y="450"/>
                    <a:pt x="116" y="455"/>
                    <a:pt x="110" y="455"/>
                  </a:cubicBezTo>
                  <a:cubicBezTo>
                    <a:pt x="108" y="455"/>
                    <a:pt x="107" y="455"/>
                    <a:pt x="105" y="454"/>
                  </a:cubicBezTo>
                  <a:cubicBezTo>
                    <a:pt x="104" y="453"/>
                    <a:pt x="104" y="452"/>
                    <a:pt x="103" y="452"/>
                  </a:cubicBezTo>
                  <a:cubicBezTo>
                    <a:pt x="100" y="452"/>
                    <a:pt x="99" y="453"/>
                    <a:pt x="96" y="453"/>
                  </a:cubicBezTo>
                  <a:cubicBezTo>
                    <a:pt x="88" y="456"/>
                    <a:pt x="83" y="458"/>
                    <a:pt x="75" y="458"/>
                  </a:cubicBezTo>
                  <a:cubicBezTo>
                    <a:pt x="70" y="458"/>
                    <a:pt x="70" y="451"/>
                    <a:pt x="70" y="446"/>
                  </a:cubicBezTo>
                  <a:cubicBezTo>
                    <a:pt x="65" y="447"/>
                    <a:pt x="62" y="448"/>
                    <a:pt x="60" y="452"/>
                  </a:cubicBezTo>
                  <a:cubicBezTo>
                    <a:pt x="58" y="455"/>
                    <a:pt x="55" y="457"/>
                    <a:pt x="52" y="457"/>
                  </a:cubicBezTo>
                  <a:cubicBezTo>
                    <a:pt x="49" y="457"/>
                    <a:pt x="49" y="455"/>
                    <a:pt x="48" y="453"/>
                  </a:cubicBezTo>
                  <a:cubicBezTo>
                    <a:pt x="44" y="455"/>
                    <a:pt x="42" y="458"/>
                    <a:pt x="37" y="458"/>
                  </a:cubicBezTo>
                  <a:cubicBezTo>
                    <a:pt x="34" y="458"/>
                    <a:pt x="33" y="457"/>
                    <a:pt x="31" y="457"/>
                  </a:cubicBezTo>
                  <a:cubicBezTo>
                    <a:pt x="31" y="454"/>
                    <a:pt x="31" y="454"/>
                    <a:pt x="31" y="454"/>
                  </a:cubicBezTo>
                  <a:cubicBezTo>
                    <a:pt x="34" y="452"/>
                    <a:pt x="36" y="452"/>
                    <a:pt x="39" y="451"/>
                  </a:cubicBezTo>
                  <a:cubicBezTo>
                    <a:pt x="41" y="450"/>
                    <a:pt x="42" y="449"/>
                    <a:pt x="44" y="449"/>
                  </a:cubicBezTo>
                  <a:cubicBezTo>
                    <a:pt x="46" y="449"/>
                    <a:pt x="47" y="450"/>
                    <a:pt x="48" y="451"/>
                  </a:cubicBezTo>
                  <a:cubicBezTo>
                    <a:pt x="52" y="446"/>
                    <a:pt x="56" y="443"/>
                    <a:pt x="62" y="440"/>
                  </a:cubicBezTo>
                  <a:cubicBezTo>
                    <a:pt x="67" y="437"/>
                    <a:pt x="71" y="436"/>
                    <a:pt x="76" y="436"/>
                  </a:cubicBezTo>
                  <a:cubicBezTo>
                    <a:pt x="80" y="436"/>
                    <a:pt x="81" y="440"/>
                    <a:pt x="83" y="443"/>
                  </a:cubicBezTo>
                  <a:cubicBezTo>
                    <a:pt x="83" y="444"/>
                    <a:pt x="83" y="445"/>
                    <a:pt x="83" y="445"/>
                  </a:cubicBezTo>
                  <a:cubicBezTo>
                    <a:pt x="85" y="446"/>
                    <a:pt x="87" y="445"/>
                    <a:pt x="89" y="445"/>
                  </a:cubicBezTo>
                  <a:cubicBezTo>
                    <a:pt x="89" y="443"/>
                    <a:pt x="88" y="441"/>
                    <a:pt x="89" y="439"/>
                  </a:cubicBezTo>
                  <a:cubicBezTo>
                    <a:pt x="94" y="435"/>
                    <a:pt x="97" y="434"/>
                    <a:pt x="103" y="432"/>
                  </a:cubicBezTo>
                  <a:cubicBezTo>
                    <a:pt x="108" y="431"/>
                    <a:pt x="111" y="429"/>
                    <a:pt x="116" y="427"/>
                  </a:cubicBezTo>
                  <a:cubicBezTo>
                    <a:pt x="119" y="426"/>
                    <a:pt x="120" y="425"/>
                    <a:pt x="123" y="425"/>
                  </a:cubicBezTo>
                  <a:cubicBezTo>
                    <a:pt x="126" y="425"/>
                    <a:pt x="127" y="428"/>
                    <a:pt x="130" y="428"/>
                  </a:cubicBezTo>
                  <a:cubicBezTo>
                    <a:pt x="131" y="428"/>
                    <a:pt x="132" y="427"/>
                    <a:pt x="133" y="427"/>
                  </a:cubicBezTo>
                  <a:cubicBezTo>
                    <a:pt x="133" y="422"/>
                    <a:pt x="136" y="417"/>
                    <a:pt x="141" y="415"/>
                  </a:cubicBezTo>
                  <a:cubicBezTo>
                    <a:pt x="145" y="413"/>
                    <a:pt x="148" y="413"/>
                    <a:pt x="153" y="412"/>
                  </a:cubicBezTo>
                  <a:cubicBezTo>
                    <a:pt x="162" y="408"/>
                    <a:pt x="158" y="393"/>
                    <a:pt x="168" y="391"/>
                  </a:cubicBezTo>
                  <a:cubicBezTo>
                    <a:pt x="167" y="390"/>
                    <a:pt x="165" y="389"/>
                    <a:pt x="165" y="387"/>
                  </a:cubicBezTo>
                  <a:cubicBezTo>
                    <a:pt x="165" y="386"/>
                    <a:pt x="167" y="385"/>
                    <a:pt x="168" y="385"/>
                  </a:cubicBezTo>
                  <a:cubicBezTo>
                    <a:pt x="170" y="383"/>
                    <a:pt x="171" y="382"/>
                    <a:pt x="172" y="381"/>
                  </a:cubicBezTo>
                  <a:cubicBezTo>
                    <a:pt x="175" y="378"/>
                    <a:pt x="177" y="377"/>
                    <a:pt x="177" y="373"/>
                  </a:cubicBezTo>
                  <a:cubicBezTo>
                    <a:pt x="177" y="373"/>
                    <a:pt x="177" y="372"/>
                    <a:pt x="176" y="372"/>
                  </a:cubicBezTo>
                  <a:cubicBezTo>
                    <a:pt x="173" y="372"/>
                    <a:pt x="173" y="372"/>
                    <a:pt x="173" y="372"/>
                  </a:cubicBezTo>
                  <a:cubicBezTo>
                    <a:pt x="170" y="372"/>
                    <a:pt x="169" y="373"/>
                    <a:pt x="166" y="373"/>
                  </a:cubicBezTo>
                  <a:cubicBezTo>
                    <a:pt x="163" y="373"/>
                    <a:pt x="160" y="371"/>
                    <a:pt x="160" y="368"/>
                  </a:cubicBezTo>
                  <a:cubicBezTo>
                    <a:pt x="160" y="366"/>
                    <a:pt x="162" y="365"/>
                    <a:pt x="164" y="365"/>
                  </a:cubicBezTo>
                  <a:cubicBezTo>
                    <a:pt x="164" y="365"/>
                    <a:pt x="163" y="364"/>
                    <a:pt x="162" y="364"/>
                  </a:cubicBezTo>
                  <a:cubicBezTo>
                    <a:pt x="162" y="363"/>
                    <a:pt x="162" y="362"/>
                    <a:pt x="161" y="362"/>
                  </a:cubicBezTo>
                  <a:cubicBezTo>
                    <a:pt x="159" y="362"/>
                    <a:pt x="157" y="363"/>
                    <a:pt x="155" y="363"/>
                  </a:cubicBezTo>
                  <a:cubicBezTo>
                    <a:pt x="153" y="364"/>
                    <a:pt x="151" y="364"/>
                    <a:pt x="150" y="366"/>
                  </a:cubicBezTo>
                  <a:cubicBezTo>
                    <a:pt x="148" y="370"/>
                    <a:pt x="150" y="373"/>
                    <a:pt x="149" y="378"/>
                  </a:cubicBezTo>
                  <a:cubicBezTo>
                    <a:pt x="147" y="375"/>
                    <a:pt x="145" y="374"/>
                    <a:pt x="143" y="371"/>
                  </a:cubicBezTo>
                  <a:cubicBezTo>
                    <a:pt x="142" y="368"/>
                    <a:pt x="141" y="367"/>
                    <a:pt x="140" y="365"/>
                  </a:cubicBezTo>
                  <a:cubicBezTo>
                    <a:pt x="140" y="364"/>
                    <a:pt x="140" y="363"/>
                    <a:pt x="140" y="363"/>
                  </a:cubicBezTo>
                  <a:cubicBezTo>
                    <a:pt x="139" y="362"/>
                    <a:pt x="137" y="362"/>
                    <a:pt x="136" y="362"/>
                  </a:cubicBezTo>
                  <a:cubicBezTo>
                    <a:pt x="131" y="361"/>
                    <a:pt x="131" y="355"/>
                    <a:pt x="127" y="352"/>
                  </a:cubicBezTo>
                  <a:cubicBezTo>
                    <a:pt x="125" y="350"/>
                    <a:pt x="122" y="351"/>
                    <a:pt x="119" y="351"/>
                  </a:cubicBezTo>
                  <a:cubicBezTo>
                    <a:pt x="114" y="351"/>
                    <a:pt x="112" y="352"/>
                    <a:pt x="108" y="356"/>
                  </a:cubicBezTo>
                  <a:cubicBezTo>
                    <a:pt x="107" y="356"/>
                    <a:pt x="107" y="357"/>
                    <a:pt x="106" y="357"/>
                  </a:cubicBezTo>
                  <a:cubicBezTo>
                    <a:pt x="105" y="357"/>
                    <a:pt x="105" y="359"/>
                    <a:pt x="104" y="359"/>
                  </a:cubicBezTo>
                  <a:cubicBezTo>
                    <a:pt x="103" y="359"/>
                    <a:pt x="102" y="358"/>
                    <a:pt x="101" y="358"/>
                  </a:cubicBezTo>
                  <a:cubicBezTo>
                    <a:pt x="102" y="353"/>
                    <a:pt x="104" y="350"/>
                    <a:pt x="106" y="346"/>
                  </a:cubicBezTo>
                  <a:cubicBezTo>
                    <a:pt x="107" y="344"/>
                    <a:pt x="108" y="343"/>
                    <a:pt x="108" y="341"/>
                  </a:cubicBezTo>
                  <a:cubicBezTo>
                    <a:pt x="108" y="339"/>
                    <a:pt x="106" y="339"/>
                    <a:pt x="105" y="337"/>
                  </a:cubicBezTo>
                  <a:cubicBezTo>
                    <a:pt x="105" y="336"/>
                    <a:pt x="105" y="334"/>
                    <a:pt x="106" y="333"/>
                  </a:cubicBezTo>
                  <a:cubicBezTo>
                    <a:pt x="108" y="330"/>
                    <a:pt x="113" y="330"/>
                    <a:pt x="113" y="327"/>
                  </a:cubicBezTo>
                  <a:cubicBezTo>
                    <a:pt x="113" y="323"/>
                    <a:pt x="111" y="321"/>
                    <a:pt x="110" y="318"/>
                  </a:cubicBezTo>
                  <a:cubicBezTo>
                    <a:pt x="109" y="315"/>
                    <a:pt x="109" y="313"/>
                    <a:pt x="109" y="309"/>
                  </a:cubicBezTo>
                  <a:cubicBezTo>
                    <a:pt x="109" y="306"/>
                    <a:pt x="111" y="303"/>
                    <a:pt x="113" y="300"/>
                  </a:cubicBezTo>
                  <a:cubicBezTo>
                    <a:pt x="111" y="301"/>
                    <a:pt x="111" y="301"/>
                    <a:pt x="111" y="301"/>
                  </a:cubicBezTo>
                  <a:cubicBezTo>
                    <a:pt x="108" y="302"/>
                    <a:pt x="107" y="303"/>
                    <a:pt x="105" y="305"/>
                  </a:cubicBezTo>
                  <a:cubicBezTo>
                    <a:pt x="103" y="306"/>
                    <a:pt x="103" y="309"/>
                    <a:pt x="100" y="311"/>
                  </a:cubicBezTo>
                  <a:cubicBezTo>
                    <a:pt x="98" y="312"/>
                    <a:pt x="96" y="313"/>
                    <a:pt x="93" y="313"/>
                  </a:cubicBezTo>
                  <a:cubicBezTo>
                    <a:pt x="90" y="313"/>
                    <a:pt x="88" y="309"/>
                    <a:pt x="86" y="307"/>
                  </a:cubicBezTo>
                  <a:cubicBezTo>
                    <a:pt x="83" y="305"/>
                    <a:pt x="81" y="303"/>
                    <a:pt x="81" y="300"/>
                  </a:cubicBezTo>
                  <a:cubicBezTo>
                    <a:pt x="81" y="286"/>
                    <a:pt x="81" y="286"/>
                    <a:pt x="81" y="286"/>
                  </a:cubicBezTo>
                  <a:cubicBezTo>
                    <a:pt x="81" y="283"/>
                    <a:pt x="79" y="282"/>
                    <a:pt x="78" y="279"/>
                  </a:cubicBezTo>
                  <a:cubicBezTo>
                    <a:pt x="78" y="278"/>
                    <a:pt x="77" y="278"/>
                    <a:pt x="77" y="277"/>
                  </a:cubicBezTo>
                  <a:cubicBezTo>
                    <a:pt x="77" y="275"/>
                    <a:pt x="78" y="275"/>
                    <a:pt x="78" y="273"/>
                  </a:cubicBezTo>
                  <a:cubicBezTo>
                    <a:pt x="79" y="273"/>
                    <a:pt x="80" y="272"/>
                    <a:pt x="82" y="272"/>
                  </a:cubicBezTo>
                  <a:cubicBezTo>
                    <a:pt x="85" y="272"/>
                    <a:pt x="86" y="277"/>
                    <a:pt x="89" y="279"/>
                  </a:cubicBezTo>
                  <a:cubicBezTo>
                    <a:pt x="90" y="280"/>
                    <a:pt x="92" y="280"/>
                    <a:pt x="93" y="281"/>
                  </a:cubicBezTo>
                  <a:cubicBezTo>
                    <a:pt x="95" y="283"/>
                    <a:pt x="96" y="285"/>
                    <a:pt x="99" y="285"/>
                  </a:cubicBezTo>
                  <a:cubicBezTo>
                    <a:pt x="100" y="285"/>
                    <a:pt x="101" y="285"/>
                    <a:pt x="102" y="284"/>
                  </a:cubicBezTo>
                  <a:cubicBezTo>
                    <a:pt x="101" y="282"/>
                    <a:pt x="100" y="280"/>
                    <a:pt x="98" y="279"/>
                  </a:cubicBezTo>
                  <a:cubicBezTo>
                    <a:pt x="96" y="277"/>
                    <a:pt x="94" y="277"/>
                    <a:pt x="92" y="274"/>
                  </a:cubicBezTo>
                  <a:cubicBezTo>
                    <a:pt x="91" y="273"/>
                    <a:pt x="91" y="272"/>
                    <a:pt x="90" y="270"/>
                  </a:cubicBezTo>
                  <a:cubicBezTo>
                    <a:pt x="87" y="268"/>
                    <a:pt x="85" y="268"/>
                    <a:pt x="83" y="266"/>
                  </a:cubicBezTo>
                  <a:cubicBezTo>
                    <a:pt x="80" y="263"/>
                    <a:pt x="80" y="260"/>
                    <a:pt x="79" y="256"/>
                  </a:cubicBezTo>
                  <a:cubicBezTo>
                    <a:pt x="79" y="252"/>
                    <a:pt x="76" y="250"/>
                    <a:pt x="76" y="246"/>
                  </a:cubicBezTo>
                  <a:cubicBezTo>
                    <a:pt x="76" y="245"/>
                    <a:pt x="77" y="245"/>
                    <a:pt x="77" y="244"/>
                  </a:cubicBezTo>
                  <a:cubicBezTo>
                    <a:pt x="79" y="240"/>
                    <a:pt x="83" y="238"/>
                    <a:pt x="87" y="236"/>
                  </a:cubicBezTo>
                  <a:cubicBezTo>
                    <a:pt x="90" y="234"/>
                    <a:pt x="91" y="232"/>
                    <a:pt x="94" y="229"/>
                  </a:cubicBezTo>
                  <a:cubicBezTo>
                    <a:pt x="100" y="223"/>
                    <a:pt x="106" y="223"/>
                    <a:pt x="115" y="223"/>
                  </a:cubicBezTo>
                  <a:cubicBezTo>
                    <a:pt x="115" y="218"/>
                    <a:pt x="115" y="214"/>
                    <a:pt x="118" y="211"/>
                  </a:cubicBezTo>
                  <a:cubicBezTo>
                    <a:pt x="120" y="209"/>
                    <a:pt x="121" y="209"/>
                    <a:pt x="124" y="208"/>
                  </a:cubicBezTo>
                  <a:cubicBezTo>
                    <a:pt x="125" y="207"/>
                    <a:pt x="126" y="206"/>
                    <a:pt x="128" y="206"/>
                  </a:cubicBezTo>
                  <a:cubicBezTo>
                    <a:pt x="131" y="206"/>
                    <a:pt x="132" y="210"/>
                    <a:pt x="133" y="214"/>
                  </a:cubicBezTo>
                  <a:cubicBezTo>
                    <a:pt x="133" y="214"/>
                    <a:pt x="133" y="215"/>
                    <a:pt x="133" y="216"/>
                  </a:cubicBezTo>
                  <a:cubicBezTo>
                    <a:pt x="135" y="218"/>
                    <a:pt x="138" y="218"/>
                    <a:pt x="141" y="218"/>
                  </a:cubicBezTo>
                  <a:cubicBezTo>
                    <a:pt x="146" y="218"/>
                    <a:pt x="149" y="216"/>
                    <a:pt x="154" y="212"/>
                  </a:cubicBezTo>
                  <a:cubicBezTo>
                    <a:pt x="155" y="212"/>
                    <a:pt x="156" y="212"/>
                    <a:pt x="156" y="211"/>
                  </a:cubicBezTo>
                  <a:cubicBezTo>
                    <a:pt x="157" y="211"/>
                    <a:pt x="156" y="210"/>
                    <a:pt x="157" y="210"/>
                  </a:cubicBezTo>
                  <a:cubicBezTo>
                    <a:pt x="161" y="210"/>
                    <a:pt x="163" y="213"/>
                    <a:pt x="167" y="213"/>
                  </a:cubicBezTo>
                  <a:cubicBezTo>
                    <a:pt x="168" y="213"/>
                    <a:pt x="169" y="212"/>
                    <a:pt x="171" y="212"/>
                  </a:cubicBezTo>
                  <a:cubicBezTo>
                    <a:pt x="174" y="211"/>
                    <a:pt x="176" y="212"/>
                    <a:pt x="178" y="210"/>
                  </a:cubicBezTo>
                  <a:cubicBezTo>
                    <a:pt x="182" y="207"/>
                    <a:pt x="181" y="203"/>
                    <a:pt x="182" y="198"/>
                  </a:cubicBezTo>
                  <a:cubicBezTo>
                    <a:pt x="182" y="196"/>
                    <a:pt x="183" y="196"/>
                    <a:pt x="183" y="194"/>
                  </a:cubicBezTo>
                  <a:cubicBezTo>
                    <a:pt x="183" y="191"/>
                    <a:pt x="181" y="189"/>
                    <a:pt x="179" y="186"/>
                  </a:cubicBezTo>
                  <a:cubicBezTo>
                    <a:pt x="184" y="185"/>
                    <a:pt x="188" y="185"/>
                    <a:pt x="192" y="182"/>
                  </a:cubicBezTo>
                  <a:cubicBezTo>
                    <a:pt x="191" y="179"/>
                    <a:pt x="191" y="174"/>
                    <a:pt x="188" y="174"/>
                  </a:cubicBezTo>
                  <a:cubicBezTo>
                    <a:pt x="183" y="174"/>
                    <a:pt x="181" y="177"/>
                    <a:pt x="176" y="177"/>
                  </a:cubicBezTo>
                  <a:cubicBezTo>
                    <a:pt x="174" y="177"/>
                    <a:pt x="172" y="177"/>
                    <a:pt x="170" y="178"/>
                  </a:cubicBezTo>
                  <a:cubicBezTo>
                    <a:pt x="168" y="178"/>
                    <a:pt x="167" y="180"/>
                    <a:pt x="164" y="180"/>
                  </a:cubicBezTo>
                  <a:cubicBezTo>
                    <a:pt x="162" y="180"/>
                    <a:pt x="162" y="177"/>
                    <a:pt x="162" y="175"/>
                  </a:cubicBezTo>
                  <a:cubicBezTo>
                    <a:pt x="162" y="174"/>
                    <a:pt x="161" y="174"/>
                    <a:pt x="160" y="173"/>
                  </a:cubicBezTo>
                  <a:cubicBezTo>
                    <a:pt x="159" y="175"/>
                    <a:pt x="158" y="177"/>
                    <a:pt x="157" y="179"/>
                  </a:cubicBezTo>
                  <a:cubicBezTo>
                    <a:pt x="154" y="176"/>
                    <a:pt x="152" y="175"/>
                    <a:pt x="149" y="173"/>
                  </a:cubicBezTo>
                  <a:cubicBezTo>
                    <a:pt x="146" y="171"/>
                    <a:pt x="144" y="169"/>
                    <a:pt x="141" y="168"/>
                  </a:cubicBezTo>
                  <a:cubicBezTo>
                    <a:pt x="140" y="168"/>
                    <a:pt x="139" y="168"/>
                    <a:pt x="137" y="168"/>
                  </a:cubicBezTo>
                  <a:cubicBezTo>
                    <a:pt x="133" y="167"/>
                    <a:pt x="132" y="163"/>
                    <a:pt x="130" y="160"/>
                  </a:cubicBezTo>
                  <a:cubicBezTo>
                    <a:pt x="127" y="156"/>
                    <a:pt x="121" y="156"/>
                    <a:pt x="121" y="151"/>
                  </a:cubicBezTo>
                  <a:cubicBezTo>
                    <a:pt x="121" y="150"/>
                    <a:pt x="122" y="150"/>
                    <a:pt x="122" y="149"/>
                  </a:cubicBezTo>
                  <a:cubicBezTo>
                    <a:pt x="123" y="146"/>
                    <a:pt x="123" y="144"/>
                    <a:pt x="123" y="141"/>
                  </a:cubicBezTo>
                  <a:cubicBezTo>
                    <a:pt x="123" y="139"/>
                    <a:pt x="123" y="137"/>
                    <a:pt x="123" y="136"/>
                  </a:cubicBezTo>
                  <a:cubicBezTo>
                    <a:pt x="124" y="136"/>
                    <a:pt x="125" y="137"/>
                    <a:pt x="127" y="138"/>
                  </a:cubicBezTo>
                  <a:cubicBezTo>
                    <a:pt x="128" y="139"/>
                    <a:pt x="129" y="140"/>
                    <a:pt x="130" y="140"/>
                  </a:cubicBezTo>
                  <a:cubicBezTo>
                    <a:pt x="131" y="140"/>
                    <a:pt x="132" y="139"/>
                    <a:pt x="132" y="139"/>
                  </a:cubicBezTo>
                  <a:cubicBezTo>
                    <a:pt x="130" y="135"/>
                    <a:pt x="129" y="132"/>
                    <a:pt x="126" y="129"/>
                  </a:cubicBezTo>
                  <a:cubicBezTo>
                    <a:pt x="124" y="127"/>
                    <a:pt x="122" y="126"/>
                    <a:pt x="120" y="123"/>
                  </a:cubicBezTo>
                  <a:cubicBezTo>
                    <a:pt x="121" y="123"/>
                    <a:pt x="120" y="122"/>
                    <a:pt x="121" y="122"/>
                  </a:cubicBezTo>
                  <a:cubicBezTo>
                    <a:pt x="123" y="120"/>
                    <a:pt x="125" y="120"/>
                    <a:pt x="127" y="120"/>
                  </a:cubicBezTo>
                  <a:cubicBezTo>
                    <a:pt x="131" y="118"/>
                    <a:pt x="133" y="117"/>
                    <a:pt x="137" y="116"/>
                  </a:cubicBezTo>
                  <a:cubicBezTo>
                    <a:pt x="140" y="115"/>
                    <a:pt x="141" y="114"/>
                    <a:pt x="145" y="114"/>
                  </a:cubicBezTo>
                  <a:cubicBezTo>
                    <a:pt x="146" y="114"/>
                    <a:pt x="147" y="115"/>
                    <a:pt x="148" y="116"/>
                  </a:cubicBezTo>
                  <a:cubicBezTo>
                    <a:pt x="150" y="118"/>
                    <a:pt x="152" y="119"/>
                    <a:pt x="154" y="119"/>
                  </a:cubicBezTo>
                  <a:cubicBezTo>
                    <a:pt x="155" y="118"/>
                    <a:pt x="156" y="117"/>
                    <a:pt x="156" y="116"/>
                  </a:cubicBezTo>
                  <a:cubicBezTo>
                    <a:pt x="156" y="115"/>
                    <a:pt x="155" y="114"/>
                    <a:pt x="155" y="113"/>
                  </a:cubicBezTo>
                  <a:cubicBezTo>
                    <a:pt x="155" y="112"/>
                    <a:pt x="156" y="112"/>
                    <a:pt x="156" y="112"/>
                  </a:cubicBezTo>
                  <a:cubicBezTo>
                    <a:pt x="163" y="111"/>
                    <a:pt x="167" y="112"/>
                    <a:pt x="173" y="112"/>
                  </a:cubicBezTo>
                  <a:cubicBezTo>
                    <a:pt x="177" y="112"/>
                    <a:pt x="178" y="111"/>
                    <a:pt x="181" y="110"/>
                  </a:cubicBezTo>
                  <a:cubicBezTo>
                    <a:pt x="180" y="114"/>
                    <a:pt x="180" y="116"/>
                    <a:pt x="178" y="120"/>
                  </a:cubicBezTo>
                  <a:cubicBezTo>
                    <a:pt x="178" y="121"/>
                    <a:pt x="176" y="121"/>
                    <a:pt x="176" y="123"/>
                  </a:cubicBezTo>
                  <a:cubicBezTo>
                    <a:pt x="176" y="126"/>
                    <a:pt x="177" y="129"/>
                    <a:pt x="180" y="130"/>
                  </a:cubicBezTo>
                  <a:cubicBezTo>
                    <a:pt x="183" y="130"/>
                    <a:pt x="185" y="130"/>
                    <a:pt x="188" y="130"/>
                  </a:cubicBezTo>
                  <a:cubicBezTo>
                    <a:pt x="192" y="130"/>
                    <a:pt x="196" y="130"/>
                    <a:pt x="198" y="134"/>
                  </a:cubicBezTo>
                  <a:cubicBezTo>
                    <a:pt x="199" y="135"/>
                    <a:pt x="199" y="137"/>
                    <a:pt x="202" y="137"/>
                  </a:cubicBezTo>
                  <a:cubicBezTo>
                    <a:pt x="205" y="137"/>
                    <a:pt x="210" y="136"/>
                    <a:pt x="210" y="132"/>
                  </a:cubicBezTo>
                  <a:cubicBezTo>
                    <a:pt x="210" y="130"/>
                    <a:pt x="209" y="130"/>
                    <a:pt x="208" y="129"/>
                  </a:cubicBezTo>
                  <a:cubicBezTo>
                    <a:pt x="205" y="127"/>
                    <a:pt x="204" y="126"/>
                    <a:pt x="201" y="124"/>
                  </a:cubicBezTo>
                  <a:cubicBezTo>
                    <a:pt x="201" y="123"/>
                    <a:pt x="203" y="122"/>
                    <a:pt x="203" y="120"/>
                  </a:cubicBezTo>
                  <a:cubicBezTo>
                    <a:pt x="203" y="118"/>
                    <a:pt x="201" y="117"/>
                    <a:pt x="201" y="114"/>
                  </a:cubicBezTo>
                  <a:cubicBezTo>
                    <a:pt x="201" y="112"/>
                    <a:pt x="201" y="111"/>
                    <a:pt x="202" y="111"/>
                  </a:cubicBezTo>
                  <a:cubicBezTo>
                    <a:pt x="203" y="112"/>
                    <a:pt x="203" y="111"/>
                    <a:pt x="204" y="111"/>
                  </a:cubicBezTo>
                  <a:cubicBezTo>
                    <a:pt x="204" y="119"/>
                    <a:pt x="207" y="123"/>
                    <a:pt x="212" y="129"/>
                  </a:cubicBezTo>
                  <a:cubicBezTo>
                    <a:pt x="213" y="130"/>
                    <a:pt x="213" y="131"/>
                    <a:pt x="215" y="132"/>
                  </a:cubicBezTo>
                  <a:cubicBezTo>
                    <a:pt x="218" y="134"/>
                    <a:pt x="221" y="133"/>
                    <a:pt x="224" y="135"/>
                  </a:cubicBezTo>
                  <a:cubicBezTo>
                    <a:pt x="226" y="135"/>
                    <a:pt x="227" y="136"/>
                    <a:pt x="228" y="137"/>
                  </a:cubicBezTo>
                  <a:cubicBezTo>
                    <a:pt x="230" y="137"/>
                    <a:pt x="230" y="137"/>
                    <a:pt x="230" y="137"/>
                  </a:cubicBezTo>
                  <a:cubicBezTo>
                    <a:pt x="230" y="136"/>
                    <a:pt x="231" y="135"/>
                    <a:pt x="231" y="135"/>
                  </a:cubicBezTo>
                  <a:cubicBezTo>
                    <a:pt x="231" y="133"/>
                    <a:pt x="230" y="132"/>
                    <a:pt x="230" y="130"/>
                  </a:cubicBezTo>
                  <a:cubicBezTo>
                    <a:pt x="230" y="128"/>
                    <a:pt x="231" y="127"/>
                    <a:pt x="231" y="125"/>
                  </a:cubicBezTo>
                  <a:cubicBezTo>
                    <a:pt x="224" y="123"/>
                    <a:pt x="219" y="123"/>
                    <a:pt x="212" y="122"/>
                  </a:cubicBezTo>
                  <a:cubicBezTo>
                    <a:pt x="211" y="119"/>
                    <a:pt x="211" y="119"/>
                    <a:pt x="211" y="119"/>
                  </a:cubicBezTo>
                  <a:cubicBezTo>
                    <a:pt x="212" y="116"/>
                    <a:pt x="213" y="114"/>
                    <a:pt x="215" y="111"/>
                  </a:cubicBezTo>
                  <a:cubicBezTo>
                    <a:pt x="209" y="106"/>
                    <a:pt x="204" y="106"/>
                    <a:pt x="198" y="102"/>
                  </a:cubicBezTo>
                  <a:cubicBezTo>
                    <a:pt x="195" y="101"/>
                    <a:pt x="193" y="98"/>
                    <a:pt x="190" y="97"/>
                  </a:cubicBezTo>
                  <a:cubicBezTo>
                    <a:pt x="192" y="94"/>
                    <a:pt x="195" y="94"/>
                    <a:pt x="195" y="91"/>
                  </a:cubicBezTo>
                  <a:cubicBezTo>
                    <a:pt x="195" y="84"/>
                    <a:pt x="193" y="81"/>
                    <a:pt x="192" y="74"/>
                  </a:cubicBezTo>
                  <a:cubicBezTo>
                    <a:pt x="192" y="72"/>
                    <a:pt x="191" y="71"/>
                    <a:pt x="191" y="68"/>
                  </a:cubicBezTo>
                  <a:cubicBezTo>
                    <a:pt x="190" y="65"/>
                    <a:pt x="191" y="61"/>
                    <a:pt x="188" y="61"/>
                  </a:cubicBezTo>
                  <a:cubicBezTo>
                    <a:pt x="186" y="60"/>
                    <a:pt x="185" y="60"/>
                    <a:pt x="183" y="60"/>
                  </a:cubicBezTo>
                  <a:cubicBezTo>
                    <a:pt x="184" y="57"/>
                    <a:pt x="183" y="55"/>
                    <a:pt x="183" y="52"/>
                  </a:cubicBezTo>
                  <a:cubicBezTo>
                    <a:pt x="183" y="50"/>
                    <a:pt x="186" y="49"/>
                    <a:pt x="188" y="47"/>
                  </a:cubicBezTo>
                  <a:cubicBezTo>
                    <a:pt x="188" y="46"/>
                    <a:pt x="188" y="46"/>
                    <a:pt x="189" y="45"/>
                  </a:cubicBezTo>
                  <a:cubicBezTo>
                    <a:pt x="191" y="43"/>
                    <a:pt x="193" y="41"/>
                    <a:pt x="194" y="38"/>
                  </a:cubicBezTo>
                  <a:cubicBezTo>
                    <a:pt x="201" y="40"/>
                    <a:pt x="204" y="42"/>
                    <a:pt x="211" y="43"/>
                  </a:cubicBezTo>
                  <a:cubicBezTo>
                    <a:pt x="213" y="43"/>
                    <a:pt x="214" y="44"/>
                    <a:pt x="215" y="44"/>
                  </a:cubicBezTo>
                  <a:cubicBezTo>
                    <a:pt x="219" y="44"/>
                    <a:pt x="221" y="42"/>
                    <a:pt x="225" y="40"/>
                  </a:cubicBezTo>
                  <a:cubicBezTo>
                    <a:pt x="228" y="39"/>
                    <a:pt x="230" y="40"/>
                    <a:pt x="233" y="38"/>
                  </a:cubicBezTo>
                  <a:cubicBezTo>
                    <a:pt x="235" y="36"/>
                    <a:pt x="236" y="34"/>
                    <a:pt x="238" y="31"/>
                  </a:cubicBezTo>
                  <a:cubicBezTo>
                    <a:pt x="243" y="27"/>
                    <a:pt x="246" y="24"/>
                    <a:pt x="251" y="20"/>
                  </a:cubicBezTo>
                  <a:cubicBezTo>
                    <a:pt x="255" y="18"/>
                    <a:pt x="256" y="15"/>
                    <a:pt x="260" y="15"/>
                  </a:cubicBezTo>
                  <a:cubicBezTo>
                    <a:pt x="262" y="15"/>
                    <a:pt x="263" y="16"/>
                    <a:pt x="264" y="16"/>
                  </a:cubicBezTo>
                  <a:cubicBezTo>
                    <a:pt x="269" y="16"/>
                    <a:pt x="272" y="13"/>
                    <a:pt x="277" y="13"/>
                  </a:cubicBezTo>
                  <a:cubicBezTo>
                    <a:pt x="281" y="13"/>
                    <a:pt x="281" y="13"/>
                    <a:pt x="281" y="13"/>
                  </a:cubicBezTo>
                  <a:cubicBezTo>
                    <a:pt x="282" y="16"/>
                    <a:pt x="281" y="19"/>
                    <a:pt x="281" y="22"/>
                  </a:cubicBezTo>
                  <a:cubicBezTo>
                    <a:pt x="282" y="22"/>
                    <a:pt x="283" y="23"/>
                    <a:pt x="283" y="22"/>
                  </a:cubicBezTo>
                  <a:cubicBezTo>
                    <a:pt x="286" y="19"/>
                    <a:pt x="286" y="16"/>
                    <a:pt x="287" y="12"/>
                  </a:cubicBezTo>
                  <a:cubicBezTo>
                    <a:pt x="287" y="10"/>
                    <a:pt x="288" y="6"/>
                    <a:pt x="290" y="6"/>
                  </a:cubicBezTo>
                  <a:cubicBezTo>
                    <a:pt x="291" y="6"/>
                    <a:pt x="292" y="7"/>
                    <a:pt x="293" y="7"/>
                  </a:cubicBezTo>
                  <a:cubicBezTo>
                    <a:pt x="296" y="8"/>
                    <a:pt x="297" y="7"/>
                    <a:pt x="299" y="7"/>
                  </a:cubicBezTo>
                  <a:cubicBezTo>
                    <a:pt x="302" y="8"/>
                    <a:pt x="303" y="9"/>
                    <a:pt x="306" y="9"/>
                  </a:cubicBezTo>
                  <a:cubicBezTo>
                    <a:pt x="311" y="9"/>
                    <a:pt x="314" y="7"/>
                    <a:pt x="319" y="4"/>
                  </a:cubicBezTo>
                  <a:cubicBezTo>
                    <a:pt x="321" y="3"/>
                    <a:pt x="322" y="0"/>
                    <a:pt x="324" y="0"/>
                  </a:cubicBezTo>
                  <a:cubicBezTo>
                    <a:pt x="327" y="0"/>
                    <a:pt x="328" y="2"/>
                    <a:pt x="330" y="4"/>
                  </a:cubicBezTo>
                  <a:cubicBezTo>
                    <a:pt x="331" y="5"/>
                    <a:pt x="332" y="6"/>
                    <a:pt x="333" y="7"/>
                  </a:cubicBezTo>
                  <a:cubicBezTo>
                    <a:pt x="330" y="9"/>
                    <a:pt x="328" y="11"/>
                    <a:pt x="328" y="15"/>
                  </a:cubicBezTo>
                  <a:cubicBezTo>
                    <a:pt x="328" y="17"/>
                    <a:pt x="330" y="18"/>
                    <a:pt x="331" y="20"/>
                  </a:cubicBezTo>
                  <a:cubicBezTo>
                    <a:pt x="333" y="18"/>
                    <a:pt x="335" y="17"/>
                    <a:pt x="337" y="15"/>
                  </a:cubicBezTo>
                  <a:cubicBezTo>
                    <a:pt x="339" y="13"/>
                    <a:pt x="339" y="11"/>
                    <a:pt x="341" y="9"/>
                  </a:cubicBezTo>
                  <a:cubicBezTo>
                    <a:pt x="342" y="12"/>
                    <a:pt x="342" y="15"/>
                    <a:pt x="345" y="16"/>
                  </a:cubicBezTo>
                  <a:cubicBezTo>
                    <a:pt x="351" y="19"/>
                    <a:pt x="356" y="14"/>
                    <a:pt x="361" y="18"/>
                  </a:cubicBezTo>
                  <a:cubicBezTo>
                    <a:pt x="364" y="21"/>
                    <a:pt x="366" y="24"/>
                    <a:pt x="368" y="29"/>
                  </a:cubicBezTo>
                  <a:cubicBezTo>
                    <a:pt x="370" y="32"/>
                    <a:pt x="371" y="34"/>
                    <a:pt x="373" y="36"/>
                  </a:cubicBezTo>
                  <a:cubicBezTo>
                    <a:pt x="374" y="38"/>
                    <a:pt x="375" y="39"/>
                    <a:pt x="377" y="39"/>
                  </a:cubicBezTo>
                  <a:cubicBezTo>
                    <a:pt x="383" y="39"/>
                    <a:pt x="385" y="34"/>
                    <a:pt x="392" y="34"/>
                  </a:cubicBezTo>
                  <a:cubicBezTo>
                    <a:pt x="393" y="34"/>
                    <a:pt x="393" y="36"/>
                    <a:pt x="394" y="36"/>
                  </a:cubicBezTo>
                  <a:cubicBezTo>
                    <a:pt x="395" y="37"/>
                    <a:pt x="396" y="38"/>
                    <a:pt x="398" y="39"/>
                  </a:cubicBezTo>
                  <a:cubicBezTo>
                    <a:pt x="403" y="42"/>
                    <a:pt x="404" y="44"/>
                    <a:pt x="409" y="48"/>
                  </a:cubicBezTo>
                  <a:cubicBezTo>
                    <a:pt x="411" y="49"/>
                    <a:pt x="412" y="51"/>
                    <a:pt x="414" y="52"/>
                  </a:cubicBezTo>
                  <a:cubicBezTo>
                    <a:pt x="417" y="52"/>
                    <a:pt x="418" y="51"/>
                    <a:pt x="420" y="52"/>
                  </a:cubicBezTo>
                  <a:cubicBezTo>
                    <a:pt x="426" y="54"/>
                    <a:pt x="429" y="59"/>
                    <a:pt x="436" y="59"/>
                  </a:cubicBezTo>
                  <a:cubicBezTo>
                    <a:pt x="440" y="59"/>
                    <a:pt x="442" y="56"/>
                    <a:pt x="446" y="56"/>
                  </a:cubicBezTo>
                  <a:cubicBezTo>
                    <a:pt x="452" y="56"/>
                    <a:pt x="454" y="59"/>
                    <a:pt x="458" y="62"/>
                  </a:cubicBezTo>
                  <a:cubicBezTo>
                    <a:pt x="462" y="64"/>
                    <a:pt x="464" y="65"/>
                    <a:pt x="468" y="66"/>
                  </a:cubicBezTo>
                  <a:cubicBezTo>
                    <a:pt x="473" y="68"/>
                    <a:pt x="476" y="70"/>
                    <a:pt x="480" y="71"/>
                  </a:cubicBezTo>
                  <a:cubicBezTo>
                    <a:pt x="480" y="71"/>
                    <a:pt x="480" y="71"/>
                    <a:pt x="480" y="71"/>
                  </a:cubicBezTo>
                  <a:close/>
                  <a:moveTo>
                    <a:pt x="590" y="504"/>
                  </a:moveTo>
                  <a:cubicBezTo>
                    <a:pt x="589" y="504"/>
                    <a:pt x="589" y="505"/>
                    <a:pt x="588" y="505"/>
                  </a:cubicBezTo>
                  <a:cubicBezTo>
                    <a:pt x="586" y="505"/>
                    <a:pt x="586" y="505"/>
                    <a:pt x="584" y="504"/>
                  </a:cubicBezTo>
                  <a:cubicBezTo>
                    <a:pt x="582" y="505"/>
                    <a:pt x="582" y="505"/>
                    <a:pt x="582" y="505"/>
                  </a:cubicBezTo>
                  <a:cubicBezTo>
                    <a:pt x="583" y="505"/>
                    <a:pt x="582" y="506"/>
                    <a:pt x="583" y="506"/>
                  </a:cubicBezTo>
                  <a:cubicBezTo>
                    <a:pt x="584" y="507"/>
                    <a:pt x="585" y="508"/>
                    <a:pt x="587" y="509"/>
                  </a:cubicBezTo>
                  <a:cubicBezTo>
                    <a:pt x="587" y="510"/>
                    <a:pt x="587" y="512"/>
                    <a:pt x="589" y="512"/>
                  </a:cubicBezTo>
                  <a:cubicBezTo>
                    <a:pt x="590" y="512"/>
                    <a:pt x="591" y="511"/>
                    <a:pt x="593" y="511"/>
                  </a:cubicBezTo>
                  <a:cubicBezTo>
                    <a:pt x="592" y="508"/>
                    <a:pt x="591" y="506"/>
                    <a:pt x="590" y="504"/>
                  </a:cubicBezTo>
                  <a:close/>
                  <a:moveTo>
                    <a:pt x="606" y="514"/>
                  </a:moveTo>
                  <a:cubicBezTo>
                    <a:pt x="603" y="517"/>
                    <a:pt x="603" y="520"/>
                    <a:pt x="603" y="524"/>
                  </a:cubicBezTo>
                  <a:cubicBezTo>
                    <a:pt x="603" y="528"/>
                    <a:pt x="604" y="531"/>
                    <a:pt x="607" y="533"/>
                  </a:cubicBezTo>
                  <a:cubicBezTo>
                    <a:pt x="607" y="533"/>
                    <a:pt x="608" y="533"/>
                    <a:pt x="609" y="533"/>
                  </a:cubicBezTo>
                  <a:cubicBezTo>
                    <a:pt x="610" y="531"/>
                    <a:pt x="611" y="530"/>
                    <a:pt x="611" y="527"/>
                  </a:cubicBezTo>
                  <a:cubicBezTo>
                    <a:pt x="611" y="524"/>
                    <a:pt x="609" y="523"/>
                    <a:pt x="608" y="519"/>
                  </a:cubicBezTo>
                  <a:cubicBezTo>
                    <a:pt x="607" y="518"/>
                    <a:pt x="608" y="517"/>
                    <a:pt x="608" y="516"/>
                  </a:cubicBezTo>
                  <a:cubicBezTo>
                    <a:pt x="608" y="515"/>
                    <a:pt x="607" y="515"/>
                    <a:pt x="606" y="514"/>
                  </a:cubicBezTo>
                  <a:close/>
                  <a:moveTo>
                    <a:pt x="568" y="498"/>
                  </a:moveTo>
                  <a:cubicBezTo>
                    <a:pt x="568" y="499"/>
                    <a:pt x="568" y="499"/>
                    <a:pt x="568" y="500"/>
                  </a:cubicBezTo>
                  <a:cubicBezTo>
                    <a:pt x="568" y="503"/>
                    <a:pt x="570" y="504"/>
                    <a:pt x="571" y="506"/>
                  </a:cubicBezTo>
                  <a:cubicBezTo>
                    <a:pt x="571" y="509"/>
                    <a:pt x="572" y="510"/>
                    <a:pt x="572" y="513"/>
                  </a:cubicBezTo>
                  <a:cubicBezTo>
                    <a:pt x="569" y="520"/>
                    <a:pt x="569" y="520"/>
                    <a:pt x="569" y="520"/>
                  </a:cubicBezTo>
                  <a:cubicBezTo>
                    <a:pt x="570" y="522"/>
                    <a:pt x="571" y="523"/>
                    <a:pt x="572" y="524"/>
                  </a:cubicBezTo>
                  <a:cubicBezTo>
                    <a:pt x="573" y="524"/>
                    <a:pt x="574" y="523"/>
                    <a:pt x="574" y="523"/>
                  </a:cubicBezTo>
                  <a:cubicBezTo>
                    <a:pt x="575" y="523"/>
                    <a:pt x="576" y="524"/>
                    <a:pt x="576" y="524"/>
                  </a:cubicBezTo>
                  <a:cubicBezTo>
                    <a:pt x="576" y="526"/>
                    <a:pt x="574" y="527"/>
                    <a:pt x="574" y="529"/>
                  </a:cubicBezTo>
                  <a:cubicBezTo>
                    <a:pt x="574" y="530"/>
                    <a:pt x="574" y="531"/>
                    <a:pt x="574" y="532"/>
                  </a:cubicBezTo>
                  <a:cubicBezTo>
                    <a:pt x="576" y="532"/>
                    <a:pt x="577" y="532"/>
                    <a:pt x="578" y="533"/>
                  </a:cubicBezTo>
                  <a:cubicBezTo>
                    <a:pt x="579" y="533"/>
                    <a:pt x="579" y="534"/>
                    <a:pt x="579" y="534"/>
                  </a:cubicBezTo>
                  <a:cubicBezTo>
                    <a:pt x="581" y="536"/>
                    <a:pt x="582" y="538"/>
                    <a:pt x="584" y="540"/>
                  </a:cubicBezTo>
                  <a:cubicBezTo>
                    <a:pt x="585" y="541"/>
                    <a:pt x="587" y="542"/>
                    <a:pt x="587" y="544"/>
                  </a:cubicBezTo>
                  <a:cubicBezTo>
                    <a:pt x="589" y="547"/>
                    <a:pt x="589" y="551"/>
                    <a:pt x="593" y="551"/>
                  </a:cubicBezTo>
                  <a:cubicBezTo>
                    <a:pt x="594" y="551"/>
                    <a:pt x="595" y="550"/>
                    <a:pt x="596" y="549"/>
                  </a:cubicBezTo>
                  <a:cubicBezTo>
                    <a:pt x="594" y="544"/>
                    <a:pt x="591" y="542"/>
                    <a:pt x="588" y="538"/>
                  </a:cubicBezTo>
                  <a:cubicBezTo>
                    <a:pt x="594" y="538"/>
                    <a:pt x="594" y="538"/>
                    <a:pt x="594" y="538"/>
                  </a:cubicBezTo>
                  <a:cubicBezTo>
                    <a:pt x="594" y="536"/>
                    <a:pt x="595" y="536"/>
                    <a:pt x="595" y="534"/>
                  </a:cubicBezTo>
                  <a:cubicBezTo>
                    <a:pt x="595" y="533"/>
                    <a:pt x="592" y="533"/>
                    <a:pt x="591" y="532"/>
                  </a:cubicBezTo>
                  <a:cubicBezTo>
                    <a:pt x="588" y="529"/>
                    <a:pt x="587" y="528"/>
                    <a:pt x="584" y="525"/>
                  </a:cubicBezTo>
                  <a:cubicBezTo>
                    <a:pt x="585" y="524"/>
                    <a:pt x="586" y="523"/>
                    <a:pt x="587" y="522"/>
                  </a:cubicBezTo>
                  <a:cubicBezTo>
                    <a:pt x="586" y="518"/>
                    <a:pt x="583" y="517"/>
                    <a:pt x="582" y="514"/>
                  </a:cubicBezTo>
                  <a:cubicBezTo>
                    <a:pt x="580" y="512"/>
                    <a:pt x="581" y="510"/>
                    <a:pt x="579" y="508"/>
                  </a:cubicBezTo>
                  <a:cubicBezTo>
                    <a:pt x="579" y="507"/>
                    <a:pt x="578" y="508"/>
                    <a:pt x="577" y="507"/>
                  </a:cubicBezTo>
                  <a:cubicBezTo>
                    <a:pt x="574" y="503"/>
                    <a:pt x="572" y="501"/>
                    <a:pt x="568" y="498"/>
                  </a:cubicBezTo>
                  <a:close/>
                  <a:moveTo>
                    <a:pt x="562" y="490"/>
                  </a:moveTo>
                  <a:cubicBezTo>
                    <a:pt x="560" y="487"/>
                    <a:pt x="558" y="486"/>
                    <a:pt x="555" y="484"/>
                  </a:cubicBezTo>
                  <a:cubicBezTo>
                    <a:pt x="555" y="487"/>
                    <a:pt x="557" y="489"/>
                    <a:pt x="557" y="492"/>
                  </a:cubicBezTo>
                  <a:cubicBezTo>
                    <a:pt x="557" y="502"/>
                    <a:pt x="557" y="502"/>
                    <a:pt x="557" y="502"/>
                  </a:cubicBezTo>
                  <a:cubicBezTo>
                    <a:pt x="557" y="504"/>
                    <a:pt x="556" y="505"/>
                    <a:pt x="556" y="506"/>
                  </a:cubicBezTo>
                  <a:cubicBezTo>
                    <a:pt x="557" y="507"/>
                    <a:pt x="557" y="507"/>
                    <a:pt x="557" y="507"/>
                  </a:cubicBezTo>
                  <a:cubicBezTo>
                    <a:pt x="559" y="505"/>
                    <a:pt x="559" y="503"/>
                    <a:pt x="560" y="501"/>
                  </a:cubicBezTo>
                  <a:cubicBezTo>
                    <a:pt x="561" y="497"/>
                    <a:pt x="562" y="494"/>
                    <a:pt x="562" y="490"/>
                  </a:cubicBezTo>
                  <a:close/>
                  <a:moveTo>
                    <a:pt x="560" y="479"/>
                  </a:moveTo>
                  <a:cubicBezTo>
                    <a:pt x="560" y="480"/>
                    <a:pt x="560" y="481"/>
                    <a:pt x="560" y="481"/>
                  </a:cubicBezTo>
                  <a:cubicBezTo>
                    <a:pt x="561" y="483"/>
                    <a:pt x="563" y="482"/>
                    <a:pt x="564" y="484"/>
                  </a:cubicBezTo>
                  <a:cubicBezTo>
                    <a:pt x="565" y="487"/>
                    <a:pt x="565" y="489"/>
                    <a:pt x="568" y="491"/>
                  </a:cubicBezTo>
                  <a:cubicBezTo>
                    <a:pt x="571" y="489"/>
                    <a:pt x="572" y="486"/>
                    <a:pt x="575" y="483"/>
                  </a:cubicBezTo>
                  <a:cubicBezTo>
                    <a:pt x="570" y="479"/>
                    <a:pt x="566" y="478"/>
                    <a:pt x="560" y="479"/>
                  </a:cubicBezTo>
                  <a:close/>
                  <a:moveTo>
                    <a:pt x="541" y="473"/>
                  </a:moveTo>
                  <a:cubicBezTo>
                    <a:pt x="539" y="470"/>
                    <a:pt x="537" y="468"/>
                    <a:pt x="533" y="466"/>
                  </a:cubicBezTo>
                  <a:cubicBezTo>
                    <a:pt x="533" y="467"/>
                    <a:pt x="532" y="467"/>
                    <a:pt x="532" y="468"/>
                  </a:cubicBezTo>
                  <a:cubicBezTo>
                    <a:pt x="532" y="469"/>
                    <a:pt x="534" y="469"/>
                    <a:pt x="534" y="470"/>
                  </a:cubicBezTo>
                  <a:cubicBezTo>
                    <a:pt x="535" y="474"/>
                    <a:pt x="537" y="476"/>
                    <a:pt x="537" y="480"/>
                  </a:cubicBezTo>
                  <a:cubicBezTo>
                    <a:pt x="537" y="482"/>
                    <a:pt x="536" y="483"/>
                    <a:pt x="535" y="484"/>
                  </a:cubicBezTo>
                  <a:cubicBezTo>
                    <a:pt x="543" y="502"/>
                    <a:pt x="543" y="502"/>
                    <a:pt x="543" y="502"/>
                  </a:cubicBezTo>
                  <a:cubicBezTo>
                    <a:pt x="547" y="498"/>
                    <a:pt x="547" y="495"/>
                    <a:pt x="547" y="490"/>
                  </a:cubicBezTo>
                  <a:cubicBezTo>
                    <a:pt x="547" y="489"/>
                    <a:pt x="548" y="487"/>
                    <a:pt x="547" y="486"/>
                  </a:cubicBezTo>
                  <a:cubicBezTo>
                    <a:pt x="547" y="484"/>
                    <a:pt x="545" y="484"/>
                    <a:pt x="544" y="482"/>
                  </a:cubicBezTo>
                  <a:cubicBezTo>
                    <a:pt x="543" y="479"/>
                    <a:pt x="542" y="476"/>
                    <a:pt x="541" y="473"/>
                  </a:cubicBezTo>
                  <a:close/>
                  <a:moveTo>
                    <a:pt x="549" y="445"/>
                  </a:moveTo>
                  <a:cubicBezTo>
                    <a:pt x="549" y="446"/>
                    <a:pt x="548" y="447"/>
                    <a:pt x="548" y="448"/>
                  </a:cubicBezTo>
                  <a:cubicBezTo>
                    <a:pt x="548" y="449"/>
                    <a:pt x="549" y="450"/>
                    <a:pt x="549" y="451"/>
                  </a:cubicBezTo>
                  <a:cubicBezTo>
                    <a:pt x="547" y="455"/>
                    <a:pt x="547" y="455"/>
                    <a:pt x="547" y="455"/>
                  </a:cubicBezTo>
                  <a:cubicBezTo>
                    <a:pt x="548" y="457"/>
                    <a:pt x="548" y="458"/>
                    <a:pt x="548" y="460"/>
                  </a:cubicBezTo>
                  <a:cubicBezTo>
                    <a:pt x="548" y="461"/>
                    <a:pt x="547" y="461"/>
                    <a:pt x="547" y="462"/>
                  </a:cubicBezTo>
                  <a:cubicBezTo>
                    <a:pt x="547" y="465"/>
                    <a:pt x="550" y="466"/>
                    <a:pt x="551" y="468"/>
                  </a:cubicBezTo>
                  <a:cubicBezTo>
                    <a:pt x="552" y="470"/>
                    <a:pt x="552" y="472"/>
                    <a:pt x="553" y="474"/>
                  </a:cubicBezTo>
                  <a:cubicBezTo>
                    <a:pt x="553" y="473"/>
                    <a:pt x="554" y="473"/>
                    <a:pt x="555" y="473"/>
                  </a:cubicBezTo>
                  <a:cubicBezTo>
                    <a:pt x="556" y="469"/>
                    <a:pt x="556" y="466"/>
                    <a:pt x="557" y="461"/>
                  </a:cubicBezTo>
                  <a:cubicBezTo>
                    <a:pt x="557" y="460"/>
                    <a:pt x="558" y="459"/>
                    <a:pt x="558" y="458"/>
                  </a:cubicBezTo>
                  <a:cubicBezTo>
                    <a:pt x="558" y="456"/>
                    <a:pt x="556" y="455"/>
                    <a:pt x="556" y="454"/>
                  </a:cubicBezTo>
                  <a:cubicBezTo>
                    <a:pt x="554" y="451"/>
                    <a:pt x="554" y="449"/>
                    <a:pt x="553" y="447"/>
                  </a:cubicBezTo>
                  <a:cubicBezTo>
                    <a:pt x="552" y="446"/>
                    <a:pt x="550" y="446"/>
                    <a:pt x="549" y="445"/>
                  </a:cubicBezTo>
                  <a:close/>
                  <a:moveTo>
                    <a:pt x="515" y="451"/>
                  </a:moveTo>
                  <a:cubicBezTo>
                    <a:pt x="515" y="451"/>
                    <a:pt x="517" y="451"/>
                    <a:pt x="517" y="452"/>
                  </a:cubicBezTo>
                  <a:cubicBezTo>
                    <a:pt x="519" y="454"/>
                    <a:pt x="520" y="456"/>
                    <a:pt x="521" y="458"/>
                  </a:cubicBezTo>
                  <a:cubicBezTo>
                    <a:pt x="522" y="460"/>
                    <a:pt x="523" y="462"/>
                    <a:pt x="526" y="463"/>
                  </a:cubicBezTo>
                  <a:cubicBezTo>
                    <a:pt x="526" y="457"/>
                    <a:pt x="526" y="457"/>
                    <a:pt x="526" y="457"/>
                  </a:cubicBezTo>
                  <a:cubicBezTo>
                    <a:pt x="527" y="457"/>
                    <a:pt x="528" y="456"/>
                    <a:pt x="528" y="456"/>
                  </a:cubicBezTo>
                  <a:cubicBezTo>
                    <a:pt x="529" y="456"/>
                    <a:pt x="530" y="457"/>
                    <a:pt x="530" y="458"/>
                  </a:cubicBezTo>
                  <a:cubicBezTo>
                    <a:pt x="533" y="459"/>
                    <a:pt x="534" y="459"/>
                    <a:pt x="536" y="460"/>
                  </a:cubicBezTo>
                  <a:cubicBezTo>
                    <a:pt x="536" y="458"/>
                    <a:pt x="535" y="456"/>
                    <a:pt x="533" y="454"/>
                  </a:cubicBezTo>
                  <a:cubicBezTo>
                    <a:pt x="535" y="454"/>
                    <a:pt x="536" y="453"/>
                    <a:pt x="537" y="453"/>
                  </a:cubicBezTo>
                  <a:cubicBezTo>
                    <a:pt x="538" y="451"/>
                    <a:pt x="538" y="451"/>
                    <a:pt x="538" y="451"/>
                  </a:cubicBezTo>
                  <a:cubicBezTo>
                    <a:pt x="536" y="449"/>
                    <a:pt x="534" y="448"/>
                    <a:pt x="533" y="446"/>
                  </a:cubicBezTo>
                  <a:cubicBezTo>
                    <a:pt x="531" y="444"/>
                    <a:pt x="530" y="440"/>
                    <a:pt x="527" y="441"/>
                  </a:cubicBezTo>
                  <a:cubicBezTo>
                    <a:pt x="525" y="441"/>
                    <a:pt x="524" y="442"/>
                    <a:pt x="523" y="443"/>
                  </a:cubicBezTo>
                  <a:cubicBezTo>
                    <a:pt x="520" y="443"/>
                    <a:pt x="518" y="443"/>
                    <a:pt x="517" y="445"/>
                  </a:cubicBezTo>
                  <a:cubicBezTo>
                    <a:pt x="517" y="445"/>
                    <a:pt x="517" y="446"/>
                    <a:pt x="517" y="446"/>
                  </a:cubicBezTo>
                  <a:cubicBezTo>
                    <a:pt x="516" y="448"/>
                    <a:pt x="515" y="449"/>
                    <a:pt x="515" y="451"/>
                  </a:cubicBezTo>
                  <a:close/>
                  <a:moveTo>
                    <a:pt x="249" y="405"/>
                  </a:moveTo>
                  <a:cubicBezTo>
                    <a:pt x="245" y="405"/>
                    <a:pt x="242" y="405"/>
                    <a:pt x="239" y="408"/>
                  </a:cubicBezTo>
                  <a:cubicBezTo>
                    <a:pt x="238" y="410"/>
                    <a:pt x="238" y="412"/>
                    <a:pt x="237" y="414"/>
                  </a:cubicBezTo>
                  <a:cubicBezTo>
                    <a:pt x="240" y="414"/>
                    <a:pt x="241" y="412"/>
                    <a:pt x="243" y="412"/>
                  </a:cubicBezTo>
                  <a:cubicBezTo>
                    <a:pt x="245" y="412"/>
                    <a:pt x="245" y="414"/>
                    <a:pt x="247" y="414"/>
                  </a:cubicBezTo>
                  <a:cubicBezTo>
                    <a:pt x="249" y="415"/>
                    <a:pt x="251" y="415"/>
                    <a:pt x="253" y="415"/>
                  </a:cubicBezTo>
                  <a:cubicBezTo>
                    <a:pt x="255" y="415"/>
                    <a:pt x="255" y="413"/>
                    <a:pt x="256" y="412"/>
                  </a:cubicBezTo>
                  <a:cubicBezTo>
                    <a:pt x="254" y="409"/>
                    <a:pt x="252" y="406"/>
                    <a:pt x="249" y="405"/>
                  </a:cubicBezTo>
                  <a:close/>
                  <a:moveTo>
                    <a:pt x="232" y="420"/>
                  </a:moveTo>
                  <a:cubicBezTo>
                    <a:pt x="229" y="421"/>
                    <a:pt x="226" y="422"/>
                    <a:pt x="225" y="425"/>
                  </a:cubicBezTo>
                  <a:cubicBezTo>
                    <a:pt x="225" y="427"/>
                    <a:pt x="225" y="428"/>
                    <a:pt x="224" y="429"/>
                  </a:cubicBezTo>
                  <a:cubicBezTo>
                    <a:pt x="223" y="430"/>
                    <a:pt x="222" y="430"/>
                    <a:pt x="220" y="431"/>
                  </a:cubicBezTo>
                  <a:cubicBezTo>
                    <a:pt x="220" y="431"/>
                    <a:pt x="220" y="432"/>
                    <a:pt x="219" y="433"/>
                  </a:cubicBezTo>
                  <a:cubicBezTo>
                    <a:pt x="219" y="431"/>
                    <a:pt x="219" y="431"/>
                    <a:pt x="219" y="429"/>
                  </a:cubicBezTo>
                  <a:cubicBezTo>
                    <a:pt x="219" y="427"/>
                    <a:pt x="219" y="423"/>
                    <a:pt x="216" y="423"/>
                  </a:cubicBezTo>
                  <a:cubicBezTo>
                    <a:pt x="213" y="423"/>
                    <a:pt x="212" y="425"/>
                    <a:pt x="210" y="426"/>
                  </a:cubicBezTo>
                  <a:cubicBezTo>
                    <a:pt x="207" y="427"/>
                    <a:pt x="204" y="428"/>
                    <a:pt x="204" y="431"/>
                  </a:cubicBezTo>
                  <a:cubicBezTo>
                    <a:pt x="204" y="432"/>
                    <a:pt x="206" y="433"/>
                    <a:pt x="206" y="434"/>
                  </a:cubicBezTo>
                  <a:cubicBezTo>
                    <a:pt x="207" y="435"/>
                    <a:pt x="207" y="435"/>
                    <a:pt x="208" y="436"/>
                  </a:cubicBezTo>
                  <a:cubicBezTo>
                    <a:pt x="208" y="437"/>
                    <a:pt x="207" y="438"/>
                    <a:pt x="208" y="438"/>
                  </a:cubicBezTo>
                  <a:cubicBezTo>
                    <a:pt x="209" y="440"/>
                    <a:pt x="212" y="440"/>
                    <a:pt x="214" y="440"/>
                  </a:cubicBezTo>
                  <a:cubicBezTo>
                    <a:pt x="214" y="444"/>
                    <a:pt x="214" y="446"/>
                    <a:pt x="214" y="450"/>
                  </a:cubicBezTo>
                  <a:cubicBezTo>
                    <a:pt x="218" y="449"/>
                    <a:pt x="218" y="445"/>
                    <a:pt x="220" y="443"/>
                  </a:cubicBezTo>
                  <a:cubicBezTo>
                    <a:pt x="223" y="441"/>
                    <a:pt x="225" y="441"/>
                    <a:pt x="228" y="441"/>
                  </a:cubicBezTo>
                  <a:cubicBezTo>
                    <a:pt x="230" y="440"/>
                    <a:pt x="232" y="441"/>
                    <a:pt x="234" y="440"/>
                  </a:cubicBezTo>
                  <a:cubicBezTo>
                    <a:pt x="236" y="439"/>
                    <a:pt x="236" y="438"/>
                    <a:pt x="237" y="436"/>
                  </a:cubicBezTo>
                  <a:cubicBezTo>
                    <a:pt x="239" y="435"/>
                    <a:pt x="241" y="435"/>
                    <a:pt x="243" y="435"/>
                  </a:cubicBezTo>
                  <a:cubicBezTo>
                    <a:pt x="243" y="434"/>
                    <a:pt x="244" y="434"/>
                    <a:pt x="244" y="432"/>
                  </a:cubicBezTo>
                  <a:cubicBezTo>
                    <a:pt x="244" y="431"/>
                    <a:pt x="243" y="431"/>
                    <a:pt x="243" y="431"/>
                  </a:cubicBezTo>
                  <a:cubicBezTo>
                    <a:pt x="243" y="429"/>
                    <a:pt x="243" y="428"/>
                    <a:pt x="243" y="427"/>
                  </a:cubicBezTo>
                  <a:cubicBezTo>
                    <a:pt x="241" y="426"/>
                    <a:pt x="241" y="426"/>
                    <a:pt x="241" y="426"/>
                  </a:cubicBezTo>
                  <a:cubicBezTo>
                    <a:pt x="239" y="427"/>
                    <a:pt x="238" y="427"/>
                    <a:pt x="237" y="428"/>
                  </a:cubicBezTo>
                  <a:cubicBezTo>
                    <a:pt x="236" y="425"/>
                    <a:pt x="234" y="422"/>
                    <a:pt x="232" y="420"/>
                  </a:cubicBezTo>
                  <a:close/>
                  <a:moveTo>
                    <a:pt x="19" y="451"/>
                  </a:moveTo>
                  <a:cubicBezTo>
                    <a:pt x="17" y="451"/>
                    <a:pt x="16" y="450"/>
                    <a:pt x="13" y="450"/>
                  </a:cubicBezTo>
                  <a:cubicBezTo>
                    <a:pt x="13" y="450"/>
                    <a:pt x="12" y="448"/>
                    <a:pt x="12" y="448"/>
                  </a:cubicBezTo>
                  <a:cubicBezTo>
                    <a:pt x="10" y="448"/>
                    <a:pt x="9" y="450"/>
                    <a:pt x="8" y="451"/>
                  </a:cubicBezTo>
                  <a:cubicBezTo>
                    <a:pt x="6" y="453"/>
                    <a:pt x="4" y="453"/>
                    <a:pt x="0" y="454"/>
                  </a:cubicBezTo>
                  <a:cubicBezTo>
                    <a:pt x="1" y="457"/>
                    <a:pt x="3" y="458"/>
                    <a:pt x="5" y="461"/>
                  </a:cubicBezTo>
                  <a:cubicBezTo>
                    <a:pt x="6" y="461"/>
                    <a:pt x="6" y="460"/>
                    <a:pt x="7" y="460"/>
                  </a:cubicBezTo>
                  <a:cubicBezTo>
                    <a:pt x="8" y="460"/>
                    <a:pt x="8" y="458"/>
                    <a:pt x="9" y="458"/>
                  </a:cubicBezTo>
                  <a:cubicBezTo>
                    <a:pt x="12" y="458"/>
                    <a:pt x="13" y="460"/>
                    <a:pt x="16" y="461"/>
                  </a:cubicBezTo>
                  <a:cubicBezTo>
                    <a:pt x="20" y="462"/>
                    <a:pt x="22" y="462"/>
                    <a:pt x="26" y="462"/>
                  </a:cubicBezTo>
                  <a:cubicBezTo>
                    <a:pt x="26" y="451"/>
                    <a:pt x="26" y="451"/>
                    <a:pt x="26" y="451"/>
                  </a:cubicBezTo>
                  <a:cubicBezTo>
                    <a:pt x="23" y="451"/>
                    <a:pt x="22" y="451"/>
                    <a:pt x="19" y="451"/>
                  </a:cubicBezTo>
                  <a:close/>
                  <a:moveTo>
                    <a:pt x="42" y="273"/>
                  </a:moveTo>
                  <a:cubicBezTo>
                    <a:pt x="42" y="274"/>
                    <a:pt x="41" y="274"/>
                    <a:pt x="41" y="275"/>
                  </a:cubicBezTo>
                  <a:cubicBezTo>
                    <a:pt x="41" y="278"/>
                    <a:pt x="43" y="279"/>
                    <a:pt x="44" y="282"/>
                  </a:cubicBezTo>
                  <a:cubicBezTo>
                    <a:pt x="47" y="286"/>
                    <a:pt x="50" y="291"/>
                    <a:pt x="56" y="291"/>
                  </a:cubicBezTo>
                  <a:cubicBezTo>
                    <a:pt x="57" y="291"/>
                    <a:pt x="58" y="289"/>
                    <a:pt x="59" y="288"/>
                  </a:cubicBezTo>
                  <a:cubicBezTo>
                    <a:pt x="60" y="287"/>
                    <a:pt x="61" y="286"/>
                    <a:pt x="61" y="284"/>
                  </a:cubicBezTo>
                  <a:cubicBezTo>
                    <a:pt x="61" y="281"/>
                    <a:pt x="60" y="278"/>
                    <a:pt x="58" y="277"/>
                  </a:cubicBezTo>
                  <a:cubicBezTo>
                    <a:pt x="57" y="277"/>
                    <a:pt x="56" y="276"/>
                    <a:pt x="56" y="277"/>
                  </a:cubicBezTo>
                  <a:cubicBezTo>
                    <a:pt x="55" y="277"/>
                    <a:pt x="55" y="278"/>
                    <a:pt x="54" y="279"/>
                  </a:cubicBezTo>
                  <a:cubicBezTo>
                    <a:pt x="52" y="279"/>
                    <a:pt x="50" y="278"/>
                    <a:pt x="48" y="277"/>
                  </a:cubicBezTo>
                  <a:cubicBezTo>
                    <a:pt x="46" y="276"/>
                    <a:pt x="45" y="275"/>
                    <a:pt x="42" y="273"/>
                  </a:cubicBezTo>
                  <a:close/>
                  <a:moveTo>
                    <a:pt x="42" y="148"/>
                  </a:moveTo>
                  <a:cubicBezTo>
                    <a:pt x="40" y="151"/>
                    <a:pt x="38" y="152"/>
                    <a:pt x="36" y="155"/>
                  </a:cubicBezTo>
                  <a:cubicBezTo>
                    <a:pt x="38" y="157"/>
                    <a:pt x="40" y="158"/>
                    <a:pt x="42" y="159"/>
                  </a:cubicBezTo>
                  <a:cubicBezTo>
                    <a:pt x="43" y="159"/>
                    <a:pt x="45" y="159"/>
                    <a:pt x="46" y="160"/>
                  </a:cubicBezTo>
                  <a:cubicBezTo>
                    <a:pt x="48" y="161"/>
                    <a:pt x="48" y="163"/>
                    <a:pt x="49" y="166"/>
                  </a:cubicBezTo>
                  <a:cubicBezTo>
                    <a:pt x="50" y="171"/>
                    <a:pt x="51" y="174"/>
                    <a:pt x="53" y="179"/>
                  </a:cubicBezTo>
                  <a:cubicBezTo>
                    <a:pt x="55" y="179"/>
                    <a:pt x="56" y="178"/>
                    <a:pt x="58" y="178"/>
                  </a:cubicBezTo>
                  <a:cubicBezTo>
                    <a:pt x="59" y="178"/>
                    <a:pt x="60" y="178"/>
                    <a:pt x="61" y="179"/>
                  </a:cubicBezTo>
                  <a:cubicBezTo>
                    <a:pt x="65" y="179"/>
                    <a:pt x="65" y="179"/>
                    <a:pt x="65" y="179"/>
                  </a:cubicBezTo>
                  <a:cubicBezTo>
                    <a:pt x="65" y="178"/>
                    <a:pt x="66" y="178"/>
                    <a:pt x="67" y="178"/>
                  </a:cubicBezTo>
                  <a:cubicBezTo>
                    <a:pt x="65" y="176"/>
                    <a:pt x="63" y="174"/>
                    <a:pt x="61" y="172"/>
                  </a:cubicBezTo>
                  <a:cubicBezTo>
                    <a:pt x="61" y="172"/>
                    <a:pt x="60" y="172"/>
                    <a:pt x="59" y="171"/>
                  </a:cubicBezTo>
                  <a:cubicBezTo>
                    <a:pt x="59" y="169"/>
                    <a:pt x="59" y="167"/>
                    <a:pt x="58" y="165"/>
                  </a:cubicBezTo>
                  <a:cubicBezTo>
                    <a:pt x="58" y="164"/>
                    <a:pt x="57" y="164"/>
                    <a:pt x="57" y="163"/>
                  </a:cubicBezTo>
                  <a:cubicBezTo>
                    <a:pt x="56" y="162"/>
                    <a:pt x="57" y="161"/>
                    <a:pt x="57" y="160"/>
                  </a:cubicBezTo>
                  <a:cubicBezTo>
                    <a:pt x="57" y="159"/>
                    <a:pt x="56" y="159"/>
                    <a:pt x="55" y="158"/>
                  </a:cubicBezTo>
                  <a:cubicBezTo>
                    <a:pt x="53" y="157"/>
                    <a:pt x="52" y="157"/>
                    <a:pt x="50" y="156"/>
                  </a:cubicBezTo>
                  <a:cubicBezTo>
                    <a:pt x="45" y="155"/>
                    <a:pt x="45" y="151"/>
                    <a:pt x="42" y="148"/>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sp>
          <p:nvSpPr>
            <p:cNvPr id="54" name="Freeform 54">
              <a:extLst>
                <a:ext uri="{FF2B5EF4-FFF2-40B4-BE49-F238E27FC236}">
                  <a16:creationId xmlns:a16="http://schemas.microsoft.com/office/drawing/2014/main" id="{BB4EAD3A-C5B4-4C8F-2B4E-13D5A6FA9BBC}"/>
                </a:ext>
              </a:extLst>
            </p:cNvPr>
            <p:cNvSpPr>
              <a:spLocks noEditPoints="1"/>
            </p:cNvSpPr>
            <p:nvPr/>
          </p:nvSpPr>
          <p:spPr bwMode="auto">
            <a:xfrm>
              <a:off x="1204119" y="3048104"/>
              <a:ext cx="360363" cy="233363"/>
            </a:xfrm>
            <a:custGeom>
              <a:avLst/>
              <a:gdLst/>
              <a:ahLst/>
              <a:cxnLst>
                <a:cxn ang="0">
                  <a:pos x="188" y="88"/>
                </a:cxn>
                <a:cxn ang="0">
                  <a:pos x="189" y="100"/>
                </a:cxn>
                <a:cxn ang="0">
                  <a:pos x="181" y="113"/>
                </a:cxn>
                <a:cxn ang="0">
                  <a:pos x="185" y="124"/>
                </a:cxn>
                <a:cxn ang="0">
                  <a:pos x="186" y="141"/>
                </a:cxn>
                <a:cxn ang="0">
                  <a:pos x="195" y="151"/>
                </a:cxn>
                <a:cxn ang="0">
                  <a:pos x="204" y="142"/>
                </a:cxn>
                <a:cxn ang="0">
                  <a:pos x="208" y="137"/>
                </a:cxn>
                <a:cxn ang="0">
                  <a:pos x="221" y="134"/>
                </a:cxn>
                <a:cxn ang="0">
                  <a:pos x="234" y="123"/>
                </a:cxn>
                <a:cxn ang="0">
                  <a:pos x="228" y="115"/>
                </a:cxn>
                <a:cxn ang="0">
                  <a:pos x="222" y="105"/>
                </a:cxn>
                <a:cxn ang="0">
                  <a:pos x="209" y="98"/>
                </a:cxn>
                <a:cxn ang="0">
                  <a:pos x="194" y="91"/>
                </a:cxn>
                <a:cxn ang="0">
                  <a:pos x="152" y="77"/>
                </a:cxn>
                <a:cxn ang="0">
                  <a:pos x="158" y="73"/>
                </a:cxn>
                <a:cxn ang="0">
                  <a:pos x="166" y="60"/>
                </a:cxn>
                <a:cxn ang="0">
                  <a:pos x="181" y="65"/>
                </a:cxn>
                <a:cxn ang="0">
                  <a:pos x="176" y="73"/>
                </a:cxn>
                <a:cxn ang="0">
                  <a:pos x="168" y="75"/>
                </a:cxn>
                <a:cxn ang="0">
                  <a:pos x="159" y="65"/>
                </a:cxn>
                <a:cxn ang="0">
                  <a:pos x="154" y="56"/>
                </a:cxn>
                <a:cxn ang="0">
                  <a:pos x="138" y="59"/>
                </a:cxn>
                <a:cxn ang="0">
                  <a:pos x="139" y="64"/>
                </a:cxn>
                <a:cxn ang="0">
                  <a:pos x="147" y="64"/>
                </a:cxn>
                <a:cxn ang="0">
                  <a:pos x="144" y="58"/>
                </a:cxn>
                <a:cxn ang="0">
                  <a:pos x="132" y="44"/>
                </a:cxn>
                <a:cxn ang="0">
                  <a:pos x="139" y="51"/>
                </a:cxn>
                <a:cxn ang="0">
                  <a:pos x="151" y="50"/>
                </a:cxn>
                <a:cxn ang="0">
                  <a:pos x="144" y="47"/>
                </a:cxn>
                <a:cxn ang="0">
                  <a:pos x="87" y="30"/>
                </a:cxn>
                <a:cxn ang="0">
                  <a:pos x="91" y="38"/>
                </a:cxn>
                <a:cxn ang="0">
                  <a:pos x="96" y="39"/>
                </a:cxn>
                <a:cxn ang="0">
                  <a:pos x="103" y="44"/>
                </a:cxn>
                <a:cxn ang="0">
                  <a:pos x="109" y="37"/>
                </a:cxn>
                <a:cxn ang="0">
                  <a:pos x="101" y="28"/>
                </a:cxn>
                <a:cxn ang="0">
                  <a:pos x="97" y="24"/>
                </a:cxn>
                <a:cxn ang="0">
                  <a:pos x="87" y="30"/>
                </a:cxn>
                <a:cxn ang="0">
                  <a:pos x="26" y="12"/>
                </a:cxn>
                <a:cxn ang="0">
                  <a:pos x="36" y="12"/>
                </a:cxn>
                <a:cxn ang="0">
                  <a:pos x="39" y="1"/>
                </a:cxn>
                <a:cxn ang="0">
                  <a:pos x="27" y="0"/>
                </a:cxn>
                <a:cxn ang="0">
                  <a:pos x="0" y="16"/>
                </a:cxn>
                <a:cxn ang="0">
                  <a:pos x="6" y="15"/>
                </a:cxn>
                <a:cxn ang="0">
                  <a:pos x="3" y="12"/>
                </a:cxn>
              </a:cxnLst>
              <a:rect l="0" t="0" r="r" b="b"/>
              <a:pathLst>
                <a:path w="234" h="151">
                  <a:moveTo>
                    <a:pt x="192" y="89"/>
                  </a:moveTo>
                  <a:cubicBezTo>
                    <a:pt x="190" y="88"/>
                    <a:pt x="190" y="88"/>
                    <a:pt x="190" y="88"/>
                  </a:cubicBezTo>
                  <a:cubicBezTo>
                    <a:pt x="188" y="88"/>
                    <a:pt x="188" y="88"/>
                    <a:pt x="188" y="88"/>
                  </a:cubicBezTo>
                  <a:cubicBezTo>
                    <a:pt x="188" y="89"/>
                    <a:pt x="188" y="90"/>
                    <a:pt x="188" y="90"/>
                  </a:cubicBezTo>
                  <a:cubicBezTo>
                    <a:pt x="188" y="94"/>
                    <a:pt x="189" y="95"/>
                    <a:pt x="189" y="99"/>
                  </a:cubicBezTo>
                  <a:cubicBezTo>
                    <a:pt x="189" y="99"/>
                    <a:pt x="189" y="100"/>
                    <a:pt x="189" y="100"/>
                  </a:cubicBezTo>
                  <a:cubicBezTo>
                    <a:pt x="189" y="101"/>
                    <a:pt x="188" y="100"/>
                    <a:pt x="188" y="101"/>
                  </a:cubicBezTo>
                  <a:cubicBezTo>
                    <a:pt x="187" y="103"/>
                    <a:pt x="186" y="105"/>
                    <a:pt x="184" y="107"/>
                  </a:cubicBezTo>
                  <a:cubicBezTo>
                    <a:pt x="183" y="109"/>
                    <a:pt x="181" y="110"/>
                    <a:pt x="181" y="113"/>
                  </a:cubicBezTo>
                  <a:cubicBezTo>
                    <a:pt x="181" y="114"/>
                    <a:pt x="182" y="115"/>
                    <a:pt x="182" y="116"/>
                  </a:cubicBezTo>
                  <a:cubicBezTo>
                    <a:pt x="182" y="117"/>
                    <a:pt x="182" y="117"/>
                    <a:pt x="183" y="118"/>
                  </a:cubicBezTo>
                  <a:cubicBezTo>
                    <a:pt x="183" y="121"/>
                    <a:pt x="185" y="121"/>
                    <a:pt x="185" y="124"/>
                  </a:cubicBezTo>
                  <a:cubicBezTo>
                    <a:pt x="186" y="127"/>
                    <a:pt x="187" y="129"/>
                    <a:pt x="187" y="132"/>
                  </a:cubicBezTo>
                  <a:cubicBezTo>
                    <a:pt x="187" y="137"/>
                    <a:pt x="187" y="137"/>
                    <a:pt x="187" y="137"/>
                  </a:cubicBezTo>
                  <a:cubicBezTo>
                    <a:pt x="187" y="139"/>
                    <a:pt x="186" y="140"/>
                    <a:pt x="186" y="141"/>
                  </a:cubicBezTo>
                  <a:cubicBezTo>
                    <a:pt x="186" y="144"/>
                    <a:pt x="188" y="145"/>
                    <a:pt x="190" y="147"/>
                  </a:cubicBezTo>
                  <a:cubicBezTo>
                    <a:pt x="191" y="148"/>
                    <a:pt x="192" y="149"/>
                    <a:pt x="193" y="150"/>
                  </a:cubicBezTo>
                  <a:cubicBezTo>
                    <a:pt x="194" y="150"/>
                    <a:pt x="194" y="151"/>
                    <a:pt x="195" y="151"/>
                  </a:cubicBezTo>
                  <a:cubicBezTo>
                    <a:pt x="196" y="151"/>
                    <a:pt x="196" y="150"/>
                    <a:pt x="197" y="150"/>
                  </a:cubicBezTo>
                  <a:cubicBezTo>
                    <a:pt x="198" y="149"/>
                    <a:pt x="199" y="148"/>
                    <a:pt x="200" y="147"/>
                  </a:cubicBezTo>
                  <a:cubicBezTo>
                    <a:pt x="202" y="145"/>
                    <a:pt x="202" y="144"/>
                    <a:pt x="204" y="142"/>
                  </a:cubicBezTo>
                  <a:cubicBezTo>
                    <a:pt x="204" y="142"/>
                    <a:pt x="204" y="142"/>
                    <a:pt x="204" y="141"/>
                  </a:cubicBezTo>
                  <a:cubicBezTo>
                    <a:pt x="204" y="141"/>
                    <a:pt x="205" y="141"/>
                    <a:pt x="205" y="141"/>
                  </a:cubicBezTo>
                  <a:cubicBezTo>
                    <a:pt x="206" y="140"/>
                    <a:pt x="207" y="138"/>
                    <a:pt x="208" y="137"/>
                  </a:cubicBezTo>
                  <a:cubicBezTo>
                    <a:pt x="210" y="136"/>
                    <a:pt x="210" y="135"/>
                    <a:pt x="212" y="135"/>
                  </a:cubicBezTo>
                  <a:cubicBezTo>
                    <a:pt x="213" y="134"/>
                    <a:pt x="214" y="135"/>
                    <a:pt x="215" y="135"/>
                  </a:cubicBezTo>
                  <a:cubicBezTo>
                    <a:pt x="217" y="135"/>
                    <a:pt x="219" y="135"/>
                    <a:pt x="221" y="134"/>
                  </a:cubicBezTo>
                  <a:cubicBezTo>
                    <a:pt x="223" y="134"/>
                    <a:pt x="224" y="133"/>
                    <a:pt x="226" y="132"/>
                  </a:cubicBezTo>
                  <a:cubicBezTo>
                    <a:pt x="227" y="131"/>
                    <a:pt x="228" y="130"/>
                    <a:pt x="229" y="129"/>
                  </a:cubicBezTo>
                  <a:cubicBezTo>
                    <a:pt x="232" y="127"/>
                    <a:pt x="233" y="126"/>
                    <a:pt x="234" y="123"/>
                  </a:cubicBezTo>
                  <a:cubicBezTo>
                    <a:pt x="233" y="122"/>
                    <a:pt x="231" y="122"/>
                    <a:pt x="230" y="120"/>
                  </a:cubicBezTo>
                  <a:cubicBezTo>
                    <a:pt x="230" y="119"/>
                    <a:pt x="229" y="119"/>
                    <a:pt x="229" y="118"/>
                  </a:cubicBezTo>
                  <a:cubicBezTo>
                    <a:pt x="228" y="117"/>
                    <a:pt x="229" y="116"/>
                    <a:pt x="228" y="115"/>
                  </a:cubicBezTo>
                  <a:cubicBezTo>
                    <a:pt x="227" y="114"/>
                    <a:pt x="224" y="115"/>
                    <a:pt x="223" y="113"/>
                  </a:cubicBezTo>
                  <a:cubicBezTo>
                    <a:pt x="223" y="112"/>
                    <a:pt x="223" y="111"/>
                    <a:pt x="223" y="109"/>
                  </a:cubicBezTo>
                  <a:cubicBezTo>
                    <a:pt x="223" y="108"/>
                    <a:pt x="223" y="106"/>
                    <a:pt x="222" y="105"/>
                  </a:cubicBezTo>
                  <a:cubicBezTo>
                    <a:pt x="221" y="104"/>
                    <a:pt x="220" y="104"/>
                    <a:pt x="218" y="103"/>
                  </a:cubicBezTo>
                  <a:cubicBezTo>
                    <a:pt x="218" y="102"/>
                    <a:pt x="217" y="102"/>
                    <a:pt x="217" y="101"/>
                  </a:cubicBezTo>
                  <a:cubicBezTo>
                    <a:pt x="214" y="99"/>
                    <a:pt x="212" y="99"/>
                    <a:pt x="209" y="98"/>
                  </a:cubicBezTo>
                  <a:cubicBezTo>
                    <a:pt x="206" y="96"/>
                    <a:pt x="204" y="96"/>
                    <a:pt x="200" y="94"/>
                  </a:cubicBezTo>
                  <a:cubicBezTo>
                    <a:pt x="198" y="94"/>
                    <a:pt x="197" y="94"/>
                    <a:pt x="195" y="93"/>
                  </a:cubicBezTo>
                  <a:cubicBezTo>
                    <a:pt x="195" y="92"/>
                    <a:pt x="194" y="92"/>
                    <a:pt x="194" y="91"/>
                  </a:cubicBezTo>
                  <a:cubicBezTo>
                    <a:pt x="193" y="90"/>
                    <a:pt x="193" y="90"/>
                    <a:pt x="192" y="89"/>
                  </a:cubicBezTo>
                  <a:close/>
                  <a:moveTo>
                    <a:pt x="158" y="73"/>
                  </a:moveTo>
                  <a:cubicBezTo>
                    <a:pt x="155" y="74"/>
                    <a:pt x="154" y="75"/>
                    <a:pt x="152" y="77"/>
                  </a:cubicBezTo>
                  <a:cubicBezTo>
                    <a:pt x="153" y="78"/>
                    <a:pt x="154" y="78"/>
                    <a:pt x="155" y="78"/>
                  </a:cubicBezTo>
                  <a:cubicBezTo>
                    <a:pt x="157" y="78"/>
                    <a:pt x="160" y="78"/>
                    <a:pt x="160" y="76"/>
                  </a:cubicBezTo>
                  <a:cubicBezTo>
                    <a:pt x="160" y="75"/>
                    <a:pt x="158" y="74"/>
                    <a:pt x="158" y="73"/>
                  </a:cubicBezTo>
                  <a:close/>
                  <a:moveTo>
                    <a:pt x="159" y="55"/>
                  </a:moveTo>
                  <a:cubicBezTo>
                    <a:pt x="160" y="58"/>
                    <a:pt x="161" y="61"/>
                    <a:pt x="164" y="61"/>
                  </a:cubicBezTo>
                  <a:cubicBezTo>
                    <a:pt x="165" y="61"/>
                    <a:pt x="165" y="60"/>
                    <a:pt x="166" y="60"/>
                  </a:cubicBezTo>
                  <a:cubicBezTo>
                    <a:pt x="167" y="60"/>
                    <a:pt x="168" y="59"/>
                    <a:pt x="170" y="59"/>
                  </a:cubicBezTo>
                  <a:cubicBezTo>
                    <a:pt x="173" y="59"/>
                    <a:pt x="174" y="60"/>
                    <a:pt x="176" y="62"/>
                  </a:cubicBezTo>
                  <a:cubicBezTo>
                    <a:pt x="177" y="64"/>
                    <a:pt x="179" y="64"/>
                    <a:pt x="181" y="65"/>
                  </a:cubicBezTo>
                  <a:cubicBezTo>
                    <a:pt x="182" y="65"/>
                    <a:pt x="183" y="66"/>
                    <a:pt x="183" y="67"/>
                  </a:cubicBezTo>
                  <a:cubicBezTo>
                    <a:pt x="183" y="69"/>
                    <a:pt x="181" y="69"/>
                    <a:pt x="180" y="70"/>
                  </a:cubicBezTo>
                  <a:cubicBezTo>
                    <a:pt x="178" y="71"/>
                    <a:pt x="177" y="72"/>
                    <a:pt x="176" y="73"/>
                  </a:cubicBezTo>
                  <a:cubicBezTo>
                    <a:pt x="174" y="73"/>
                    <a:pt x="173" y="73"/>
                    <a:pt x="172" y="74"/>
                  </a:cubicBezTo>
                  <a:cubicBezTo>
                    <a:pt x="171" y="74"/>
                    <a:pt x="170" y="74"/>
                    <a:pt x="169" y="75"/>
                  </a:cubicBezTo>
                  <a:cubicBezTo>
                    <a:pt x="169" y="75"/>
                    <a:pt x="168" y="75"/>
                    <a:pt x="168" y="75"/>
                  </a:cubicBezTo>
                  <a:cubicBezTo>
                    <a:pt x="166" y="75"/>
                    <a:pt x="164" y="75"/>
                    <a:pt x="164" y="73"/>
                  </a:cubicBezTo>
                  <a:cubicBezTo>
                    <a:pt x="163" y="71"/>
                    <a:pt x="164" y="69"/>
                    <a:pt x="163" y="66"/>
                  </a:cubicBezTo>
                  <a:cubicBezTo>
                    <a:pt x="162" y="65"/>
                    <a:pt x="160" y="65"/>
                    <a:pt x="159" y="65"/>
                  </a:cubicBezTo>
                  <a:cubicBezTo>
                    <a:pt x="157" y="64"/>
                    <a:pt x="156" y="64"/>
                    <a:pt x="155" y="63"/>
                  </a:cubicBezTo>
                  <a:cubicBezTo>
                    <a:pt x="153" y="62"/>
                    <a:pt x="152" y="62"/>
                    <a:pt x="152" y="60"/>
                  </a:cubicBezTo>
                  <a:cubicBezTo>
                    <a:pt x="152" y="58"/>
                    <a:pt x="153" y="58"/>
                    <a:pt x="154" y="56"/>
                  </a:cubicBezTo>
                  <a:cubicBezTo>
                    <a:pt x="155" y="55"/>
                    <a:pt x="155" y="54"/>
                    <a:pt x="156" y="54"/>
                  </a:cubicBezTo>
                  <a:cubicBezTo>
                    <a:pt x="158" y="54"/>
                    <a:pt x="158" y="55"/>
                    <a:pt x="159" y="55"/>
                  </a:cubicBezTo>
                  <a:close/>
                  <a:moveTo>
                    <a:pt x="138" y="59"/>
                  </a:moveTo>
                  <a:cubicBezTo>
                    <a:pt x="138" y="59"/>
                    <a:pt x="138" y="60"/>
                    <a:pt x="138" y="60"/>
                  </a:cubicBezTo>
                  <a:cubicBezTo>
                    <a:pt x="138" y="61"/>
                    <a:pt x="139" y="61"/>
                    <a:pt x="139" y="62"/>
                  </a:cubicBezTo>
                  <a:cubicBezTo>
                    <a:pt x="139" y="63"/>
                    <a:pt x="139" y="63"/>
                    <a:pt x="139" y="64"/>
                  </a:cubicBezTo>
                  <a:cubicBezTo>
                    <a:pt x="140" y="66"/>
                    <a:pt x="141" y="67"/>
                    <a:pt x="142" y="68"/>
                  </a:cubicBezTo>
                  <a:cubicBezTo>
                    <a:pt x="144" y="68"/>
                    <a:pt x="144" y="67"/>
                    <a:pt x="145" y="66"/>
                  </a:cubicBezTo>
                  <a:cubicBezTo>
                    <a:pt x="146" y="65"/>
                    <a:pt x="147" y="65"/>
                    <a:pt x="147" y="64"/>
                  </a:cubicBezTo>
                  <a:cubicBezTo>
                    <a:pt x="147" y="63"/>
                    <a:pt x="146" y="63"/>
                    <a:pt x="146" y="62"/>
                  </a:cubicBezTo>
                  <a:cubicBezTo>
                    <a:pt x="146" y="61"/>
                    <a:pt x="145" y="60"/>
                    <a:pt x="144" y="59"/>
                  </a:cubicBezTo>
                  <a:cubicBezTo>
                    <a:pt x="144" y="59"/>
                    <a:pt x="144" y="58"/>
                    <a:pt x="144" y="58"/>
                  </a:cubicBezTo>
                  <a:cubicBezTo>
                    <a:pt x="143" y="58"/>
                    <a:pt x="143" y="58"/>
                    <a:pt x="142" y="58"/>
                  </a:cubicBezTo>
                  <a:cubicBezTo>
                    <a:pt x="140" y="59"/>
                    <a:pt x="139" y="59"/>
                    <a:pt x="138" y="59"/>
                  </a:cubicBezTo>
                  <a:close/>
                  <a:moveTo>
                    <a:pt x="132" y="44"/>
                  </a:moveTo>
                  <a:cubicBezTo>
                    <a:pt x="131" y="47"/>
                    <a:pt x="130" y="48"/>
                    <a:pt x="129" y="50"/>
                  </a:cubicBezTo>
                  <a:cubicBezTo>
                    <a:pt x="131" y="51"/>
                    <a:pt x="132" y="51"/>
                    <a:pt x="134" y="51"/>
                  </a:cubicBezTo>
                  <a:cubicBezTo>
                    <a:pt x="139" y="51"/>
                    <a:pt x="139" y="51"/>
                    <a:pt x="139" y="51"/>
                  </a:cubicBezTo>
                  <a:cubicBezTo>
                    <a:pt x="141" y="51"/>
                    <a:pt x="142" y="53"/>
                    <a:pt x="144" y="53"/>
                  </a:cubicBezTo>
                  <a:cubicBezTo>
                    <a:pt x="146" y="53"/>
                    <a:pt x="147" y="52"/>
                    <a:pt x="148" y="52"/>
                  </a:cubicBezTo>
                  <a:cubicBezTo>
                    <a:pt x="149" y="51"/>
                    <a:pt x="150" y="51"/>
                    <a:pt x="151" y="50"/>
                  </a:cubicBezTo>
                  <a:cubicBezTo>
                    <a:pt x="151" y="49"/>
                    <a:pt x="151" y="49"/>
                    <a:pt x="151" y="49"/>
                  </a:cubicBezTo>
                  <a:cubicBezTo>
                    <a:pt x="150" y="48"/>
                    <a:pt x="148" y="48"/>
                    <a:pt x="147" y="48"/>
                  </a:cubicBezTo>
                  <a:cubicBezTo>
                    <a:pt x="145" y="48"/>
                    <a:pt x="145" y="47"/>
                    <a:pt x="144" y="47"/>
                  </a:cubicBezTo>
                  <a:cubicBezTo>
                    <a:pt x="143" y="47"/>
                    <a:pt x="142" y="47"/>
                    <a:pt x="141" y="47"/>
                  </a:cubicBezTo>
                  <a:cubicBezTo>
                    <a:pt x="137" y="46"/>
                    <a:pt x="135" y="46"/>
                    <a:pt x="132" y="44"/>
                  </a:cubicBezTo>
                  <a:close/>
                  <a:moveTo>
                    <a:pt x="87" y="30"/>
                  </a:moveTo>
                  <a:cubicBezTo>
                    <a:pt x="87" y="31"/>
                    <a:pt x="87" y="31"/>
                    <a:pt x="87" y="32"/>
                  </a:cubicBezTo>
                  <a:cubicBezTo>
                    <a:pt x="88" y="34"/>
                    <a:pt x="88" y="35"/>
                    <a:pt x="89" y="37"/>
                  </a:cubicBezTo>
                  <a:cubicBezTo>
                    <a:pt x="90" y="37"/>
                    <a:pt x="90" y="38"/>
                    <a:pt x="91" y="38"/>
                  </a:cubicBezTo>
                  <a:cubicBezTo>
                    <a:pt x="92" y="40"/>
                    <a:pt x="92" y="41"/>
                    <a:pt x="93" y="42"/>
                  </a:cubicBezTo>
                  <a:cubicBezTo>
                    <a:pt x="93" y="42"/>
                    <a:pt x="94" y="42"/>
                    <a:pt x="94" y="42"/>
                  </a:cubicBezTo>
                  <a:cubicBezTo>
                    <a:pt x="95" y="41"/>
                    <a:pt x="95" y="39"/>
                    <a:pt x="96" y="39"/>
                  </a:cubicBezTo>
                  <a:cubicBezTo>
                    <a:pt x="97" y="39"/>
                    <a:pt x="98" y="40"/>
                    <a:pt x="99" y="40"/>
                  </a:cubicBezTo>
                  <a:cubicBezTo>
                    <a:pt x="99" y="41"/>
                    <a:pt x="99" y="41"/>
                    <a:pt x="99" y="41"/>
                  </a:cubicBezTo>
                  <a:cubicBezTo>
                    <a:pt x="100" y="43"/>
                    <a:pt x="101" y="44"/>
                    <a:pt x="103" y="44"/>
                  </a:cubicBezTo>
                  <a:cubicBezTo>
                    <a:pt x="104" y="44"/>
                    <a:pt x="105" y="43"/>
                    <a:pt x="106" y="43"/>
                  </a:cubicBezTo>
                  <a:cubicBezTo>
                    <a:pt x="108" y="42"/>
                    <a:pt x="109" y="42"/>
                    <a:pt x="111" y="41"/>
                  </a:cubicBezTo>
                  <a:cubicBezTo>
                    <a:pt x="110" y="39"/>
                    <a:pt x="110" y="39"/>
                    <a:pt x="109" y="37"/>
                  </a:cubicBezTo>
                  <a:cubicBezTo>
                    <a:pt x="108" y="36"/>
                    <a:pt x="107" y="36"/>
                    <a:pt x="105" y="35"/>
                  </a:cubicBezTo>
                  <a:cubicBezTo>
                    <a:pt x="103" y="35"/>
                    <a:pt x="103" y="33"/>
                    <a:pt x="102" y="32"/>
                  </a:cubicBezTo>
                  <a:cubicBezTo>
                    <a:pt x="102" y="30"/>
                    <a:pt x="101" y="29"/>
                    <a:pt x="101" y="28"/>
                  </a:cubicBezTo>
                  <a:cubicBezTo>
                    <a:pt x="100" y="26"/>
                    <a:pt x="100" y="25"/>
                    <a:pt x="99" y="24"/>
                  </a:cubicBezTo>
                  <a:cubicBezTo>
                    <a:pt x="99" y="23"/>
                    <a:pt x="99" y="23"/>
                    <a:pt x="98" y="23"/>
                  </a:cubicBezTo>
                  <a:cubicBezTo>
                    <a:pt x="98" y="23"/>
                    <a:pt x="98" y="24"/>
                    <a:pt x="97" y="24"/>
                  </a:cubicBezTo>
                  <a:cubicBezTo>
                    <a:pt x="96" y="24"/>
                    <a:pt x="96" y="25"/>
                    <a:pt x="96" y="26"/>
                  </a:cubicBezTo>
                  <a:cubicBezTo>
                    <a:pt x="94" y="28"/>
                    <a:pt x="93" y="29"/>
                    <a:pt x="91" y="29"/>
                  </a:cubicBezTo>
                  <a:cubicBezTo>
                    <a:pt x="89" y="29"/>
                    <a:pt x="87" y="28"/>
                    <a:pt x="87" y="30"/>
                  </a:cubicBezTo>
                  <a:close/>
                  <a:moveTo>
                    <a:pt x="19" y="9"/>
                  </a:moveTo>
                  <a:cubicBezTo>
                    <a:pt x="21" y="9"/>
                    <a:pt x="22" y="9"/>
                    <a:pt x="23" y="10"/>
                  </a:cubicBezTo>
                  <a:cubicBezTo>
                    <a:pt x="24" y="11"/>
                    <a:pt x="25" y="11"/>
                    <a:pt x="26" y="12"/>
                  </a:cubicBezTo>
                  <a:cubicBezTo>
                    <a:pt x="27" y="13"/>
                    <a:pt x="28" y="14"/>
                    <a:pt x="29" y="15"/>
                  </a:cubicBezTo>
                  <a:cubicBezTo>
                    <a:pt x="31" y="15"/>
                    <a:pt x="31" y="16"/>
                    <a:pt x="33" y="16"/>
                  </a:cubicBezTo>
                  <a:cubicBezTo>
                    <a:pt x="35" y="16"/>
                    <a:pt x="35" y="14"/>
                    <a:pt x="36" y="12"/>
                  </a:cubicBezTo>
                  <a:cubicBezTo>
                    <a:pt x="37" y="11"/>
                    <a:pt x="38" y="10"/>
                    <a:pt x="39" y="8"/>
                  </a:cubicBezTo>
                  <a:cubicBezTo>
                    <a:pt x="39" y="6"/>
                    <a:pt x="40" y="4"/>
                    <a:pt x="40" y="2"/>
                  </a:cubicBezTo>
                  <a:cubicBezTo>
                    <a:pt x="40" y="1"/>
                    <a:pt x="39" y="1"/>
                    <a:pt x="39" y="1"/>
                  </a:cubicBezTo>
                  <a:cubicBezTo>
                    <a:pt x="38" y="0"/>
                    <a:pt x="37" y="0"/>
                    <a:pt x="36" y="0"/>
                  </a:cubicBezTo>
                  <a:cubicBezTo>
                    <a:pt x="34" y="0"/>
                    <a:pt x="32" y="0"/>
                    <a:pt x="30" y="0"/>
                  </a:cubicBezTo>
                  <a:cubicBezTo>
                    <a:pt x="29" y="0"/>
                    <a:pt x="28" y="0"/>
                    <a:pt x="27" y="0"/>
                  </a:cubicBezTo>
                  <a:cubicBezTo>
                    <a:pt x="24" y="1"/>
                    <a:pt x="23" y="3"/>
                    <a:pt x="21" y="6"/>
                  </a:cubicBezTo>
                  <a:cubicBezTo>
                    <a:pt x="21" y="7"/>
                    <a:pt x="20" y="8"/>
                    <a:pt x="19" y="9"/>
                  </a:cubicBezTo>
                  <a:close/>
                  <a:moveTo>
                    <a:pt x="0" y="16"/>
                  </a:moveTo>
                  <a:cubicBezTo>
                    <a:pt x="0" y="19"/>
                    <a:pt x="0" y="19"/>
                    <a:pt x="0" y="19"/>
                  </a:cubicBezTo>
                  <a:cubicBezTo>
                    <a:pt x="1" y="18"/>
                    <a:pt x="2" y="18"/>
                    <a:pt x="3" y="17"/>
                  </a:cubicBezTo>
                  <a:cubicBezTo>
                    <a:pt x="4" y="16"/>
                    <a:pt x="5" y="16"/>
                    <a:pt x="6" y="15"/>
                  </a:cubicBezTo>
                  <a:cubicBezTo>
                    <a:pt x="8" y="14"/>
                    <a:pt x="8" y="12"/>
                    <a:pt x="9" y="10"/>
                  </a:cubicBezTo>
                  <a:cubicBezTo>
                    <a:pt x="8" y="10"/>
                    <a:pt x="8" y="9"/>
                    <a:pt x="8" y="9"/>
                  </a:cubicBezTo>
                  <a:cubicBezTo>
                    <a:pt x="6" y="10"/>
                    <a:pt x="5" y="11"/>
                    <a:pt x="3" y="12"/>
                  </a:cubicBezTo>
                  <a:cubicBezTo>
                    <a:pt x="2" y="13"/>
                    <a:pt x="0" y="14"/>
                    <a:pt x="0" y="16"/>
                  </a:cubicBezTo>
                  <a:close/>
                </a:path>
              </a:pathLst>
            </a:custGeom>
            <a:grpFill/>
            <a:ln w="0" cap="flat">
              <a:solidFill>
                <a:schemeClr val="bg1">
                  <a:lumMod val="50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solidFill>
                  <a:schemeClr val="accent1"/>
                </a:solidFill>
              </a:endParaRPr>
            </a:p>
          </p:txBody>
        </p:sp>
      </p:grpSp>
      <p:sp>
        <p:nvSpPr>
          <p:cNvPr id="61" name="Star: 5 Points 60">
            <a:extLst>
              <a:ext uri="{FF2B5EF4-FFF2-40B4-BE49-F238E27FC236}">
                <a16:creationId xmlns:a16="http://schemas.microsoft.com/office/drawing/2014/main" id="{48CD39F8-C274-195C-2FCB-3A89E894C2C6}"/>
              </a:ext>
            </a:extLst>
          </p:cNvPr>
          <p:cNvSpPr/>
          <p:nvPr/>
        </p:nvSpPr>
        <p:spPr bwMode="auto">
          <a:xfrm>
            <a:off x="5399248" y="2412970"/>
            <a:ext cx="120020" cy="126066"/>
          </a:xfrm>
          <a:prstGeom prst="star5">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solidFill>
                <a:schemeClr val="accent1"/>
              </a:solidFill>
            </a:endParaRPr>
          </a:p>
        </p:txBody>
      </p:sp>
      <p:pic>
        <p:nvPicPr>
          <p:cNvPr id="63" name="Graphic 62" descr="Pin with solid fill">
            <a:extLst>
              <a:ext uri="{FF2B5EF4-FFF2-40B4-BE49-F238E27FC236}">
                <a16:creationId xmlns:a16="http://schemas.microsoft.com/office/drawing/2014/main" id="{694093B8-E7AE-97EC-7643-7C183ED89F6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2413628">
            <a:off x="6924406" y="1385334"/>
            <a:ext cx="537509" cy="467328"/>
          </a:xfrm>
          <a:prstGeom prst="rect">
            <a:avLst/>
          </a:prstGeom>
          <a:effectLst>
            <a:outerShdw blurRad="50800" dist="38100" dir="2700000" algn="tl" rotWithShape="0">
              <a:prstClr val="black">
                <a:alpha val="40000"/>
              </a:prstClr>
            </a:outerShdw>
          </a:effectLst>
        </p:spPr>
      </p:pic>
      <p:pic>
        <p:nvPicPr>
          <p:cNvPr id="64" name="Graphic 63" descr="Pin with solid fill">
            <a:extLst>
              <a:ext uri="{FF2B5EF4-FFF2-40B4-BE49-F238E27FC236}">
                <a16:creationId xmlns:a16="http://schemas.microsoft.com/office/drawing/2014/main" id="{32F07801-B675-A9AA-3999-A45548D09C5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2413628">
            <a:off x="5129292" y="1891683"/>
            <a:ext cx="567864" cy="493723"/>
          </a:xfrm>
          <a:prstGeom prst="rect">
            <a:avLst/>
          </a:prstGeom>
          <a:effectLst>
            <a:outerShdw blurRad="50800" dist="38100" dir="2700000" algn="tl" rotWithShape="0">
              <a:prstClr val="black">
                <a:alpha val="40000"/>
              </a:prstClr>
            </a:outerShdw>
          </a:effectLst>
        </p:spPr>
      </p:pic>
      <p:pic>
        <p:nvPicPr>
          <p:cNvPr id="65" name="Graphic 64" descr="Pin with solid fill">
            <a:extLst>
              <a:ext uri="{FF2B5EF4-FFF2-40B4-BE49-F238E27FC236}">
                <a16:creationId xmlns:a16="http://schemas.microsoft.com/office/drawing/2014/main" id="{F61847DE-2ECA-912A-3FD7-88490BFB78D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2413628">
            <a:off x="5729470" y="2442530"/>
            <a:ext cx="496759" cy="431897"/>
          </a:xfrm>
          <a:prstGeom prst="rect">
            <a:avLst/>
          </a:prstGeom>
          <a:effectLst>
            <a:outerShdw blurRad="50800" dist="38100" dir="2700000" algn="tl" rotWithShape="0">
              <a:prstClr val="black">
                <a:alpha val="40000"/>
              </a:prstClr>
            </a:outerShdw>
          </a:effectLst>
        </p:spPr>
      </p:pic>
      <p:pic>
        <p:nvPicPr>
          <p:cNvPr id="66" name="Graphic 65" descr="Pin with solid fill">
            <a:extLst>
              <a:ext uri="{FF2B5EF4-FFF2-40B4-BE49-F238E27FC236}">
                <a16:creationId xmlns:a16="http://schemas.microsoft.com/office/drawing/2014/main" id="{3C239E8A-80DB-A63E-CE1F-11CC2BC0FD9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rot="2413628">
            <a:off x="6427395" y="2209597"/>
            <a:ext cx="496759" cy="431897"/>
          </a:xfrm>
          <a:prstGeom prst="rect">
            <a:avLst/>
          </a:prstGeom>
          <a:effectLst>
            <a:outerShdw blurRad="50800" dist="38100" dir="2700000" algn="tl" rotWithShape="0">
              <a:prstClr val="black">
                <a:alpha val="40000"/>
              </a:prstClr>
            </a:outerShdw>
          </a:effectLst>
        </p:spPr>
      </p:pic>
      <p:sp>
        <p:nvSpPr>
          <p:cNvPr id="56" name="Star: 5 Points 55">
            <a:extLst>
              <a:ext uri="{FF2B5EF4-FFF2-40B4-BE49-F238E27FC236}">
                <a16:creationId xmlns:a16="http://schemas.microsoft.com/office/drawing/2014/main" id="{B45E328E-C743-95F5-D16A-621597981489}"/>
              </a:ext>
            </a:extLst>
          </p:cNvPr>
          <p:cNvSpPr/>
          <p:nvPr/>
        </p:nvSpPr>
        <p:spPr bwMode="auto">
          <a:xfrm>
            <a:off x="7317440" y="1823901"/>
            <a:ext cx="120020" cy="126066"/>
          </a:xfrm>
          <a:prstGeom prst="star5">
            <a:avLst/>
          </a:prstGeom>
          <a:solidFill>
            <a:schemeClr val="accent2"/>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solidFill>
                <a:schemeClr val="accent1"/>
              </a:solidFill>
            </a:endParaRPr>
          </a:p>
        </p:txBody>
      </p:sp>
      <p:pic>
        <p:nvPicPr>
          <p:cNvPr id="57" name="Graphic 56" descr="Pin with solid fill">
            <a:extLst>
              <a:ext uri="{FF2B5EF4-FFF2-40B4-BE49-F238E27FC236}">
                <a16:creationId xmlns:a16="http://schemas.microsoft.com/office/drawing/2014/main" id="{B5D11A48-8BD5-5D29-4A52-B6BBB05115B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rot="2413628">
            <a:off x="7094000" y="1410726"/>
            <a:ext cx="496759" cy="431897"/>
          </a:xfrm>
          <a:prstGeom prst="rect">
            <a:avLst/>
          </a:prstGeom>
          <a:effectLst>
            <a:outerShdw blurRad="50800" dist="38100" dir="2700000" algn="tl" rotWithShape="0">
              <a:prstClr val="black">
                <a:alpha val="40000"/>
              </a:prstClr>
            </a:outerShdw>
          </a:effectLst>
        </p:spPr>
      </p:pic>
      <p:sp>
        <p:nvSpPr>
          <p:cNvPr id="58" name="Star: 5 Points 57">
            <a:extLst>
              <a:ext uri="{FF2B5EF4-FFF2-40B4-BE49-F238E27FC236}">
                <a16:creationId xmlns:a16="http://schemas.microsoft.com/office/drawing/2014/main" id="{701B1B1A-0561-F75E-1375-CA6BF58FB603}"/>
              </a:ext>
            </a:extLst>
          </p:cNvPr>
          <p:cNvSpPr/>
          <p:nvPr/>
        </p:nvSpPr>
        <p:spPr bwMode="auto">
          <a:xfrm>
            <a:off x="6993662" y="2316923"/>
            <a:ext cx="120020" cy="126066"/>
          </a:xfrm>
          <a:prstGeom prst="star5">
            <a:avLst/>
          </a:prstGeom>
          <a:solidFill>
            <a:srgbClr val="21A7A7"/>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solidFill>
                <a:schemeClr val="accent1"/>
              </a:solidFill>
            </a:endParaRPr>
          </a:p>
        </p:txBody>
      </p:sp>
      <p:pic>
        <p:nvPicPr>
          <p:cNvPr id="59" name="Graphic 58" descr="Pin with solid fill">
            <a:extLst>
              <a:ext uri="{FF2B5EF4-FFF2-40B4-BE49-F238E27FC236}">
                <a16:creationId xmlns:a16="http://schemas.microsoft.com/office/drawing/2014/main" id="{5DE0F0DF-4FD6-0871-A0B8-1339DF1D4B4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rot="2413628">
            <a:off x="6766774" y="1911201"/>
            <a:ext cx="496759" cy="431897"/>
          </a:xfrm>
          <a:prstGeom prst="rect">
            <a:avLst/>
          </a:prstGeom>
          <a:effectLst>
            <a:outerShdw blurRad="50800" dist="38100" dir="2700000" algn="tl" rotWithShape="0">
              <a:prstClr val="black">
                <a:alpha val="40000"/>
              </a:prstClr>
            </a:outerShdw>
          </a:effectLst>
        </p:spPr>
      </p:pic>
      <p:pic>
        <p:nvPicPr>
          <p:cNvPr id="60" name="Graphic 59" descr="Pin with solid fill">
            <a:extLst>
              <a:ext uri="{FF2B5EF4-FFF2-40B4-BE49-F238E27FC236}">
                <a16:creationId xmlns:a16="http://schemas.microsoft.com/office/drawing/2014/main" id="{97FD3115-F217-A42E-45CC-EB19F90CF76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2413628">
            <a:off x="6312035" y="1604235"/>
            <a:ext cx="537509" cy="467328"/>
          </a:xfrm>
          <a:prstGeom prst="rect">
            <a:avLst/>
          </a:prstGeom>
          <a:effectLst>
            <a:outerShdw blurRad="50800" dist="38100" dir="2700000" algn="tl" rotWithShape="0">
              <a:prstClr val="black">
                <a:alpha val="40000"/>
              </a:prstClr>
            </a:outerShdw>
          </a:effectLst>
        </p:spPr>
      </p:pic>
      <p:pic>
        <p:nvPicPr>
          <p:cNvPr id="62" name="Graphic 61" descr="Pin with solid fill">
            <a:extLst>
              <a:ext uri="{FF2B5EF4-FFF2-40B4-BE49-F238E27FC236}">
                <a16:creationId xmlns:a16="http://schemas.microsoft.com/office/drawing/2014/main" id="{C727E7C4-5DD3-6282-4CAB-7D3566F1791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2413628">
            <a:off x="4516486" y="1878556"/>
            <a:ext cx="537509" cy="4673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7368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ppt_w</p:attrName>
                                        </p:attrNameLst>
                                      </p:cBhvr>
                                      <p:tavLst>
                                        <p:tav tm="0">
                                          <p:val>
                                            <p:fltVal val="0"/>
                                          </p:val>
                                        </p:tav>
                                        <p:tav tm="100000">
                                          <p:val>
                                            <p:strVal val="#ppt_w"/>
                                          </p:val>
                                        </p:tav>
                                      </p:tavLst>
                                    </p:anim>
                                    <p:anim calcmode="lin" valueType="num">
                                      <p:cBhvr>
                                        <p:cTn id="8" dur="500" fill="hold"/>
                                        <p:tgtEl>
                                          <p:spTgt spid="89"/>
                                        </p:tgtEl>
                                        <p:attrNameLst>
                                          <p:attrName>ppt_h</p:attrName>
                                        </p:attrNameLst>
                                      </p:cBhvr>
                                      <p:tavLst>
                                        <p:tav tm="0">
                                          <p:val>
                                            <p:fltVal val="0"/>
                                          </p:val>
                                        </p:tav>
                                        <p:tav tm="100000">
                                          <p:val>
                                            <p:strVal val="#ppt_h"/>
                                          </p:val>
                                        </p:tav>
                                      </p:tavLst>
                                    </p:anim>
                                    <p:animEffect transition="in" filter="fade">
                                      <p:cBhvr>
                                        <p:cTn id="9" dur="500"/>
                                        <p:tgtEl>
                                          <p:spTgt spid="8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8"/>
                                        </p:tgtEl>
                                        <p:attrNameLst>
                                          <p:attrName>style.visibility</p:attrName>
                                        </p:attrNameLst>
                                      </p:cBhvr>
                                      <p:to>
                                        <p:strVal val="visible"/>
                                      </p:to>
                                    </p:set>
                                    <p:anim calcmode="lin" valueType="num">
                                      <p:cBhvr>
                                        <p:cTn id="12" dur="500" fill="hold"/>
                                        <p:tgtEl>
                                          <p:spTgt spid="88"/>
                                        </p:tgtEl>
                                        <p:attrNameLst>
                                          <p:attrName>ppt_w</p:attrName>
                                        </p:attrNameLst>
                                      </p:cBhvr>
                                      <p:tavLst>
                                        <p:tav tm="0">
                                          <p:val>
                                            <p:fltVal val="0"/>
                                          </p:val>
                                        </p:tav>
                                        <p:tav tm="100000">
                                          <p:val>
                                            <p:strVal val="#ppt_w"/>
                                          </p:val>
                                        </p:tav>
                                      </p:tavLst>
                                    </p:anim>
                                    <p:anim calcmode="lin" valueType="num">
                                      <p:cBhvr>
                                        <p:cTn id="13" dur="500" fill="hold"/>
                                        <p:tgtEl>
                                          <p:spTgt spid="88"/>
                                        </p:tgtEl>
                                        <p:attrNameLst>
                                          <p:attrName>ppt_h</p:attrName>
                                        </p:attrNameLst>
                                      </p:cBhvr>
                                      <p:tavLst>
                                        <p:tav tm="0">
                                          <p:val>
                                            <p:fltVal val="0"/>
                                          </p:val>
                                        </p:tav>
                                        <p:tav tm="100000">
                                          <p:val>
                                            <p:strVal val="#ppt_h"/>
                                          </p:val>
                                        </p:tav>
                                      </p:tavLst>
                                    </p:anim>
                                    <p:animEffect transition="in" filter="fade">
                                      <p:cBhvr>
                                        <p:cTn id="14" dur="500"/>
                                        <p:tgtEl>
                                          <p:spTgt spid="8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6"/>
                                        </p:tgtEl>
                                        <p:attrNameLst>
                                          <p:attrName>style.visibility</p:attrName>
                                        </p:attrNameLst>
                                      </p:cBhvr>
                                      <p:to>
                                        <p:strVal val="visible"/>
                                      </p:to>
                                    </p:set>
                                    <p:anim calcmode="lin" valueType="num">
                                      <p:cBhvr>
                                        <p:cTn id="17" dur="500" fill="hold"/>
                                        <p:tgtEl>
                                          <p:spTgt spid="106"/>
                                        </p:tgtEl>
                                        <p:attrNameLst>
                                          <p:attrName>ppt_w</p:attrName>
                                        </p:attrNameLst>
                                      </p:cBhvr>
                                      <p:tavLst>
                                        <p:tav tm="0">
                                          <p:val>
                                            <p:fltVal val="0"/>
                                          </p:val>
                                        </p:tav>
                                        <p:tav tm="100000">
                                          <p:val>
                                            <p:strVal val="#ppt_w"/>
                                          </p:val>
                                        </p:tav>
                                      </p:tavLst>
                                    </p:anim>
                                    <p:anim calcmode="lin" valueType="num">
                                      <p:cBhvr>
                                        <p:cTn id="18" dur="500" fill="hold"/>
                                        <p:tgtEl>
                                          <p:spTgt spid="106"/>
                                        </p:tgtEl>
                                        <p:attrNameLst>
                                          <p:attrName>ppt_h</p:attrName>
                                        </p:attrNameLst>
                                      </p:cBhvr>
                                      <p:tavLst>
                                        <p:tav tm="0">
                                          <p:val>
                                            <p:fltVal val="0"/>
                                          </p:val>
                                        </p:tav>
                                        <p:tav tm="100000">
                                          <p:val>
                                            <p:strVal val="#ppt_h"/>
                                          </p:val>
                                        </p:tav>
                                      </p:tavLst>
                                    </p:anim>
                                    <p:animEffect transition="in" filter="fade">
                                      <p:cBhvr>
                                        <p:cTn id="19" dur="500"/>
                                        <p:tgtEl>
                                          <p:spTgt spid="10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3"/>
                                        </p:tgtEl>
                                        <p:attrNameLst>
                                          <p:attrName>style.visibility</p:attrName>
                                        </p:attrNameLst>
                                      </p:cBhvr>
                                      <p:to>
                                        <p:strVal val="visible"/>
                                      </p:to>
                                    </p:set>
                                    <p:anim calcmode="lin" valueType="num">
                                      <p:cBhvr>
                                        <p:cTn id="22" dur="500" fill="hold"/>
                                        <p:tgtEl>
                                          <p:spTgt spid="103"/>
                                        </p:tgtEl>
                                        <p:attrNameLst>
                                          <p:attrName>ppt_w</p:attrName>
                                        </p:attrNameLst>
                                      </p:cBhvr>
                                      <p:tavLst>
                                        <p:tav tm="0">
                                          <p:val>
                                            <p:fltVal val="0"/>
                                          </p:val>
                                        </p:tav>
                                        <p:tav tm="100000">
                                          <p:val>
                                            <p:strVal val="#ppt_w"/>
                                          </p:val>
                                        </p:tav>
                                      </p:tavLst>
                                    </p:anim>
                                    <p:anim calcmode="lin" valueType="num">
                                      <p:cBhvr>
                                        <p:cTn id="23" dur="500" fill="hold"/>
                                        <p:tgtEl>
                                          <p:spTgt spid="103"/>
                                        </p:tgtEl>
                                        <p:attrNameLst>
                                          <p:attrName>ppt_h</p:attrName>
                                        </p:attrNameLst>
                                      </p:cBhvr>
                                      <p:tavLst>
                                        <p:tav tm="0">
                                          <p:val>
                                            <p:fltVal val="0"/>
                                          </p:val>
                                        </p:tav>
                                        <p:tav tm="100000">
                                          <p:val>
                                            <p:strVal val="#ppt_h"/>
                                          </p:val>
                                        </p:tav>
                                      </p:tavLst>
                                    </p:anim>
                                    <p:animEffect transition="in" filter="fade">
                                      <p:cBhvr>
                                        <p:cTn id="24" dur="500"/>
                                        <p:tgtEl>
                                          <p:spTgt spid="10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8"/>
                                        </p:tgtEl>
                                        <p:attrNameLst>
                                          <p:attrName>style.visibility</p:attrName>
                                        </p:attrNameLst>
                                      </p:cBhvr>
                                      <p:to>
                                        <p:strVal val="visible"/>
                                      </p:to>
                                    </p:set>
                                    <p:anim calcmode="lin" valueType="num">
                                      <p:cBhvr>
                                        <p:cTn id="27" dur="500" fill="hold"/>
                                        <p:tgtEl>
                                          <p:spTgt spid="108"/>
                                        </p:tgtEl>
                                        <p:attrNameLst>
                                          <p:attrName>ppt_w</p:attrName>
                                        </p:attrNameLst>
                                      </p:cBhvr>
                                      <p:tavLst>
                                        <p:tav tm="0">
                                          <p:val>
                                            <p:fltVal val="0"/>
                                          </p:val>
                                        </p:tav>
                                        <p:tav tm="100000">
                                          <p:val>
                                            <p:strVal val="#ppt_w"/>
                                          </p:val>
                                        </p:tav>
                                      </p:tavLst>
                                    </p:anim>
                                    <p:anim calcmode="lin" valueType="num">
                                      <p:cBhvr>
                                        <p:cTn id="28" dur="500" fill="hold"/>
                                        <p:tgtEl>
                                          <p:spTgt spid="108"/>
                                        </p:tgtEl>
                                        <p:attrNameLst>
                                          <p:attrName>ppt_h</p:attrName>
                                        </p:attrNameLst>
                                      </p:cBhvr>
                                      <p:tavLst>
                                        <p:tav tm="0">
                                          <p:val>
                                            <p:fltVal val="0"/>
                                          </p:val>
                                        </p:tav>
                                        <p:tav tm="100000">
                                          <p:val>
                                            <p:strVal val="#ppt_h"/>
                                          </p:val>
                                        </p:tav>
                                      </p:tavLst>
                                    </p:anim>
                                    <p:animEffect transition="in" filter="fade">
                                      <p:cBhvr>
                                        <p:cTn id="29" dur="500"/>
                                        <p:tgtEl>
                                          <p:spTgt spid="10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7"/>
                                        </p:tgtEl>
                                        <p:attrNameLst>
                                          <p:attrName>style.visibility</p:attrName>
                                        </p:attrNameLst>
                                      </p:cBhvr>
                                      <p:to>
                                        <p:strVal val="visible"/>
                                      </p:to>
                                    </p:set>
                                    <p:anim calcmode="lin" valueType="num">
                                      <p:cBhvr>
                                        <p:cTn id="32" dur="500" fill="hold"/>
                                        <p:tgtEl>
                                          <p:spTgt spid="107"/>
                                        </p:tgtEl>
                                        <p:attrNameLst>
                                          <p:attrName>ppt_w</p:attrName>
                                        </p:attrNameLst>
                                      </p:cBhvr>
                                      <p:tavLst>
                                        <p:tav tm="0">
                                          <p:val>
                                            <p:fltVal val="0"/>
                                          </p:val>
                                        </p:tav>
                                        <p:tav tm="100000">
                                          <p:val>
                                            <p:strVal val="#ppt_w"/>
                                          </p:val>
                                        </p:tav>
                                      </p:tavLst>
                                    </p:anim>
                                    <p:anim calcmode="lin" valueType="num">
                                      <p:cBhvr>
                                        <p:cTn id="33" dur="500" fill="hold"/>
                                        <p:tgtEl>
                                          <p:spTgt spid="107"/>
                                        </p:tgtEl>
                                        <p:attrNameLst>
                                          <p:attrName>ppt_h</p:attrName>
                                        </p:attrNameLst>
                                      </p:cBhvr>
                                      <p:tavLst>
                                        <p:tav tm="0">
                                          <p:val>
                                            <p:fltVal val="0"/>
                                          </p:val>
                                        </p:tav>
                                        <p:tav tm="100000">
                                          <p:val>
                                            <p:strVal val="#ppt_h"/>
                                          </p:val>
                                        </p:tav>
                                      </p:tavLst>
                                    </p:anim>
                                    <p:animEffect transition="in" filter="fade">
                                      <p:cBhvr>
                                        <p:cTn id="34"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p:bldP spid="103" grpId="0" animBg="1"/>
      <p:bldP spid="106" grpId="0"/>
      <p:bldP spid="107" grpId="0" animBg="1"/>
      <p:bldP spid="108" grpId="0"/>
    </p:bldLst>
  </p:timing>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C3F92-F1EA-986B-98A9-43371A74CA70}"/>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EFD06CF4-50E9-3971-A2ED-3D65D0AF210B}"/>
              </a:ext>
            </a:extLst>
          </p:cNvPr>
          <p:cNvGrpSpPr/>
          <p:nvPr/>
        </p:nvGrpSpPr>
        <p:grpSpPr>
          <a:xfrm>
            <a:off x="6709337" y="3896139"/>
            <a:ext cx="1798559" cy="955323"/>
            <a:chOff x="1446212" y="1277938"/>
            <a:chExt cx="4713288" cy="3079750"/>
          </a:xfrm>
          <a:solidFill>
            <a:schemeClr val="bg1">
              <a:lumMod val="95000"/>
              <a:alpha val="95000"/>
            </a:schemeClr>
          </a:solidFill>
        </p:grpSpPr>
        <p:sp>
          <p:nvSpPr>
            <p:cNvPr id="5" name="Freeform 5">
              <a:extLst>
                <a:ext uri="{FF2B5EF4-FFF2-40B4-BE49-F238E27FC236}">
                  <a16:creationId xmlns:a16="http://schemas.microsoft.com/office/drawing/2014/main" id="{EB1C2621-5C7F-B474-8EC3-A6386E89EC3F}"/>
                </a:ext>
              </a:extLst>
            </p:cNvPr>
            <p:cNvSpPr>
              <a:spLocks/>
            </p:cNvSpPr>
            <p:nvPr/>
          </p:nvSpPr>
          <p:spPr bwMode="auto">
            <a:xfrm>
              <a:off x="4832350" y="3446463"/>
              <a:ext cx="779463" cy="614363"/>
            </a:xfrm>
            <a:custGeom>
              <a:avLst/>
              <a:gdLst/>
              <a:ahLst/>
              <a:cxnLst>
                <a:cxn ang="0">
                  <a:pos x="0" y="71"/>
                </a:cxn>
                <a:cxn ang="0">
                  <a:pos x="7" y="91"/>
                </a:cxn>
                <a:cxn ang="0">
                  <a:pos x="10" y="107"/>
                </a:cxn>
                <a:cxn ang="0">
                  <a:pos x="23" y="100"/>
                </a:cxn>
                <a:cxn ang="0">
                  <a:pos x="38" y="88"/>
                </a:cxn>
                <a:cxn ang="0">
                  <a:pos x="58" y="88"/>
                </a:cxn>
                <a:cxn ang="0">
                  <a:pos x="96" y="91"/>
                </a:cxn>
                <a:cxn ang="0">
                  <a:pos x="123" y="98"/>
                </a:cxn>
                <a:cxn ang="0">
                  <a:pos x="143" y="112"/>
                </a:cxn>
                <a:cxn ang="0">
                  <a:pos x="150" y="124"/>
                </a:cxn>
                <a:cxn ang="0">
                  <a:pos x="182" y="113"/>
                </a:cxn>
                <a:cxn ang="0">
                  <a:pos x="197" y="98"/>
                </a:cxn>
                <a:cxn ang="0">
                  <a:pos x="217" y="88"/>
                </a:cxn>
                <a:cxn ang="0">
                  <a:pos x="232" y="89"/>
                </a:cxn>
                <a:cxn ang="0">
                  <a:pos x="249" y="102"/>
                </a:cxn>
                <a:cxn ang="0">
                  <a:pos x="261" y="119"/>
                </a:cxn>
                <a:cxn ang="0">
                  <a:pos x="307" y="151"/>
                </a:cxn>
                <a:cxn ang="0">
                  <a:pos x="314" y="184"/>
                </a:cxn>
                <a:cxn ang="0">
                  <a:pos x="316" y="219"/>
                </a:cxn>
                <a:cxn ang="0">
                  <a:pos x="326" y="228"/>
                </a:cxn>
                <a:cxn ang="0">
                  <a:pos x="339" y="234"/>
                </a:cxn>
                <a:cxn ang="0">
                  <a:pos x="337" y="257"/>
                </a:cxn>
                <a:cxn ang="0">
                  <a:pos x="359" y="286"/>
                </a:cxn>
                <a:cxn ang="0">
                  <a:pos x="369" y="284"/>
                </a:cxn>
                <a:cxn ang="0">
                  <a:pos x="385" y="303"/>
                </a:cxn>
                <a:cxn ang="0">
                  <a:pos x="401" y="321"/>
                </a:cxn>
                <a:cxn ang="0">
                  <a:pos x="419" y="351"/>
                </a:cxn>
                <a:cxn ang="0">
                  <a:pos x="459" y="382"/>
                </a:cxn>
                <a:cxn ang="0">
                  <a:pos x="461" y="392"/>
                </a:cxn>
                <a:cxn ang="0">
                  <a:pos x="465" y="398"/>
                </a:cxn>
                <a:cxn ang="0">
                  <a:pos x="495" y="383"/>
                </a:cxn>
                <a:cxn ang="0">
                  <a:pos x="502" y="339"/>
                </a:cxn>
                <a:cxn ang="0">
                  <a:pos x="503" y="286"/>
                </a:cxn>
                <a:cxn ang="0">
                  <a:pos x="491" y="242"/>
                </a:cxn>
                <a:cxn ang="0">
                  <a:pos x="483" y="219"/>
                </a:cxn>
                <a:cxn ang="0">
                  <a:pos x="455" y="175"/>
                </a:cxn>
                <a:cxn ang="0">
                  <a:pos x="436" y="143"/>
                </a:cxn>
                <a:cxn ang="0">
                  <a:pos x="441" y="135"/>
                </a:cxn>
                <a:cxn ang="0">
                  <a:pos x="417" y="99"/>
                </a:cxn>
                <a:cxn ang="0">
                  <a:pos x="396" y="66"/>
                </a:cxn>
                <a:cxn ang="0">
                  <a:pos x="379" y="20"/>
                </a:cxn>
                <a:cxn ang="0">
                  <a:pos x="368" y="50"/>
                </a:cxn>
                <a:cxn ang="0">
                  <a:pos x="369" y="23"/>
                </a:cxn>
                <a:cxn ang="0">
                  <a:pos x="375" y="0"/>
                </a:cxn>
                <a:cxn ang="0">
                  <a:pos x="364" y="4"/>
                </a:cxn>
                <a:cxn ang="0">
                  <a:pos x="350" y="3"/>
                </a:cxn>
                <a:cxn ang="0">
                  <a:pos x="333" y="20"/>
                </a:cxn>
                <a:cxn ang="0">
                  <a:pos x="219" y="41"/>
                </a:cxn>
                <a:cxn ang="0">
                  <a:pos x="144" y="29"/>
                </a:cxn>
              </a:cxnLst>
              <a:rect l="0" t="0" r="r" b="b"/>
              <a:pathLst>
                <a:path w="505" h="398">
                  <a:moveTo>
                    <a:pt x="144" y="29"/>
                  </a:moveTo>
                  <a:cubicBezTo>
                    <a:pt x="3" y="58"/>
                    <a:pt x="3" y="58"/>
                    <a:pt x="3" y="58"/>
                  </a:cubicBezTo>
                  <a:cubicBezTo>
                    <a:pt x="2" y="63"/>
                    <a:pt x="0" y="66"/>
                    <a:pt x="0" y="71"/>
                  </a:cubicBezTo>
                  <a:cubicBezTo>
                    <a:pt x="0" y="74"/>
                    <a:pt x="0" y="77"/>
                    <a:pt x="2" y="79"/>
                  </a:cubicBezTo>
                  <a:cubicBezTo>
                    <a:pt x="4" y="81"/>
                    <a:pt x="7" y="82"/>
                    <a:pt x="7" y="84"/>
                  </a:cubicBezTo>
                  <a:cubicBezTo>
                    <a:pt x="8" y="87"/>
                    <a:pt x="7" y="88"/>
                    <a:pt x="7" y="91"/>
                  </a:cubicBezTo>
                  <a:cubicBezTo>
                    <a:pt x="7" y="94"/>
                    <a:pt x="7" y="95"/>
                    <a:pt x="8" y="98"/>
                  </a:cubicBezTo>
                  <a:cubicBezTo>
                    <a:pt x="9" y="101"/>
                    <a:pt x="9" y="103"/>
                    <a:pt x="10" y="107"/>
                  </a:cubicBezTo>
                  <a:cubicBezTo>
                    <a:pt x="10" y="107"/>
                    <a:pt x="10" y="107"/>
                    <a:pt x="10" y="107"/>
                  </a:cubicBezTo>
                  <a:cubicBezTo>
                    <a:pt x="12" y="107"/>
                    <a:pt x="13" y="107"/>
                    <a:pt x="15" y="107"/>
                  </a:cubicBezTo>
                  <a:cubicBezTo>
                    <a:pt x="17" y="107"/>
                    <a:pt x="19" y="107"/>
                    <a:pt x="21" y="106"/>
                  </a:cubicBezTo>
                  <a:cubicBezTo>
                    <a:pt x="23" y="105"/>
                    <a:pt x="23" y="103"/>
                    <a:pt x="23" y="100"/>
                  </a:cubicBezTo>
                  <a:cubicBezTo>
                    <a:pt x="24" y="97"/>
                    <a:pt x="24" y="94"/>
                    <a:pt x="24" y="91"/>
                  </a:cubicBezTo>
                  <a:cubicBezTo>
                    <a:pt x="26" y="91"/>
                    <a:pt x="26" y="91"/>
                    <a:pt x="27" y="91"/>
                  </a:cubicBezTo>
                  <a:cubicBezTo>
                    <a:pt x="32" y="91"/>
                    <a:pt x="34" y="88"/>
                    <a:pt x="38" y="88"/>
                  </a:cubicBezTo>
                  <a:cubicBezTo>
                    <a:pt x="40" y="88"/>
                    <a:pt x="40" y="90"/>
                    <a:pt x="42" y="90"/>
                  </a:cubicBezTo>
                  <a:cubicBezTo>
                    <a:pt x="44" y="91"/>
                    <a:pt x="46" y="91"/>
                    <a:pt x="48" y="91"/>
                  </a:cubicBezTo>
                  <a:cubicBezTo>
                    <a:pt x="52" y="91"/>
                    <a:pt x="54" y="90"/>
                    <a:pt x="58" y="88"/>
                  </a:cubicBezTo>
                  <a:cubicBezTo>
                    <a:pt x="63" y="86"/>
                    <a:pt x="67" y="84"/>
                    <a:pt x="73" y="84"/>
                  </a:cubicBezTo>
                  <a:cubicBezTo>
                    <a:pt x="79" y="84"/>
                    <a:pt x="82" y="88"/>
                    <a:pt x="88" y="90"/>
                  </a:cubicBezTo>
                  <a:cubicBezTo>
                    <a:pt x="91" y="91"/>
                    <a:pt x="93" y="90"/>
                    <a:pt x="96" y="91"/>
                  </a:cubicBezTo>
                  <a:cubicBezTo>
                    <a:pt x="100" y="91"/>
                    <a:pt x="103" y="93"/>
                    <a:pt x="107" y="94"/>
                  </a:cubicBezTo>
                  <a:cubicBezTo>
                    <a:pt x="118" y="93"/>
                    <a:pt x="118" y="93"/>
                    <a:pt x="118" y="93"/>
                  </a:cubicBezTo>
                  <a:cubicBezTo>
                    <a:pt x="121" y="94"/>
                    <a:pt x="122" y="95"/>
                    <a:pt x="123" y="98"/>
                  </a:cubicBezTo>
                  <a:cubicBezTo>
                    <a:pt x="124" y="100"/>
                    <a:pt x="124" y="102"/>
                    <a:pt x="125" y="104"/>
                  </a:cubicBezTo>
                  <a:cubicBezTo>
                    <a:pt x="128" y="107"/>
                    <a:pt x="131" y="107"/>
                    <a:pt x="135" y="108"/>
                  </a:cubicBezTo>
                  <a:cubicBezTo>
                    <a:pt x="139" y="109"/>
                    <a:pt x="141" y="110"/>
                    <a:pt x="143" y="112"/>
                  </a:cubicBezTo>
                  <a:cubicBezTo>
                    <a:pt x="144" y="115"/>
                    <a:pt x="144" y="118"/>
                    <a:pt x="146" y="120"/>
                  </a:cubicBezTo>
                  <a:cubicBezTo>
                    <a:pt x="148" y="122"/>
                    <a:pt x="150" y="123"/>
                    <a:pt x="152" y="124"/>
                  </a:cubicBezTo>
                  <a:cubicBezTo>
                    <a:pt x="150" y="124"/>
                    <a:pt x="150" y="124"/>
                    <a:pt x="150" y="124"/>
                  </a:cubicBezTo>
                  <a:cubicBezTo>
                    <a:pt x="156" y="123"/>
                    <a:pt x="161" y="121"/>
                    <a:pt x="166" y="118"/>
                  </a:cubicBezTo>
                  <a:cubicBezTo>
                    <a:pt x="169" y="117"/>
                    <a:pt x="171" y="116"/>
                    <a:pt x="174" y="115"/>
                  </a:cubicBezTo>
                  <a:cubicBezTo>
                    <a:pt x="177" y="114"/>
                    <a:pt x="180" y="115"/>
                    <a:pt x="182" y="113"/>
                  </a:cubicBezTo>
                  <a:cubicBezTo>
                    <a:pt x="184" y="111"/>
                    <a:pt x="185" y="107"/>
                    <a:pt x="188" y="106"/>
                  </a:cubicBezTo>
                  <a:cubicBezTo>
                    <a:pt x="190" y="105"/>
                    <a:pt x="193" y="106"/>
                    <a:pt x="195" y="104"/>
                  </a:cubicBezTo>
                  <a:cubicBezTo>
                    <a:pt x="197" y="103"/>
                    <a:pt x="197" y="101"/>
                    <a:pt x="197" y="98"/>
                  </a:cubicBezTo>
                  <a:cubicBezTo>
                    <a:pt x="197" y="95"/>
                    <a:pt x="197" y="93"/>
                    <a:pt x="197" y="90"/>
                  </a:cubicBezTo>
                  <a:cubicBezTo>
                    <a:pt x="201" y="90"/>
                    <a:pt x="203" y="88"/>
                    <a:pt x="207" y="88"/>
                  </a:cubicBezTo>
                  <a:cubicBezTo>
                    <a:pt x="217" y="88"/>
                    <a:pt x="217" y="88"/>
                    <a:pt x="217" y="88"/>
                  </a:cubicBezTo>
                  <a:cubicBezTo>
                    <a:pt x="218" y="88"/>
                    <a:pt x="219" y="89"/>
                    <a:pt x="221" y="89"/>
                  </a:cubicBezTo>
                  <a:cubicBezTo>
                    <a:pt x="222" y="89"/>
                    <a:pt x="223" y="87"/>
                    <a:pt x="224" y="87"/>
                  </a:cubicBezTo>
                  <a:cubicBezTo>
                    <a:pt x="227" y="87"/>
                    <a:pt x="229" y="89"/>
                    <a:pt x="232" y="89"/>
                  </a:cubicBezTo>
                  <a:cubicBezTo>
                    <a:pt x="235" y="90"/>
                    <a:pt x="238" y="89"/>
                    <a:pt x="240" y="91"/>
                  </a:cubicBezTo>
                  <a:cubicBezTo>
                    <a:pt x="240" y="92"/>
                    <a:pt x="240" y="92"/>
                    <a:pt x="241" y="93"/>
                  </a:cubicBezTo>
                  <a:cubicBezTo>
                    <a:pt x="244" y="96"/>
                    <a:pt x="246" y="98"/>
                    <a:pt x="249" y="102"/>
                  </a:cubicBezTo>
                  <a:cubicBezTo>
                    <a:pt x="251" y="105"/>
                    <a:pt x="253" y="107"/>
                    <a:pt x="254" y="111"/>
                  </a:cubicBezTo>
                  <a:cubicBezTo>
                    <a:pt x="255" y="113"/>
                    <a:pt x="254" y="114"/>
                    <a:pt x="254" y="115"/>
                  </a:cubicBezTo>
                  <a:cubicBezTo>
                    <a:pt x="255" y="118"/>
                    <a:pt x="258" y="118"/>
                    <a:pt x="261" y="119"/>
                  </a:cubicBezTo>
                  <a:cubicBezTo>
                    <a:pt x="263" y="120"/>
                    <a:pt x="265" y="121"/>
                    <a:pt x="267" y="123"/>
                  </a:cubicBezTo>
                  <a:cubicBezTo>
                    <a:pt x="277" y="128"/>
                    <a:pt x="284" y="131"/>
                    <a:pt x="294" y="136"/>
                  </a:cubicBezTo>
                  <a:cubicBezTo>
                    <a:pt x="301" y="140"/>
                    <a:pt x="304" y="144"/>
                    <a:pt x="307" y="151"/>
                  </a:cubicBezTo>
                  <a:cubicBezTo>
                    <a:pt x="308" y="154"/>
                    <a:pt x="311" y="155"/>
                    <a:pt x="311" y="159"/>
                  </a:cubicBezTo>
                  <a:cubicBezTo>
                    <a:pt x="311" y="169"/>
                    <a:pt x="311" y="169"/>
                    <a:pt x="311" y="169"/>
                  </a:cubicBezTo>
                  <a:cubicBezTo>
                    <a:pt x="311" y="175"/>
                    <a:pt x="314" y="178"/>
                    <a:pt x="314" y="184"/>
                  </a:cubicBezTo>
                  <a:cubicBezTo>
                    <a:pt x="314" y="191"/>
                    <a:pt x="313" y="195"/>
                    <a:pt x="313" y="201"/>
                  </a:cubicBezTo>
                  <a:cubicBezTo>
                    <a:pt x="313" y="204"/>
                    <a:pt x="313" y="204"/>
                    <a:pt x="313" y="204"/>
                  </a:cubicBezTo>
                  <a:cubicBezTo>
                    <a:pt x="313" y="210"/>
                    <a:pt x="315" y="213"/>
                    <a:pt x="316" y="219"/>
                  </a:cubicBezTo>
                  <a:cubicBezTo>
                    <a:pt x="316" y="222"/>
                    <a:pt x="317" y="224"/>
                    <a:pt x="318" y="226"/>
                  </a:cubicBezTo>
                  <a:cubicBezTo>
                    <a:pt x="319" y="228"/>
                    <a:pt x="318" y="230"/>
                    <a:pt x="320" y="230"/>
                  </a:cubicBezTo>
                  <a:cubicBezTo>
                    <a:pt x="323" y="230"/>
                    <a:pt x="325" y="230"/>
                    <a:pt x="326" y="228"/>
                  </a:cubicBezTo>
                  <a:cubicBezTo>
                    <a:pt x="327" y="226"/>
                    <a:pt x="327" y="224"/>
                    <a:pt x="328" y="222"/>
                  </a:cubicBezTo>
                  <a:cubicBezTo>
                    <a:pt x="332" y="223"/>
                    <a:pt x="335" y="223"/>
                    <a:pt x="338" y="226"/>
                  </a:cubicBezTo>
                  <a:cubicBezTo>
                    <a:pt x="339" y="229"/>
                    <a:pt x="339" y="231"/>
                    <a:pt x="339" y="234"/>
                  </a:cubicBezTo>
                  <a:cubicBezTo>
                    <a:pt x="339" y="238"/>
                    <a:pt x="338" y="241"/>
                    <a:pt x="337" y="244"/>
                  </a:cubicBezTo>
                  <a:cubicBezTo>
                    <a:pt x="335" y="247"/>
                    <a:pt x="333" y="248"/>
                    <a:pt x="333" y="252"/>
                  </a:cubicBezTo>
                  <a:cubicBezTo>
                    <a:pt x="333" y="254"/>
                    <a:pt x="335" y="255"/>
                    <a:pt x="337" y="257"/>
                  </a:cubicBezTo>
                  <a:cubicBezTo>
                    <a:pt x="338" y="259"/>
                    <a:pt x="339" y="260"/>
                    <a:pt x="339" y="263"/>
                  </a:cubicBezTo>
                  <a:cubicBezTo>
                    <a:pt x="341" y="268"/>
                    <a:pt x="342" y="270"/>
                    <a:pt x="344" y="274"/>
                  </a:cubicBezTo>
                  <a:cubicBezTo>
                    <a:pt x="348" y="280"/>
                    <a:pt x="353" y="282"/>
                    <a:pt x="359" y="286"/>
                  </a:cubicBezTo>
                  <a:cubicBezTo>
                    <a:pt x="361" y="287"/>
                    <a:pt x="362" y="289"/>
                    <a:pt x="365" y="290"/>
                  </a:cubicBezTo>
                  <a:cubicBezTo>
                    <a:pt x="366" y="289"/>
                    <a:pt x="366" y="287"/>
                    <a:pt x="368" y="285"/>
                  </a:cubicBezTo>
                  <a:cubicBezTo>
                    <a:pt x="368" y="284"/>
                    <a:pt x="369" y="284"/>
                    <a:pt x="369" y="284"/>
                  </a:cubicBezTo>
                  <a:cubicBezTo>
                    <a:pt x="375" y="284"/>
                    <a:pt x="375" y="284"/>
                    <a:pt x="375" y="284"/>
                  </a:cubicBezTo>
                  <a:cubicBezTo>
                    <a:pt x="376" y="289"/>
                    <a:pt x="377" y="291"/>
                    <a:pt x="379" y="296"/>
                  </a:cubicBezTo>
                  <a:cubicBezTo>
                    <a:pt x="381" y="299"/>
                    <a:pt x="382" y="302"/>
                    <a:pt x="385" y="303"/>
                  </a:cubicBezTo>
                  <a:cubicBezTo>
                    <a:pt x="389" y="305"/>
                    <a:pt x="391" y="305"/>
                    <a:pt x="395" y="307"/>
                  </a:cubicBezTo>
                  <a:cubicBezTo>
                    <a:pt x="394" y="309"/>
                    <a:pt x="392" y="310"/>
                    <a:pt x="392" y="313"/>
                  </a:cubicBezTo>
                  <a:cubicBezTo>
                    <a:pt x="392" y="318"/>
                    <a:pt x="398" y="318"/>
                    <a:pt x="401" y="321"/>
                  </a:cubicBezTo>
                  <a:cubicBezTo>
                    <a:pt x="405" y="325"/>
                    <a:pt x="405" y="328"/>
                    <a:pt x="407" y="333"/>
                  </a:cubicBezTo>
                  <a:cubicBezTo>
                    <a:pt x="408" y="338"/>
                    <a:pt x="409" y="342"/>
                    <a:pt x="412" y="346"/>
                  </a:cubicBezTo>
                  <a:cubicBezTo>
                    <a:pt x="413" y="349"/>
                    <a:pt x="416" y="350"/>
                    <a:pt x="419" y="351"/>
                  </a:cubicBezTo>
                  <a:cubicBezTo>
                    <a:pt x="426" y="353"/>
                    <a:pt x="430" y="356"/>
                    <a:pt x="434" y="361"/>
                  </a:cubicBezTo>
                  <a:cubicBezTo>
                    <a:pt x="437" y="364"/>
                    <a:pt x="437" y="366"/>
                    <a:pt x="440" y="368"/>
                  </a:cubicBezTo>
                  <a:cubicBezTo>
                    <a:pt x="447" y="374"/>
                    <a:pt x="450" y="382"/>
                    <a:pt x="459" y="382"/>
                  </a:cubicBezTo>
                  <a:cubicBezTo>
                    <a:pt x="460" y="382"/>
                    <a:pt x="461" y="381"/>
                    <a:pt x="461" y="381"/>
                  </a:cubicBezTo>
                  <a:cubicBezTo>
                    <a:pt x="463" y="382"/>
                    <a:pt x="465" y="383"/>
                    <a:pt x="465" y="385"/>
                  </a:cubicBezTo>
                  <a:cubicBezTo>
                    <a:pt x="465" y="388"/>
                    <a:pt x="464" y="391"/>
                    <a:pt x="461" y="392"/>
                  </a:cubicBezTo>
                  <a:cubicBezTo>
                    <a:pt x="460" y="392"/>
                    <a:pt x="458" y="392"/>
                    <a:pt x="457" y="392"/>
                  </a:cubicBezTo>
                  <a:cubicBezTo>
                    <a:pt x="456" y="392"/>
                    <a:pt x="456" y="393"/>
                    <a:pt x="455" y="393"/>
                  </a:cubicBezTo>
                  <a:cubicBezTo>
                    <a:pt x="458" y="397"/>
                    <a:pt x="461" y="398"/>
                    <a:pt x="465" y="398"/>
                  </a:cubicBezTo>
                  <a:cubicBezTo>
                    <a:pt x="471" y="398"/>
                    <a:pt x="472" y="390"/>
                    <a:pt x="478" y="390"/>
                  </a:cubicBezTo>
                  <a:cubicBezTo>
                    <a:pt x="481" y="390"/>
                    <a:pt x="483" y="391"/>
                    <a:pt x="486" y="391"/>
                  </a:cubicBezTo>
                  <a:cubicBezTo>
                    <a:pt x="491" y="391"/>
                    <a:pt x="493" y="387"/>
                    <a:pt x="495" y="383"/>
                  </a:cubicBezTo>
                  <a:cubicBezTo>
                    <a:pt x="498" y="378"/>
                    <a:pt x="499" y="375"/>
                    <a:pt x="500" y="370"/>
                  </a:cubicBezTo>
                  <a:cubicBezTo>
                    <a:pt x="498" y="359"/>
                    <a:pt x="498" y="359"/>
                    <a:pt x="498" y="359"/>
                  </a:cubicBezTo>
                  <a:cubicBezTo>
                    <a:pt x="499" y="351"/>
                    <a:pt x="501" y="347"/>
                    <a:pt x="502" y="339"/>
                  </a:cubicBezTo>
                  <a:cubicBezTo>
                    <a:pt x="504" y="329"/>
                    <a:pt x="504" y="323"/>
                    <a:pt x="505" y="314"/>
                  </a:cubicBezTo>
                  <a:cubicBezTo>
                    <a:pt x="502" y="293"/>
                    <a:pt x="502" y="293"/>
                    <a:pt x="502" y="293"/>
                  </a:cubicBezTo>
                  <a:cubicBezTo>
                    <a:pt x="503" y="291"/>
                    <a:pt x="503" y="289"/>
                    <a:pt x="503" y="286"/>
                  </a:cubicBezTo>
                  <a:cubicBezTo>
                    <a:pt x="504" y="282"/>
                    <a:pt x="505" y="279"/>
                    <a:pt x="505" y="275"/>
                  </a:cubicBezTo>
                  <a:cubicBezTo>
                    <a:pt x="505" y="267"/>
                    <a:pt x="504" y="263"/>
                    <a:pt x="500" y="256"/>
                  </a:cubicBezTo>
                  <a:cubicBezTo>
                    <a:pt x="496" y="251"/>
                    <a:pt x="495" y="248"/>
                    <a:pt x="491" y="242"/>
                  </a:cubicBezTo>
                  <a:cubicBezTo>
                    <a:pt x="490" y="240"/>
                    <a:pt x="488" y="238"/>
                    <a:pt x="488" y="236"/>
                  </a:cubicBezTo>
                  <a:cubicBezTo>
                    <a:pt x="488" y="234"/>
                    <a:pt x="490" y="233"/>
                    <a:pt x="490" y="232"/>
                  </a:cubicBezTo>
                  <a:cubicBezTo>
                    <a:pt x="490" y="226"/>
                    <a:pt x="486" y="224"/>
                    <a:pt x="483" y="219"/>
                  </a:cubicBezTo>
                  <a:cubicBezTo>
                    <a:pt x="481" y="216"/>
                    <a:pt x="480" y="215"/>
                    <a:pt x="478" y="211"/>
                  </a:cubicBezTo>
                  <a:cubicBezTo>
                    <a:pt x="472" y="203"/>
                    <a:pt x="469" y="197"/>
                    <a:pt x="465" y="188"/>
                  </a:cubicBezTo>
                  <a:cubicBezTo>
                    <a:pt x="462" y="182"/>
                    <a:pt x="459" y="180"/>
                    <a:pt x="455" y="175"/>
                  </a:cubicBezTo>
                  <a:cubicBezTo>
                    <a:pt x="453" y="171"/>
                    <a:pt x="452" y="169"/>
                    <a:pt x="450" y="165"/>
                  </a:cubicBezTo>
                  <a:cubicBezTo>
                    <a:pt x="447" y="160"/>
                    <a:pt x="445" y="156"/>
                    <a:pt x="442" y="152"/>
                  </a:cubicBezTo>
                  <a:cubicBezTo>
                    <a:pt x="440" y="148"/>
                    <a:pt x="437" y="147"/>
                    <a:pt x="436" y="143"/>
                  </a:cubicBezTo>
                  <a:cubicBezTo>
                    <a:pt x="443" y="143"/>
                    <a:pt x="446" y="146"/>
                    <a:pt x="453" y="149"/>
                  </a:cubicBezTo>
                  <a:cubicBezTo>
                    <a:pt x="452" y="146"/>
                    <a:pt x="451" y="144"/>
                    <a:pt x="449" y="141"/>
                  </a:cubicBezTo>
                  <a:cubicBezTo>
                    <a:pt x="446" y="138"/>
                    <a:pt x="444" y="138"/>
                    <a:pt x="441" y="135"/>
                  </a:cubicBezTo>
                  <a:cubicBezTo>
                    <a:pt x="439" y="133"/>
                    <a:pt x="438" y="131"/>
                    <a:pt x="436" y="129"/>
                  </a:cubicBezTo>
                  <a:cubicBezTo>
                    <a:pt x="433" y="125"/>
                    <a:pt x="430" y="123"/>
                    <a:pt x="427" y="119"/>
                  </a:cubicBezTo>
                  <a:cubicBezTo>
                    <a:pt x="423" y="111"/>
                    <a:pt x="422" y="106"/>
                    <a:pt x="417" y="99"/>
                  </a:cubicBezTo>
                  <a:cubicBezTo>
                    <a:pt x="413" y="94"/>
                    <a:pt x="409" y="92"/>
                    <a:pt x="405" y="86"/>
                  </a:cubicBezTo>
                  <a:cubicBezTo>
                    <a:pt x="402" y="81"/>
                    <a:pt x="402" y="77"/>
                    <a:pt x="399" y="72"/>
                  </a:cubicBezTo>
                  <a:cubicBezTo>
                    <a:pt x="399" y="69"/>
                    <a:pt x="397" y="68"/>
                    <a:pt x="396" y="66"/>
                  </a:cubicBezTo>
                  <a:cubicBezTo>
                    <a:pt x="393" y="58"/>
                    <a:pt x="392" y="53"/>
                    <a:pt x="389" y="45"/>
                  </a:cubicBezTo>
                  <a:cubicBezTo>
                    <a:pt x="388" y="42"/>
                    <a:pt x="386" y="40"/>
                    <a:pt x="385" y="37"/>
                  </a:cubicBezTo>
                  <a:cubicBezTo>
                    <a:pt x="382" y="30"/>
                    <a:pt x="382" y="26"/>
                    <a:pt x="379" y="20"/>
                  </a:cubicBezTo>
                  <a:cubicBezTo>
                    <a:pt x="372" y="28"/>
                    <a:pt x="372" y="36"/>
                    <a:pt x="372" y="46"/>
                  </a:cubicBezTo>
                  <a:cubicBezTo>
                    <a:pt x="372" y="54"/>
                    <a:pt x="373" y="58"/>
                    <a:pt x="372" y="66"/>
                  </a:cubicBezTo>
                  <a:cubicBezTo>
                    <a:pt x="370" y="60"/>
                    <a:pt x="370" y="56"/>
                    <a:pt x="368" y="50"/>
                  </a:cubicBezTo>
                  <a:cubicBezTo>
                    <a:pt x="367" y="43"/>
                    <a:pt x="363" y="40"/>
                    <a:pt x="363" y="34"/>
                  </a:cubicBezTo>
                  <a:cubicBezTo>
                    <a:pt x="363" y="30"/>
                    <a:pt x="364" y="27"/>
                    <a:pt x="367" y="24"/>
                  </a:cubicBezTo>
                  <a:cubicBezTo>
                    <a:pt x="368" y="24"/>
                    <a:pt x="368" y="24"/>
                    <a:pt x="369" y="23"/>
                  </a:cubicBezTo>
                  <a:cubicBezTo>
                    <a:pt x="371" y="22"/>
                    <a:pt x="371" y="20"/>
                    <a:pt x="372" y="18"/>
                  </a:cubicBezTo>
                  <a:cubicBezTo>
                    <a:pt x="374" y="16"/>
                    <a:pt x="376" y="15"/>
                    <a:pt x="376" y="12"/>
                  </a:cubicBezTo>
                  <a:cubicBezTo>
                    <a:pt x="376" y="8"/>
                    <a:pt x="376" y="4"/>
                    <a:pt x="375" y="0"/>
                  </a:cubicBezTo>
                  <a:cubicBezTo>
                    <a:pt x="375" y="0"/>
                    <a:pt x="375" y="0"/>
                    <a:pt x="375" y="0"/>
                  </a:cubicBezTo>
                  <a:cubicBezTo>
                    <a:pt x="373" y="1"/>
                    <a:pt x="370" y="2"/>
                    <a:pt x="368" y="2"/>
                  </a:cubicBezTo>
                  <a:cubicBezTo>
                    <a:pt x="366" y="3"/>
                    <a:pt x="365" y="4"/>
                    <a:pt x="364" y="4"/>
                  </a:cubicBezTo>
                  <a:cubicBezTo>
                    <a:pt x="362" y="4"/>
                    <a:pt x="361" y="3"/>
                    <a:pt x="360" y="3"/>
                  </a:cubicBezTo>
                  <a:cubicBezTo>
                    <a:pt x="358" y="3"/>
                    <a:pt x="357" y="4"/>
                    <a:pt x="356" y="4"/>
                  </a:cubicBezTo>
                  <a:cubicBezTo>
                    <a:pt x="354" y="4"/>
                    <a:pt x="352" y="3"/>
                    <a:pt x="350" y="3"/>
                  </a:cubicBezTo>
                  <a:cubicBezTo>
                    <a:pt x="349" y="3"/>
                    <a:pt x="349" y="2"/>
                    <a:pt x="348" y="2"/>
                  </a:cubicBezTo>
                  <a:cubicBezTo>
                    <a:pt x="342" y="2"/>
                    <a:pt x="339" y="7"/>
                    <a:pt x="337" y="12"/>
                  </a:cubicBezTo>
                  <a:cubicBezTo>
                    <a:pt x="335" y="15"/>
                    <a:pt x="333" y="16"/>
                    <a:pt x="333" y="20"/>
                  </a:cubicBezTo>
                  <a:cubicBezTo>
                    <a:pt x="333" y="36"/>
                    <a:pt x="333" y="36"/>
                    <a:pt x="333" y="36"/>
                  </a:cubicBezTo>
                  <a:cubicBezTo>
                    <a:pt x="327" y="35"/>
                    <a:pt x="323" y="31"/>
                    <a:pt x="318" y="27"/>
                  </a:cubicBezTo>
                  <a:cubicBezTo>
                    <a:pt x="219" y="41"/>
                    <a:pt x="219" y="41"/>
                    <a:pt x="219" y="41"/>
                  </a:cubicBezTo>
                  <a:cubicBezTo>
                    <a:pt x="181" y="43"/>
                    <a:pt x="181" y="43"/>
                    <a:pt x="181" y="43"/>
                  </a:cubicBezTo>
                  <a:cubicBezTo>
                    <a:pt x="174" y="40"/>
                    <a:pt x="169" y="40"/>
                    <a:pt x="162" y="37"/>
                  </a:cubicBezTo>
                  <a:cubicBezTo>
                    <a:pt x="155" y="34"/>
                    <a:pt x="151" y="31"/>
                    <a:pt x="144" y="29"/>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3" name="Freeform 6">
              <a:extLst>
                <a:ext uri="{FF2B5EF4-FFF2-40B4-BE49-F238E27FC236}">
                  <a16:creationId xmlns:a16="http://schemas.microsoft.com/office/drawing/2014/main" id="{EAFC8DD4-8275-B1F7-F079-9624114EB0B1}"/>
                </a:ext>
              </a:extLst>
            </p:cNvPr>
            <p:cNvSpPr>
              <a:spLocks/>
            </p:cNvSpPr>
            <p:nvPr/>
          </p:nvSpPr>
          <p:spPr bwMode="auto">
            <a:xfrm>
              <a:off x="4959350" y="3014663"/>
              <a:ext cx="469900" cy="498475"/>
            </a:xfrm>
            <a:custGeom>
              <a:avLst/>
              <a:gdLst/>
              <a:ahLst/>
              <a:cxnLst>
                <a:cxn ang="0">
                  <a:pos x="79" y="317"/>
                </a:cxn>
                <a:cxn ang="0">
                  <a:pos x="136" y="321"/>
                </a:cxn>
                <a:cxn ang="0">
                  <a:pos x="250" y="316"/>
                </a:cxn>
                <a:cxn ang="0">
                  <a:pos x="254" y="292"/>
                </a:cxn>
                <a:cxn ang="0">
                  <a:pos x="267" y="283"/>
                </a:cxn>
                <a:cxn ang="0">
                  <a:pos x="277" y="283"/>
                </a:cxn>
                <a:cxn ang="0">
                  <a:pos x="285" y="282"/>
                </a:cxn>
                <a:cxn ang="0">
                  <a:pos x="292" y="280"/>
                </a:cxn>
                <a:cxn ang="0">
                  <a:pos x="290" y="264"/>
                </a:cxn>
                <a:cxn ang="0">
                  <a:pos x="286" y="252"/>
                </a:cxn>
                <a:cxn ang="0">
                  <a:pos x="289" y="232"/>
                </a:cxn>
                <a:cxn ang="0">
                  <a:pos x="293" y="206"/>
                </a:cxn>
                <a:cxn ang="0">
                  <a:pos x="304" y="182"/>
                </a:cxn>
                <a:cxn ang="0">
                  <a:pos x="303" y="177"/>
                </a:cxn>
                <a:cxn ang="0">
                  <a:pos x="291" y="172"/>
                </a:cxn>
                <a:cxn ang="0">
                  <a:pos x="274" y="148"/>
                </a:cxn>
                <a:cxn ang="0">
                  <a:pos x="258" y="117"/>
                </a:cxn>
                <a:cxn ang="0">
                  <a:pos x="241" y="104"/>
                </a:cxn>
                <a:cxn ang="0">
                  <a:pos x="226" y="91"/>
                </a:cxn>
                <a:cxn ang="0">
                  <a:pos x="174" y="59"/>
                </a:cxn>
                <a:cxn ang="0">
                  <a:pos x="153" y="35"/>
                </a:cxn>
                <a:cxn ang="0">
                  <a:pos x="135" y="21"/>
                </a:cxn>
                <a:cxn ang="0">
                  <a:pos x="137" y="0"/>
                </a:cxn>
                <a:cxn ang="0">
                  <a:pos x="63" y="18"/>
                </a:cxn>
                <a:cxn ang="0">
                  <a:pos x="1" y="34"/>
                </a:cxn>
                <a:cxn ang="0">
                  <a:pos x="39" y="153"/>
                </a:cxn>
                <a:cxn ang="0">
                  <a:pos x="43" y="176"/>
                </a:cxn>
                <a:cxn ang="0">
                  <a:pos x="47" y="191"/>
                </a:cxn>
                <a:cxn ang="0">
                  <a:pos x="58" y="198"/>
                </a:cxn>
                <a:cxn ang="0">
                  <a:pos x="67" y="213"/>
                </a:cxn>
                <a:cxn ang="0">
                  <a:pos x="60" y="223"/>
                </a:cxn>
                <a:cxn ang="0">
                  <a:pos x="57" y="246"/>
                </a:cxn>
                <a:cxn ang="0">
                  <a:pos x="61" y="309"/>
                </a:cxn>
              </a:cxnLst>
              <a:rect l="0" t="0" r="r" b="b"/>
              <a:pathLst>
                <a:path w="304" h="323">
                  <a:moveTo>
                    <a:pt x="61" y="309"/>
                  </a:moveTo>
                  <a:cubicBezTo>
                    <a:pt x="68" y="311"/>
                    <a:pt x="72" y="314"/>
                    <a:pt x="79" y="317"/>
                  </a:cubicBezTo>
                  <a:cubicBezTo>
                    <a:pt x="86" y="320"/>
                    <a:pt x="91" y="320"/>
                    <a:pt x="98" y="323"/>
                  </a:cubicBezTo>
                  <a:cubicBezTo>
                    <a:pt x="136" y="321"/>
                    <a:pt x="136" y="321"/>
                    <a:pt x="136" y="321"/>
                  </a:cubicBezTo>
                  <a:cubicBezTo>
                    <a:pt x="235" y="307"/>
                    <a:pt x="235" y="307"/>
                    <a:pt x="235" y="307"/>
                  </a:cubicBezTo>
                  <a:cubicBezTo>
                    <a:pt x="240" y="311"/>
                    <a:pt x="244" y="315"/>
                    <a:pt x="250" y="316"/>
                  </a:cubicBezTo>
                  <a:cubicBezTo>
                    <a:pt x="250" y="300"/>
                    <a:pt x="250" y="300"/>
                    <a:pt x="250" y="300"/>
                  </a:cubicBezTo>
                  <a:cubicBezTo>
                    <a:pt x="250" y="296"/>
                    <a:pt x="252" y="295"/>
                    <a:pt x="254" y="292"/>
                  </a:cubicBezTo>
                  <a:cubicBezTo>
                    <a:pt x="256" y="287"/>
                    <a:pt x="259" y="282"/>
                    <a:pt x="265" y="282"/>
                  </a:cubicBezTo>
                  <a:cubicBezTo>
                    <a:pt x="266" y="282"/>
                    <a:pt x="266" y="283"/>
                    <a:pt x="267" y="283"/>
                  </a:cubicBezTo>
                  <a:cubicBezTo>
                    <a:pt x="269" y="283"/>
                    <a:pt x="271" y="284"/>
                    <a:pt x="273" y="284"/>
                  </a:cubicBezTo>
                  <a:cubicBezTo>
                    <a:pt x="274" y="284"/>
                    <a:pt x="275" y="283"/>
                    <a:pt x="277" y="283"/>
                  </a:cubicBezTo>
                  <a:cubicBezTo>
                    <a:pt x="278" y="283"/>
                    <a:pt x="279" y="284"/>
                    <a:pt x="281" y="284"/>
                  </a:cubicBezTo>
                  <a:cubicBezTo>
                    <a:pt x="282" y="284"/>
                    <a:pt x="283" y="283"/>
                    <a:pt x="285" y="282"/>
                  </a:cubicBezTo>
                  <a:cubicBezTo>
                    <a:pt x="287" y="282"/>
                    <a:pt x="290" y="281"/>
                    <a:pt x="292" y="280"/>
                  </a:cubicBezTo>
                  <a:cubicBezTo>
                    <a:pt x="292" y="280"/>
                    <a:pt x="292" y="280"/>
                    <a:pt x="292" y="280"/>
                  </a:cubicBezTo>
                  <a:cubicBezTo>
                    <a:pt x="292" y="278"/>
                    <a:pt x="292" y="276"/>
                    <a:pt x="291" y="274"/>
                  </a:cubicBezTo>
                  <a:cubicBezTo>
                    <a:pt x="291" y="270"/>
                    <a:pt x="290" y="268"/>
                    <a:pt x="290" y="264"/>
                  </a:cubicBezTo>
                  <a:cubicBezTo>
                    <a:pt x="289" y="261"/>
                    <a:pt x="289" y="259"/>
                    <a:pt x="289" y="256"/>
                  </a:cubicBezTo>
                  <a:cubicBezTo>
                    <a:pt x="289" y="254"/>
                    <a:pt x="286" y="254"/>
                    <a:pt x="286" y="252"/>
                  </a:cubicBezTo>
                  <a:cubicBezTo>
                    <a:pt x="286" y="246"/>
                    <a:pt x="290" y="244"/>
                    <a:pt x="290" y="239"/>
                  </a:cubicBezTo>
                  <a:cubicBezTo>
                    <a:pt x="290" y="236"/>
                    <a:pt x="289" y="235"/>
                    <a:pt x="289" y="232"/>
                  </a:cubicBezTo>
                  <a:cubicBezTo>
                    <a:pt x="289" y="229"/>
                    <a:pt x="290" y="227"/>
                    <a:pt x="291" y="224"/>
                  </a:cubicBezTo>
                  <a:cubicBezTo>
                    <a:pt x="292" y="217"/>
                    <a:pt x="291" y="213"/>
                    <a:pt x="293" y="206"/>
                  </a:cubicBezTo>
                  <a:cubicBezTo>
                    <a:pt x="294" y="201"/>
                    <a:pt x="296" y="198"/>
                    <a:pt x="297" y="193"/>
                  </a:cubicBezTo>
                  <a:cubicBezTo>
                    <a:pt x="301" y="189"/>
                    <a:pt x="304" y="187"/>
                    <a:pt x="304" y="182"/>
                  </a:cubicBezTo>
                  <a:cubicBezTo>
                    <a:pt x="304" y="180"/>
                    <a:pt x="303" y="178"/>
                    <a:pt x="303" y="177"/>
                  </a:cubicBezTo>
                  <a:cubicBezTo>
                    <a:pt x="303" y="177"/>
                    <a:pt x="303" y="177"/>
                    <a:pt x="303" y="177"/>
                  </a:cubicBezTo>
                  <a:cubicBezTo>
                    <a:pt x="300" y="176"/>
                    <a:pt x="296" y="177"/>
                    <a:pt x="294" y="176"/>
                  </a:cubicBezTo>
                  <a:cubicBezTo>
                    <a:pt x="292" y="175"/>
                    <a:pt x="292" y="173"/>
                    <a:pt x="291" y="172"/>
                  </a:cubicBezTo>
                  <a:cubicBezTo>
                    <a:pt x="288" y="166"/>
                    <a:pt x="287" y="162"/>
                    <a:pt x="284" y="156"/>
                  </a:cubicBezTo>
                  <a:cubicBezTo>
                    <a:pt x="281" y="153"/>
                    <a:pt x="278" y="151"/>
                    <a:pt x="274" y="148"/>
                  </a:cubicBezTo>
                  <a:cubicBezTo>
                    <a:pt x="268" y="143"/>
                    <a:pt x="264" y="140"/>
                    <a:pt x="261" y="132"/>
                  </a:cubicBezTo>
                  <a:cubicBezTo>
                    <a:pt x="259" y="126"/>
                    <a:pt x="259" y="123"/>
                    <a:pt x="258" y="117"/>
                  </a:cubicBezTo>
                  <a:cubicBezTo>
                    <a:pt x="257" y="112"/>
                    <a:pt x="256" y="108"/>
                    <a:pt x="252" y="107"/>
                  </a:cubicBezTo>
                  <a:cubicBezTo>
                    <a:pt x="248" y="106"/>
                    <a:pt x="245" y="105"/>
                    <a:pt x="241" y="104"/>
                  </a:cubicBezTo>
                  <a:cubicBezTo>
                    <a:pt x="240" y="104"/>
                    <a:pt x="239" y="104"/>
                    <a:pt x="238" y="104"/>
                  </a:cubicBezTo>
                  <a:cubicBezTo>
                    <a:pt x="232" y="101"/>
                    <a:pt x="231" y="95"/>
                    <a:pt x="226" y="91"/>
                  </a:cubicBezTo>
                  <a:cubicBezTo>
                    <a:pt x="217" y="83"/>
                    <a:pt x="212" y="76"/>
                    <a:pt x="200" y="72"/>
                  </a:cubicBezTo>
                  <a:cubicBezTo>
                    <a:pt x="189" y="68"/>
                    <a:pt x="181" y="68"/>
                    <a:pt x="174" y="59"/>
                  </a:cubicBezTo>
                  <a:cubicBezTo>
                    <a:pt x="171" y="56"/>
                    <a:pt x="169" y="55"/>
                    <a:pt x="167" y="52"/>
                  </a:cubicBezTo>
                  <a:cubicBezTo>
                    <a:pt x="163" y="44"/>
                    <a:pt x="160" y="40"/>
                    <a:pt x="153" y="35"/>
                  </a:cubicBezTo>
                  <a:cubicBezTo>
                    <a:pt x="148" y="31"/>
                    <a:pt x="144" y="30"/>
                    <a:pt x="139" y="27"/>
                  </a:cubicBezTo>
                  <a:cubicBezTo>
                    <a:pt x="137" y="26"/>
                    <a:pt x="136" y="24"/>
                    <a:pt x="135" y="21"/>
                  </a:cubicBezTo>
                  <a:cubicBezTo>
                    <a:pt x="134" y="19"/>
                    <a:pt x="133" y="17"/>
                    <a:pt x="133" y="14"/>
                  </a:cubicBezTo>
                  <a:cubicBezTo>
                    <a:pt x="133" y="8"/>
                    <a:pt x="135" y="6"/>
                    <a:pt x="137" y="0"/>
                  </a:cubicBezTo>
                  <a:cubicBezTo>
                    <a:pt x="137" y="0"/>
                    <a:pt x="137" y="0"/>
                    <a:pt x="137" y="0"/>
                  </a:cubicBezTo>
                  <a:cubicBezTo>
                    <a:pt x="63" y="18"/>
                    <a:pt x="63" y="18"/>
                    <a:pt x="63" y="18"/>
                  </a:cubicBezTo>
                  <a:cubicBezTo>
                    <a:pt x="63" y="18"/>
                    <a:pt x="63" y="18"/>
                    <a:pt x="63" y="18"/>
                  </a:cubicBezTo>
                  <a:cubicBezTo>
                    <a:pt x="1" y="34"/>
                    <a:pt x="1" y="34"/>
                    <a:pt x="1" y="34"/>
                  </a:cubicBezTo>
                  <a:cubicBezTo>
                    <a:pt x="0" y="34"/>
                    <a:pt x="0" y="34"/>
                    <a:pt x="0" y="34"/>
                  </a:cubicBezTo>
                  <a:cubicBezTo>
                    <a:pt x="39" y="153"/>
                    <a:pt x="39" y="153"/>
                    <a:pt x="39" y="153"/>
                  </a:cubicBezTo>
                  <a:cubicBezTo>
                    <a:pt x="40" y="159"/>
                    <a:pt x="40" y="162"/>
                    <a:pt x="41" y="168"/>
                  </a:cubicBezTo>
                  <a:cubicBezTo>
                    <a:pt x="41" y="171"/>
                    <a:pt x="43" y="173"/>
                    <a:pt x="43" y="176"/>
                  </a:cubicBezTo>
                  <a:cubicBezTo>
                    <a:pt x="44" y="179"/>
                    <a:pt x="43" y="182"/>
                    <a:pt x="44" y="185"/>
                  </a:cubicBezTo>
                  <a:cubicBezTo>
                    <a:pt x="45" y="188"/>
                    <a:pt x="45" y="190"/>
                    <a:pt x="47" y="191"/>
                  </a:cubicBezTo>
                  <a:cubicBezTo>
                    <a:pt x="48" y="192"/>
                    <a:pt x="50" y="192"/>
                    <a:pt x="51" y="193"/>
                  </a:cubicBezTo>
                  <a:cubicBezTo>
                    <a:pt x="54" y="194"/>
                    <a:pt x="56" y="196"/>
                    <a:pt x="58" y="198"/>
                  </a:cubicBezTo>
                  <a:cubicBezTo>
                    <a:pt x="60" y="201"/>
                    <a:pt x="61" y="203"/>
                    <a:pt x="63" y="206"/>
                  </a:cubicBezTo>
                  <a:cubicBezTo>
                    <a:pt x="65" y="209"/>
                    <a:pt x="67" y="210"/>
                    <a:pt x="67" y="213"/>
                  </a:cubicBezTo>
                  <a:cubicBezTo>
                    <a:pt x="67" y="215"/>
                    <a:pt x="65" y="216"/>
                    <a:pt x="64" y="217"/>
                  </a:cubicBezTo>
                  <a:cubicBezTo>
                    <a:pt x="63" y="219"/>
                    <a:pt x="61" y="221"/>
                    <a:pt x="60" y="223"/>
                  </a:cubicBezTo>
                  <a:cubicBezTo>
                    <a:pt x="59" y="227"/>
                    <a:pt x="60" y="229"/>
                    <a:pt x="60" y="233"/>
                  </a:cubicBezTo>
                  <a:cubicBezTo>
                    <a:pt x="60" y="238"/>
                    <a:pt x="58" y="241"/>
                    <a:pt x="57" y="246"/>
                  </a:cubicBezTo>
                  <a:cubicBezTo>
                    <a:pt x="64" y="286"/>
                    <a:pt x="64" y="286"/>
                    <a:pt x="64" y="286"/>
                  </a:cubicBezTo>
                  <a:cubicBezTo>
                    <a:pt x="63" y="295"/>
                    <a:pt x="62" y="299"/>
                    <a:pt x="61" y="309"/>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4" name="Freeform 7">
              <a:extLst>
                <a:ext uri="{FF2B5EF4-FFF2-40B4-BE49-F238E27FC236}">
                  <a16:creationId xmlns:a16="http://schemas.microsoft.com/office/drawing/2014/main" id="{87020D95-B263-E667-BAB7-8158C75AFDB8}"/>
                </a:ext>
              </a:extLst>
            </p:cNvPr>
            <p:cNvSpPr>
              <a:spLocks/>
            </p:cNvSpPr>
            <p:nvPr/>
          </p:nvSpPr>
          <p:spPr bwMode="auto">
            <a:xfrm>
              <a:off x="4721225" y="3067050"/>
              <a:ext cx="341313" cy="552450"/>
            </a:xfrm>
            <a:custGeom>
              <a:avLst/>
              <a:gdLst/>
              <a:ahLst/>
              <a:cxnLst>
                <a:cxn ang="0">
                  <a:pos x="216" y="275"/>
                </a:cxn>
                <a:cxn ang="0">
                  <a:pos x="75" y="304"/>
                </a:cxn>
                <a:cxn ang="0">
                  <a:pos x="72" y="317"/>
                </a:cxn>
                <a:cxn ang="0">
                  <a:pos x="74" y="325"/>
                </a:cxn>
                <a:cxn ang="0">
                  <a:pos x="79" y="330"/>
                </a:cxn>
                <a:cxn ang="0">
                  <a:pos x="79" y="337"/>
                </a:cxn>
                <a:cxn ang="0">
                  <a:pos x="80" y="344"/>
                </a:cxn>
                <a:cxn ang="0">
                  <a:pos x="82" y="353"/>
                </a:cxn>
                <a:cxn ang="0">
                  <a:pos x="82" y="353"/>
                </a:cxn>
                <a:cxn ang="0">
                  <a:pos x="65" y="355"/>
                </a:cxn>
                <a:cxn ang="0">
                  <a:pos x="57" y="349"/>
                </a:cxn>
                <a:cxn ang="0">
                  <a:pos x="49" y="337"/>
                </a:cxn>
                <a:cxn ang="0">
                  <a:pos x="39" y="353"/>
                </a:cxn>
                <a:cxn ang="0">
                  <a:pos x="36" y="356"/>
                </a:cxn>
                <a:cxn ang="0">
                  <a:pos x="26" y="358"/>
                </a:cxn>
                <a:cxn ang="0">
                  <a:pos x="24" y="358"/>
                </a:cxn>
                <a:cxn ang="0">
                  <a:pos x="24" y="358"/>
                </a:cxn>
                <a:cxn ang="0">
                  <a:pos x="10" y="253"/>
                </a:cxn>
                <a:cxn ang="0">
                  <a:pos x="8" y="38"/>
                </a:cxn>
                <a:cxn ang="0">
                  <a:pos x="0" y="25"/>
                </a:cxn>
                <a:cxn ang="0">
                  <a:pos x="0" y="25"/>
                </a:cxn>
                <a:cxn ang="0">
                  <a:pos x="5" y="19"/>
                </a:cxn>
                <a:cxn ang="0">
                  <a:pos x="9" y="19"/>
                </a:cxn>
                <a:cxn ang="0">
                  <a:pos x="22" y="16"/>
                </a:cxn>
                <a:cxn ang="0">
                  <a:pos x="32" y="14"/>
                </a:cxn>
                <a:cxn ang="0">
                  <a:pos x="38" y="17"/>
                </a:cxn>
                <a:cxn ang="0">
                  <a:pos x="49" y="20"/>
                </a:cxn>
                <a:cxn ang="0">
                  <a:pos x="155" y="0"/>
                </a:cxn>
                <a:cxn ang="0">
                  <a:pos x="155" y="0"/>
                </a:cxn>
                <a:cxn ang="0">
                  <a:pos x="194" y="119"/>
                </a:cxn>
                <a:cxn ang="0">
                  <a:pos x="196" y="134"/>
                </a:cxn>
                <a:cxn ang="0">
                  <a:pos x="198" y="142"/>
                </a:cxn>
                <a:cxn ang="0">
                  <a:pos x="199" y="151"/>
                </a:cxn>
                <a:cxn ang="0">
                  <a:pos x="202" y="157"/>
                </a:cxn>
                <a:cxn ang="0">
                  <a:pos x="206" y="159"/>
                </a:cxn>
                <a:cxn ang="0">
                  <a:pos x="213" y="164"/>
                </a:cxn>
                <a:cxn ang="0">
                  <a:pos x="218" y="172"/>
                </a:cxn>
                <a:cxn ang="0">
                  <a:pos x="222" y="179"/>
                </a:cxn>
                <a:cxn ang="0">
                  <a:pos x="219" y="183"/>
                </a:cxn>
                <a:cxn ang="0">
                  <a:pos x="215" y="189"/>
                </a:cxn>
                <a:cxn ang="0">
                  <a:pos x="215" y="199"/>
                </a:cxn>
                <a:cxn ang="0">
                  <a:pos x="212" y="212"/>
                </a:cxn>
                <a:cxn ang="0">
                  <a:pos x="219" y="252"/>
                </a:cxn>
                <a:cxn ang="0">
                  <a:pos x="216" y="275"/>
                </a:cxn>
              </a:cxnLst>
              <a:rect l="0" t="0" r="r" b="b"/>
              <a:pathLst>
                <a:path w="222" h="358">
                  <a:moveTo>
                    <a:pt x="216" y="275"/>
                  </a:moveTo>
                  <a:cubicBezTo>
                    <a:pt x="75" y="304"/>
                    <a:pt x="75" y="304"/>
                    <a:pt x="75" y="304"/>
                  </a:cubicBezTo>
                  <a:cubicBezTo>
                    <a:pt x="74" y="309"/>
                    <a:pt x="72" y="312"/>
                    <a:pt x="72" y="317"/>
                  </a:cubicBezTo>
                  <a:cubicBezTo>
                    <a:pt x="72" y="320"/>
                    <a:pt x="72" y="323"/>
                    <a:pt x="74" y="325"/>
                  </a:cubicBezTo>
                  <a:cubicBezTo>
                    <a:pt x="76" y="327"/>
                    <a:pt x="79" y="328"/>
                    <a:pt x="79" y="330"/>
                  </a:cubicBezTo>
                  <a:cubicBezTo>
                    <a:pt x="80" y="333"/>
                    <a:pt x="79" y="334"/>
                    <a:pt x="79" y="337"/>
                  </a:cubicBezTo>
                  <a:cubicBezTo>
                    <a:pt x="79" y="340"/>
                    <a:pt x="79" y="341"/>
                    <a:pt x="80" y="344"/>
                  </a:cubicBezTo>
                  <a:cubicBezTo>
                    <a:pt x="81" y="347"/>
                    <a:pt x="81" y="349"/>
                    <a:pt x="82" y="353"/>
                  </a:cubicBezTo>
                  <a:cubicBezTo>
                    <a:pt x="82" y="353"/>
                    <a:pt x="82" y="353"/>
                    <a:pt x="82" y="353"/>
                  </a:cubicBezTo>
                  <a:cubicBezTo>
                    <a:pt x="76" y="354"/>
                    <a:pt x="72" y="355"/>
                    <a:pt x="65" y="355"/>
                  </a:cubicBezTo>
                  <a:cubicBezTo>
                    <a:pt x="61" y="355"/>
                    <a:pt x="59" y="352"/>
                    <a:pt x="57" y="349"/>
                  </a:cubicBezTo>
                  <a:cubicBezTo>
                    <a:pt x="53" y="344"/>
                    <a:pt x="51" y="342"/>
                    <a:pt x="49" y="337"/>
                  </a:cubicBezTo>
                  <a:cubicBezTo>
                    <a:pt x="47" y="344"/>
                    <a:pt x="44" y="347"/>
                    <a:pt x="39" y="353"/>
                  </a:cubicBezTo>
                  <a:cubicBezTo>
                    <a:pt x="38" y="354"/>
                    <a:pt x="37" y="355"/>
                    <a:pt x="36" y="356"/>
                  </a:cubicBezTo>
                  <a:cubicBezTo>
                    <a:pt x="32" y="358"/>
                    <a:pt x="30" y="358"/>
                    <a:pt x="26" y="358"/>
                  </a:cubicBezTo>
                  <a:cubicBezTo>
                    <a:pt x="25" y="358"/>
                    <a:pt x="25" y="358"/>
                    <a:pt x="24" y="358"/>
                  </a:cubicBezTo>
                  <a:cubicBezTo>
                    <a:pt x="24" y="358"/>
                    <a:pt x="24" y="358"/>
                    <a:pt x="24" y="358"/>
                  </a:cubicBezTo>
                  <a:cubicBezTo>
                    <a:pt x="10" y="253"/>
                    <a:pt x="10" y="253"/>
                    <a:pt x="10" y="253"/>
                  </a:cubicBezTo>
                  <a:cubicBezTo>
                    <a:pt x="8" y="38"/>
                    <a:pt x="8" y="38"/>
                    <a:pt x="8" y="38"/>
                  </a:cubicBezTo>
                  <a:cubicBezTo>
                    <a:pt x="6" y="33"/>
                    <a:pt x="4" y="30"/>
                    <a:pt x="0" y="25"/>
                  </a:cubicBezTo>
                  <a:cubicBezTo>
                    <a:pt x="0" y="25"/>
                    <a:pt x="0" y="25"/>
                    <a:pt x="0" y="25"/>
                  </a:cubicBezTo>
                  <a:cubicBezTo>
                    <a:pt x="2" y="23"/>
                    <a:pt x="2" y="21"/>
                    <a:pt x="5" y="19"/>
                  </a:cubicBezTo>
                  <a:cubicBezTo>
                    <a:pt x="6" y="19"/>
                    <a:pt x="7" y="20"/>
                    <a:pt x="9" y="19"/>
                  </a:cubicBezTo>
                  <a:cubicBezTo>
                    <a:pt x="14" y="18"/>
                    <a:pt x="17" y="17"/>
                    <a:pt x="22" y="16"/>
                  </a:cubicBezTo>
                  <a:cubicBezTo>
                    <a:pt x="26" y="16"/>
                    <a:pt x="28" y="14"/>
                    <a:pt x="32" y="14"/>
                  </a:cubicBezTo>
                  <a:cubicBezTo>
                    <a:pt x="34" y="14"/>
                    <a:pt x="35" y="16"/>
                    <a:pt x="38" y="17"/>
                  </a:cubicBezTo>
                  <a:cubicBezTo>
                    <a:pt x="42" y="18"/>
                    <a:pt x="45" y="19"/>
                    <a:pt x="49" y="20"/>
                  </a:cubicBezTo>
                  <a:cubicBezTo>
                    <a:pt x="155" y="0"/>
                    <a:pt x="155" y="0"/>
                    <a:pt x="155" y="0"/>
                  </a:cubicBezTo>
                  <a:cubicBezTo>
                    <a:pt x="155" y="0"/>
                    <a:pt x="155" y="0"/>
                    <a:pt x="155" y="0"/>
                  </a:cubicBezTo>
                  <a:cubicBezTo>
                    <a:pt x="194" y="119"/>
                    <a:pt x="194" y="119"/>
                    <a:pt x="194" y="119"/>
                  </a:cubicBezTo>
                  <a:cubicBezTo>
                    <a:pt x="195" y="125"/>
                    <a:pt x="195" y="128"/>
                    <a:pt x="196" y="134"/>
                  </a:cubicBezTo>
                  <a:cubicBezTo>
                    <a:pt x="196" y="137"/>
                    <a:pt x="198" y="139"/>
                    <a:pt x="198" y="142"/>
                  </a:cubicBezTo>
                  <a:cubicBezTo>
                    <a:pt x="199" y="145"/>
                    <a:pt x="198" y="148"/>
                    <a:pt x="199" y="151"/>
                  </a:cubicBezTo>
                  <a:cubicBezTo>
                    <a:pt x="200" y="154"/>
                    <a:pt x="200" y="156"/>
                    <a:pt x="202" y="157"/>
                  </a:cubicBezTo>
                  <a:cubicBezTo>
                    <a:pt x="203" y="158"/>
                    <a:pt x="205" y="158"/>
                    <a:pt x="206" y="159"/>
                  </a:cubicBezTo>
                  <a:cubicBezTo>
                    <a:pt x="209" y="160"/>
                    <a:pt x="211" y="162"/>
                    <a:pt x="213" y="164"/>
                  </a:cubicBezTo>
                  <a:cubicBezTo>
                    <a:pt x="215" y="167"/>
                    <a:pt x="216" y="169"/>
                    <a:pt x="218" y="172"/>
                  </a:cubicBezTo>
                  <a:cubicBezTo>
                    <a:pt x="220" y="175"/>
                    <a:pt x="222" y="176"/>
                    <a:pt x="222" y="179"/>
                  </a:cubicBezTo>
                  <a:cubicBezTo>
                    <a:pt x="222" y="181"/>
                    <a:pt x="220" y="182"/>
                    <a:pt x="219" y="183"/>
                  </a:cubicBezTo>
                  <a:cubicBezTo>
                    <a:pt x="218" y="185"/>
                    <a:pt x="216" y="187"/>
                    <a:pt x="215" y="189"/>
                  </a:cubicBezTo>
                  <a:cubicBezTo>
                    <a:pt x="214" y="193"/>
                    <a:pt x="215" y="195"/>
                    <a:pt x="215" y="199"/>
                  </a:cubicBezTo>
                  <a:cubicBezTo>
                    <a:pt x="215" y="204"/>
                    <a:pt x="213" y="207"/>
                    <a:pt x="212" y="212"/>
                  </a:cubicBezTo>
                  <a:cubicBezTo>
                    <a:pt x="219" y="252"/>
                    <a:pt x="219" y="252"/>
                    <a:pt x="219" y="252"/>
                  </a:cubicBezTo>
                  <a:cubicBezTo>
                    <a:pt x="218" y="261"/>
                    <a:pt x="217" y="265"/>
                    <a:pt x="216" y="275"/>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6" name="Freeform 8">
              <a:extLst>
                <a:ext uri="{FF2B5EF4-FFF2-40B4-BE49-F238E27FC236}">
                  <a16:creationId xmlns:a16="http://schemas.microsoft.com/office/drawing/2014/main" id="{387F05E7-BE9E-092C-6F40-16A19986F5C3}"/>
                </a:ext>
              </a:extLst>
            </p:cNvPr>
            <p:cNvSpPr>
              <a:spLocks/>
            </p:cNvSpPr>
            <p:nvPr/>
          </p:nvSpPr>
          <p:spPr bwMode="auto">
            <a:xfrm>
              <a:off x="4451350" y="3105150"/>
              <a:ext cx="306388" cy="550863"/>
            </a:xfrm>
            <a:custGeom>
              <a:avLst/>
              <a:gdLst/>
              <a:ahLst/>
              <a:cxnLst>
                <a:cxn ang="0">
                  <a:pos x="198" y="333"/>
                </a:cxn>
                <a:cxn ang="0">
                  <a:pos x="169" y="337"/>
                </a:cxn>
                <a:cxn ang="0">
                  <a:pos x="165" y="336"/>
                </a:cxn>
                <a:cxn ang="0">
                  <a:pos x="147" y="347"/>
                </a:cxn>
                <a:cxn ang="0">
                  <a:pos x="139" y="354"/>
                </a:cxn>
                <a:cxn ang="0">
                  <a:pos x="132" y="357"/>
                </a:cxn>
                <a:cxn ang="0">
                  <a:pos x="129" y="357"/>
                </a:cxn>
                <a:cxn ang="0">
                  <a:pos x="129" y="357"/>
                </a:cxn>
                <a:cxn ang="0">
                  <a:pos x="126" y="339"/>
                </a:cxn>
                <a:cxn ang="0">
                  <a:pos x="117" y="329"/>
                </a:cxn>
                <a:cxn ang="0">
                  <a:pos x="113" y="323"/>
                </a:cxn>
                <a:cxn ang="0">
                  <a:pos x="114" y="319"/>
                </a:cxn>
                <a:cxn ang="0">
                  <a:pos x="115" y="308"/>
                </a:cxn>
                <a:cxn ang="0">
                  <a:pos x="107" y="301"/>
                </a:cxn>
                <a:cxn ang="0">
                  <a:pos x="5" y="317"/>
                </a:cxn>
                <a:cxn ang="0">
                  <a:pos x="3" y="315"/>
                </a:cxn>
                <a:cxn ang="0">
                  <a:pos x="2" y="307"/>
                </a:cxn>
                <a:cxn ang="0">
                  <a:pos x="0" y="299"/>
                </a:cxn>
                <a:cxn ang="0">
                  <a:pos x="4" y="292"/>
                </a:cxn>
                <a:cxn ang="0">
                  <a:pos x="7" y="286"/>
                </a:cxn>
                <a:cxn ang="0">
                  <a:pos x="9" y="280"/>
                </a:cxn>
                <a:cxn ang="0">
                  <a:pos x="5" y="271"/>
                </a:cxn>
                <a:cxn ang="0">
                  <a:pos x="6" y="269"/>
                </a:cxn>
                <a:cxn ang="0">
                  <a:pos x="10" y="267"/>
                </a:cxn>
                <a:cxn ang="0">
                  <a:pos x="10" y="259"/>
                </a:cxn>
                <a:cxn ang="0">
                  <a:pos x="19" y="251"/>
                </a:cxn>
                <a:cxn ang="0">
                  <a:pos x="21" y="244"/>
                </a:cxn>
                <a:cxn ang="0">
                  <a:pos x="22" y="233"/>
                </a:cxn>
                <a:cxn ang="0">
                  <a:pos x="26" y="226"/>
                </a:cxn>
                <a:cxn ang="0">
                  <a:pos x="26" y="218"/>
                </a:cxn>
                <a:cxn ang="0">
                  <a:pos x="23" y="198"/>
                </a:cxn>
                <a:cxn ang="0">
                  <a:pos x="22" y="185"/>
                </a:cxn>
                <a:cxn ang="0">
                  <a:pos x="19" y="177"/>
                </a:cxn>
                <a:cxn ang="0">
                  <a:pos x="16" y="171"/>
                </a:cxn>
                <a:cxn ang="0">
                  <a:pos x="16" y="171"/>
                </a:cxn>
                <a:cxn ang="0">
                  <a:pos x="16" y="169"/>
                </a:cxn>
                <a:cxn ang="0">
                  <a:pos x="16" y="161"/>
                </a:cxn>
                <a:cxn ang="0">
                  <a:pos x="15" y="152"/>
                </a:cxn>
                <a:cxn ang="0">
                  <a:pos x="13" y="133"/>
                </a:cxn>
                <a:cxn ang="0">
                  <a:pos x="10" y="125"/>
                </a:cxn>
                <a:cxn ang="0">
                  <a:pos x="14" y="113"/>
                </a:cxn>
                <a:cxn ang="0">
                  <a:pos x="15" y="102"/>
                </a:cxn>
                <a:cxn ang="0">
                  <a:pos x="29" y="79"/>
                </a:cxn>
                <a:cxn ang="0">
                  <a:pos x="27" y="74"/>
                </a:cxn>
                <a:cxn ang="0">
                  <a:pos x="29" y="71"/>
                </a:cxn>
                <a:cxn ang="0">
                  <a:pos x="37" y="65"/>
                </a:cxn>
                <a:cxn ang="0">
                  <a:pos x="42" y="53"/>
                </a:cxn>
                <a:cxn ang="0">
                  <a:pos x="42" y="47"/>
                </a:cxn>
                <a:cxn ang="0">
                  <a:pos x="42" y="45"/>
                </a:cxn>
                <a:cxn ang="0">
                  <a:pos x="44" y="41"/>
                </a:cxn>
                <a:cxn ang="0">
                  <a:pos x="49" y="31"/>
                </a:cxn>
                <a:cxn ang="0">
                  <a:pos x="53" y="28"/>
                </a:cxn>
                <a:cxn ang="0">
                  <a:pos x="57" y="19"/>
                </a:cxn>
                <a:cxn ang="0">
                  <a:pos x="57" y="19"/>
                </a:cxn>
                <a:cxn ang="0">
                  <a:pos x="174" y="0"/>
                </a:cxn>
                <a:cxn ang="0">
                  <a:pos x="174" y="0"/>
                </a:cxn>
                <a:cxn ang="0">
                  <a:pos x="182" y="13"/>
                </a:cxn>
                <a:cxn ang="0">
                  <a:pos x="184" y="228"/>
                </a:cxn>
                <a:cxn ang="0">
                  <a:pos x="198" y="333"/>
                </a:cxn>
              </a:cxnLst>
              <a:rect l="0" t="0" r="r" b="b"/>
              <a:pathLst>
                <a:path w="198" h="357">
                  <a:moveTo>
                    <a:pt x="198" y="333"/>
                  </a:moveTo>
                  <a:cubicBezTo>
                    <a:pt x="187" y="334"/>
                    <a:pt x="180" y="335"/>
                    <a:pt x="169" y="337"/>
                  </a:cubicBezTo>
                  <a:cubicBezTo>
                    <a:pt x="165" y="336"/>
                    <a:pt x="165" y="336"/>
                    <a:pt x="165" y="336"/>
                  </a:cubicBezTo>
                  <a:cubicBezTo>
                    <a:pt x="157" y="338"/>
                    <a:pt x="154" y="342"/>
                    <a:pt x="147" y="347"/>
                  </a:cubicBezTo>
                  <a:cubicBezTo>
                    <a:pt x="144" y="350"/>
                    <a:pt x="142" y="352"/>
                    <a:pt x="139" y="354"/>
                  </a:cubicBezTo>
                  <a:cubicBezTo>
                    <a:pt x="136" y="355"/>
                    <a:pt x="135" y="357"/>
                    <a:pt x="132" y="357"/>
                  </a:cubicBezTo>
                  <a:cubicBezTo>
                    <a:pt x="131" y="357"/>
                    <a:pt x="130" y="357"/>
                    <a:pt x="129" y="357"/>
                  </a:cubicBezTo>
                  <a:cubicBezTo>
                    <a:pt x="129" y="357"/>
                    <a:pt x="129" y="357"/>
                    <a:pt x="129" y="357"/>
                  </a:cubicBezTo>
                  <a:cubicBezTo>
                    <a:pt x="129" y="350"/>
                    <a:pt x="128" y="346"/>
                    <a:pt x="126" y="339"/>
                  </a:cubicBezTo>
                  <a:cubicBezTo>
                    <a:pt x="124" y="334"/>
                    <a:pt x="121" y="332"/>
                    <a:pt x="117" y="329"/>
                  </a:cubicBezTo>
                  <a:cubicBezTo>
                    <a:pt x="115" y="327"/>
                    <a:pt x="113" y="326"/>
                    <a:pt x="113" y="323"/>
                  </a:cubicBezTo>
                  <a:cubicBezTo>
                    <a:pt x="113" y="322"/>
                    <a:pt x="114" y="321"/>
                    <a:pt x="114" y="319"/>
                  </a:cubicBezTo>
                  <a:cubicBezTo>
                    <a:pt x="115" y="315"/>
                    <a:pt x="115" y="312"/>
                    <a:pt x="115" y="308"/>
                  </a:cubicBezTo>
                  <a:cubicBezTo>
                    <a:pt x="115" y="304"/>
                    <a:pt x="110" y="304"/>
                    <a:pt x="107" y="301"/>
                  </a:cubicBezTo>
                  <a:cubicBezTo>
                    <a:pt x="5" y="317"/>
                    <a:pt x="5" y="317"/>
                    <a:pt x="5" y="317"/>
                  </a:cubicBezTo>
                  <a:cubicBezTo>
                    <a:pt x="4" y="317"/>
                    <a:pt x="4" y="316"/>
                    <a:pt x="3" y="315"/>
                  </a:cubicBezTo>
                  <a:cubicBezTo>
                    <a:pt x="2" y="313"/>
                    <a:pt x="3" y="310"/>
                    <a:pt x="2" y="307"/>
                  </a:cubicBezTo>
                  <a:cubicBezTo>
                    <a:pt x="1" y="304"/>
                    <a:pt x="0" y="302"/>
                    <a:pt x="0" y="299"/>
                  </a:cubicBezTo>
                  <a:cubicBezTo>
                    <a:pt x="0" y="296"/>
                    <a:pt x="2" y="294"/>
                    <a:pt x="4" y="292"/>
                  </a:cubicBezTo>
                  <a:cubicBezTo>
                    <a:pt x="5" y="290"/>
                    <a:pt x="6" y="288"/>
                    <a:pt x="7" y="286"/>
                  </a:cubicBezTo>
                  <a:cubicBezTo>
                    <a:pt x="8" y="284"/>
                    <a:pt x="9" y="283"/>
                    <a:pt x="9" y="280"/>
                  </a:cubicBezTo>
                  <a:cubicBezTo>
                    <a:pt x="9" y="277"/>
                    <a:pt x="5" y="275"/>
                    <a:pt x="5" y="271"/>
                  </a:cubicBezTo>
                  <a:cubicBezTo>
                    <a:pt x="5" y="270"/>
                    <a:pt x="5" y="269"/>
                    <a:pt x="6" y="269"/>
                  </a:cubicBezTo>
                  <a:cubicBezTo>
                    <a:pt x="7" y="267"/>
                    <a:pt x="9" y="268"/>
                    <a:pt x="10" y="267"/>
                  </a:cubicBezTo>
                  <a:cubicBezTo>
                    <a:pt x="12" y="264"/>
                    <a:pt x="9" y="262"/>
                    <a:pt x="10" y="259"/>
                  </a:cubicBezTo>
                  <a:cubicBezTo>
                    <a:pt x="13" y="255"/>
                    <a:pt x="17" y="255"/>
                    <a:pt x="19" y="251"/>
                  </a:cubicBezTo>
                  <a:cubicBezTo>
                    <a:pt x="21" y="248"/>
                    <a:pt x="21" y="247"/>
                    <a:pt x="21" y="244"/>
                  </a:cubicBezTo>
                  <a:cubicBezTo>
                    <a:pt x="21" y="240"/>
                    <a:pt x="20" y="237"/>
                    <a:pt x="22" y="233"/>
                  </a:cubicBezTo>
                  <a:cubicBezTo>
                    <a:pt x="23" y="230"/>
                    <a:pt x="26" y="229"/>
                    <a:pt x="26" y="226"/>
                  </a:cubicBezTo>
                  <a:cubicBezTo>
                    <a:pt x="27" y="223"/>
                    <a:pt x="26" y="221"/>
                    <a:pt x="26" y="218"/>
                  </a:cubicBezTo>
                  <a:cubicBezTo>
                    <a:pt x="26" y="210"/>
                    <a:pt x="26" y="206"/>
                    <a:pt x="23" y="198"/>
                  </a:cubicBezTo>
                  <a:cubicBezTo>
                    <a:pt x="21" y="194"/>
                    <a:pt x="23" y="190"/>
                    <a:pt x="22" y="185"/>
                  </a:cubicBezTo>
                  <a:cubicBezTo>
                    <a:pt x="22" y="182"/>
                    <a:pt x="20" y="180"/>
                    <a:pt x="19" y="177"/>
                  </a:cubicBezTo>
                  <a:cubicBezTo>
                    <a:pt x="18" y="175"/>
                    <a:pt x="17" y="173"/>
                    <a:pt x="16" y="171"/>
                  </a:cubicBezTo>
                  <a:cubicBezTo>
                    <a:pt x="16" y="171"/>
                    <a:pt x="16" y="171"/>
                    <a:pt x="16" y="171"/>
                  </a:cubicBezTo>
                  <a:cubicBezTo>
                    <a:pt x="16" y="171"/>
                    <a:pt x="16" y="170"/>
                    <a:pt x="16" y="169"/>
                  </a:cubicBezTo>
                  <a:cubicBezTo>
                    <a:pt x="15" y="166"/>
                    <a:pt x="16" y="164"/>
                    <a:pt x="16" y="161"/>
                  </a:cubicBezTo>
                  <a:cubicBezTo>
                    <a:pt x="16" y="157"/>
                    <a:pt x="15" y="155"/>
                    <a:pt x="15" y="152"/>
                  </a:cubicBezTo>
                  <a:cubicBezTo>
                    <a:pt x="14" y="144"/>
                    <a:pt x="15" y="140"/>
                    <a:pt x="13" y="133"/>
                  </a:cubicBezTo>
                  <a:cubicBezTo>
                    <a:pt x="13" y="130"/>
                    <a:pt x="10" y="128"/>
                    <a:pt x="10" y="125"/>
                  </a:cubicBezTo>
                  <a:cubicBezTo>
                    <a:pt x="10" y="120"/>
                    <a:pt x="12" y="118"/>
                    <a:pt x="14" y="113"/>
                  </a:cubicBezTo>
                  <a:cubicBezTo>
                    <a:pt x="15" y="109"/>
                    <a:pt x="15" y="106"/>
                    <a:pt x="15" y="102"/>
                  </a:cubicBezTo>
                  <a:cubicBezTo>
                    <a:pt x="17" y="91"/>
                    <a:pt x="29" y="89"/>
                    <a:pt x="29" y="79"/>
                  </a:cubicBezTo>
                  <a:cubicBezTo>
                    <a:pt x="29" y="77"/>
                    <a:pt x="27" y="76"/>
                    <a:pt x="27" y="74"/>
                  </a:cubicBezTo>
                  <a:cubicBezTo>
                    <a:pt x="27" y="72"/>
                    <a:pt x="29" y="72"/>
                    <a:pt x="29" y="71"/>
                  </a:cubicBezTo>
                  <a:cubicBezTo>
                    <a:pt x="32" y="68"/>
                    <a:pt x="34" y="67"/>
                    <a:pt x="37" y="65"/>
                  </a:cubicBezTo>
                  <a:cubicBezTo>
                    <a:pt x="40" y="61"/>
                    <a:pt x="42" y="58"/>
                    <a:pt x="42" y="53"/>
                  </a:cubicBezTo>
                  <a:cubicBezTo>
                    <a:pt x="42" y="51"/>
                    <a:pt x="42" y="49"/>
                    <a:pt x="42" y="47"/>
                  </a:cubicBezTo>
                  <a:cubicBezTo>
                    <a:pt x="42" y="46"/>
                    <a:pt x="42" y="45"/>
                    <a:pt x="42" y="45"/>
                  </a:cubicBezTo>
                  <a:cubicBezTo>
                    <a:pt x="42" y="43"/>
                    <a:pt x="44" y="42"/>
                    <a:pt x="44" y="41"/>
                  </a:cubicBezTo>
                  <a:cubicBezTo>
                    <a:pt x="46" y="37"/>
                    <a:pt x="47" y="35"/>
                    <a:pt x="49" y="31"/>
                  </a:cubicBezTo>
                  <a:cubicBezTo>
                    <a:pt x="50" y="30"/>
                    <a:pt x="51" y="29"/>
                    <a:pt x="53" y="28"/>
                  </a:cubicBezTo>
                  <a:cubicBezTo>
                    <a:pt x="55" y="25"/>
                    <a:pt x="56" y="22"/>
                    <a:pt x="57" y="19"/>
                  </a:cubicBezTo>
                  <a:cubicBezTo>
                    <a:pt x="57" y="19"/>
                    <a:pt x="57" y="19"/>
                    <a:pt x="57" y="19"/>
                  </a:cubicBezTo>
                  <a:cubicBezTo>
                    <a:pt x="174" y="0"/>
                    <a:pt x="174" y="0"/>
                    <a:pt x="174" y="0"/>
                  </a:cubicBezTo>
                  <a:cubicBezTo>
                    <a:pt x="174" y="0"/>
                    <a:pt x="174" y="0"/>
                    <a:pt x="174" y="0"/>
                  </a:cubicBezTo>
                  <a:cubicBezTo>
                    <a:pt x="178" y="5"/>
                    <a:pt x="180" y="8"/>
                    <a:pt x="182" y="13"/>
                  </a:cubicBezTo>
                  <a:cubicBezTo>
                    <a:pt x="184" y="228"/>
                    <a:pt x="184" y="228"/>
                    <a:pt x="184" y="228"/>
                  </a:cubicBezTo>
                  <a:cubicBezTo>
                    <a:pt x="198" y="333"/>
                    <a:pt x="198" y="333"/>
                    <a:pt x="198" y="333"/>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7" name="Freeform 9">
              <a:extLst>
                <a:ext uri="{FF2B5EF4-FFF2-40B4-BE49-F238E27FC236}">
                  <a16:creationId xmlns:a16="http://schemas.microsoft.com/office/drawing/2014/main" id="{6D5E51B9-0C29-0311-80B5-824B324CED3B}"/>
                </a:ext>
              </a:extLst>
            </p:cNvPr>
            <p:cNvSpPr>
              <a:spLocks/>
            </p:cNvSpPr>
            <p:nvPr/>
          </p:nvSpPr>
          <p:spPr bwMode="auto">
            <a:xfrm>
              <a:off x="4538663" y="2811463"/>
              <a:ext cx="725488" cy="323850"/>
            </a:xfrm>
            <a:custGeom>
              <a:avLst/>
              <a:gdLst/>
              <a:ahLst/>
              <a:cxnLst>
                <a:cxn ang="0">
                  <a:pos x="123" y="184"/>
                </a:cxn>
                <a:cxn ang="0">
                  <a:pos x="140" y="181"/>
                </a:cxn>
                <a:cxn ang="0">
                  <a:pos x="156" y="182"/>
                </a:cxn>
                <a:cxn ang="0">
                  <a:pos x="273" y="165"/>
                </a:cxn>
                <a:cxn ang="0">
                  <a:pos x="336" y="149"/>
                </a:cxn>
                <a:cxn ang="0">
                  <a:pos x="337" y="129"/>
                </a:cxn>
                <a:cxn ang="0">
                  <a:pos x="342" y="124"/>
                </a:cxn>
                <a:cxn ang="0">
                  <a:pos x="353" y="116"/>
                </a:cxn>
                <a:cxn ang="0">
                  <a:pos x="361" y="106"/>
                </a:cxn>
                <a:cxn ang="0">
                  <a:pos x="384" y="86"/>
                </a:cxn>
                <a:cxn ang="0">
                  <a:pos x="395" y="76"/>
                </a:cxn>
                <a:cxn ang="0">
                  <a:pos x="416" y="54"/>
                </a:cxn>
                <a:cxn ang="0">
                  <a:pos x="429" y="46"/>
                </a:cxn>
                <a:cxn ang="0">
                  <a:pos x="444" y="36"/>
                </a:cxn>
                <a:cxn ang="0">
                  <a:pos x="450" y="34"/>
                </a:cxn>
                <a:cxn ang="0">
                  <a:pos x="466" y="25"/>
                </a:cxn>
                <a:cxn ang="0">
                  <a:pos x="469" y="15"/>
                </a:cxn>
                <a:cxn ang="0">
                  <a:pos x="468" y="0"/>
                </a:cxn>
                <a:cxn ang="0">
                  <a:pos x="362" y="27"/>
                </a:cxn>
                <a:cxn ang="0">
                  <a:pos x="358" y="28"/>
                </a:cxn>
                <a:cxn ang="0">
                  <a:pos x="282" y="41"/>
                </a:cxn>
                <a:cxn ang="0">
                  <a:pos x="265" y="39"/>
                </a:cxn>
                <a:cxn ang="0">
                  <a:pos x="122" y="69"/>
                </a:cxn>
                <a:cxn ang="0">
                  <a:pos x="95" y="79"/>
                </a:cxn>
                <a:cxn ang="0">
                  <a:pos x="80" y="81"/>
                </a:cxn>
                <a:cxn ang="0">
                  <a:pos x="51" y="80"/>
                </a:cxn>
                <a:cxn ang="0">
                  <a:pos x="35" y="94"/>
                </a:cxn>
                <a:cxn ang="0">
                  <a:pos x="30" y="103"/>
                </a:cxn>
                <a:cxn ang="0">
                  <a:pos x="27" y="122"/>
                </a:cxn>
                <a:cxn ang="0">
                  <a:pos x="26" y="132"/>
                </a:cxn>
                <a:cxn ang="0">
                  <a:pos x="16" y="152"/>
                </a:cxn>
                <a:cxn ang="0">
                  <a:pos x="16" y="163"/>
                </a:cxn>
                <a:cxn ang="0">
                  <a:pos x="9" y="185"/>
                </a:cxn>
                <a:cxn ang="0">
                  <a:pos x="0" y="200"/>
                </a:cxn>
                <a:cxn ang="0">
                  <a:pos x="1" y="209"/>
                </a:cxn>
                <a:cxn ang="0">
                  <a:pos x="118" y="190"/>
                </a:cxn>
              </a:cxnLst>
              <a:rect l="0" t="0" r="r" b="b"/>
              <a:pathLst>
                <a:path w="470" h="209">
                  <a:moveTo>
                    <a:pt x="118" y="190"/>
                  </a:moveTo>
                  <a:cubicBezTo>
                    <a:pt x="120" y="188"/>
                    <a:pt x="120" y="186"/>
                    <a:pt x="123" y="184"/>
                  </a:cubicBezTo>
                  <a:cubicBezTo>
                    <a:pt x="124" y="184"/>
                    <a:pt x="125" y="185"/>
                    <a:pt x="127" y="184"/>
                  </a:cubicBezTo>
                  <a:cubicBezTo>
                    <a:pt x="132" y="183"/>
                    <a:pt x="135" y="182"/>
                    <a:pt x="140" y="181"/>
                  </a:cubicBezTo>
                  <a:cubicBezTo>
                    <a:pt x="144" y="181"/>
                    <a:pt x="146" y="179"/>
                    <a:pt x="150" y="179"/>
                  </a:cubicBezTo>
                  <a:cubicBezTo>
                    <a:pt x="152" y="179"/>
                    <a:pt x="153" y="181"/>
                    <a:pt x="156" y="182"/>
                  </a:cubicBezTo>
                  <a:cubicBezTo>
                    <a:pt x="160" y="183"/>
                    <a:pt x="163" y="184"/>
                    <a:pt x="167" y="185"/>
                  </a:cubicBezTo>
                  <a:cubicBezTo>
                    <a:pt x="273" y="165"/>
                    <a:pt x="273" y="165"/>
                    <a:pt x="273" y="165"/>
                  </a:cubicBezTo>
                  <a:cubicBezTo>
                    <a:pt x="274" y="165"/>
                    <a:pt x="274" y="165"/>
                    <a:pt x="274" y="165"/>
                  </a:cubicBezTo>
                  <a:cubicBezTo>
                    <a:pt x="336" y="149"/>
                    <a:pt x="336" y="149"/>
                    <a:pt x="336" y="149"/>
                  </a:cubicBezTo>
                  <a:cubicBezTo>
                    <a:pt x="336" y="149"/>
                    <a:pt x="336" y="149"/>
                    <a:pt x="336" y="149"/>
                  </a:cubicBezTo>
                  <a:cubicBezTo>
                    <a:pt x="336" y="142"/>
                    <a:pt x="337" y="136"/>
                    <a:pt x="337" y="129"/>
                  </a:cubicBezTo>
                  <a:cubicBezTo>
                    <a:pt x="337" y="128"/>
                    <a:pt x="336" y="127"/>
                    <a:pt x="336" y="127"/>
                  </a:cubicBezTo>
                  <a:cubicBezTo>
                    <a:pt x="337" y="125"/>
                    <a:pt x="340" y="125"/>
                    <a:pt x="342" y="124"/>
                  </a:cubicBezTo>
                  <a:cubicBezTo>
                    <a:pt x="345" y="123"/>
                    <a:pt x="347" y="122"/>
                    <a:pt x="350" y="120"/>
                  </a:cubicBezTo>
                  <a:cubicBezTo>
                    <a:pt x="351" y="119"/>
                    <a:pt x="353" y="118"/>
                    <a:pt x="353" y="116"/>
                  </a:cubicBezTo>
                  <a:cubicBezTo>
                    <a:pt x="354" y="115"/>
                    <a:pt x="354" y="114"/>
                    <a:pt x="354" y="112"/>
                  </a:cubicBezTo>
                  <a:cubicBezTo>
                    <a:pt x="356" y="109"/>
                    <a:pt x="358" y="108"/>
                    <a:pt x="361" y="106"/>
                  </a:cubicBezTo>
                  <a:cubicBezTo>
                    <a:pt x="364" y="104"/>
                    <a:pt x="366" y="102"/>
                    <a:pt x="369" y="100"/>
                  </a:cubicBezTo>
                  <a:cubicBezTo>
                    <a:pt x="375" y="95"/>
                    <a:pt x="379" y="91"/>
                    <a:pt x="384" y="86"/>
                  </a:cubicBezTo>
                  <a:cubicBezTo>
                    <a:pt x="386" y="84"/>
                    <a:pt x="386" y="83"/>
                    <a:pt x="388" y="82"/>
                  </a:cubicBezTo>
                  <a:cubicBezTo>
                    <a:pt x="391" y="80"/>
                    <a:pt x="392" y="78"/>
                    <a:pt x="395" y="76"/>
                  </a:cubicBezTo>
                  <a:cubicBezTo>
                    <a:pt x="400" y="71"/>
                    <a:pt x="404" y="70"/>
                    <a:pt x="408" y="65"/>
                  </a:cubicBezTo>
                  <a:cubicBezTo>
                    <a:pt x="412" y="62"/>
                    <a:pt x="414" y="59"/>
                    <a:pt x="416" y="54"/>
                  </a:cubicBezTo>
                  <a:cubicBezTo>
                    <a:pt x="418" y="51"/>
                    <a:pt x="418" y="49"/>
                    <a:pt x="421" y="47"/>
                  </a:cubicBezTo>
                  <a:cubicBezTo>
                    <a:pt x="424" y="46"/>
                    <a:pt x="426" y="46"/>
                    <a:pt x="429" y="46"/>
                  </a:cubicBezTo>
                  <a:cubicBezTo>
                    <a:pt x="434" y="44"/>
                    <a:pt x="436" y="42"/>
                    <a:pt x="440" y="39"/>
                  </a:cubicBezTo>
                  <a:cubicBezTo>
                    <a:pt x="441" y="38"/>
                    <a:pt x="443" y="37"/>
                    <a:pt x="444" y="36"/>
                  </a:cubicBezTo>
                  <a:cubicBezTo>
                    <a:pt x="444" y="35"/>
                    <a:pt x="444" y="34"/>
                    <a:pt x="444" y="34"/>
                  </a:cubicBezTo>
                  <a:cubicBezTo>
                    <a:pt x="446" y="33"/>
                    <a:pt x="448" y="34"/>
                    <a:pt x="450" y="34"/>
                  </a:cubicBezTo>
                  <a:cubicBezTo>
                    <a:pt x="453" y="34"/>
                    <a:pt x="455" y="33"/>
                    <a:pt x="458" y="32"/>
                  </a:cubicBezTo>
                  <a:cubicBezTo>
                    <a:pt x="462" y="31"/>
                    <a:pt x="465" y="29"/>
                    <a:pt x="466" y="25"/>
                  </a:cubicBezTo>
                  <a:cubicBezTo>
                    <a:pt x="466" y="24"/>
                    <a:pt x="466" y="22"/>
                    <a:pt x="466" y="21"/>
                  </a:cubicBezTo>
                  <a:cubicBezTo>
                    <a:pt x="467" y="19"/>
                    <a:pt x="468" y="17"/>
                    <a:pt x="469" y="15"/>
                  </a:cubicBezTo>
                  <a:cubicBezTo>
                    <a:pt x="469" y="14"/>
                    <a:pt x="470" y="13"/>
                    <a:pt x="470" y="12"/>
                  </a:cubicBezTo>
                  <a:cubicBezTo>
                    <a:pt x="470" y="7"/>
                    <a:pt x="468" y="5"/>
                    <a:pt x="468" y="0"/>
                  </a:cubicBezTo>
                  <a:cubicBezTo>
                    <a:pt x="468" y="0"/>
                    <a:pt x="468" y="0"/>
                    <a:pt x="468" y="0"/>
                  </a:cubicBezTo>
                  <a:cubicBezTo>
                    <a:pt x="362" y="27"/>
                    <a:pt x="362" y="27"/>
                    <a:pt x="362" y="27"/>
                  </a:cubicBezTo>
                  <a:cubicBezTo>
                    <a:pt x="362" y="27"/>
                    <a:pt x="362" y="27"/>
                    <a:pt x="362" y="27"/>
                  </a:cubicBezTo>
                  <a:cubicBezTo>
                    <a:pt x="358" y="28"/>
                    <a:pt x="358" y="28"/>
                    <a:pt x="358" y="28"/>
                  </a:cubicBezTo>
                  <a:cubicBezTo>
                    <a:pt x="352" y="27"/>
                    <a:pt x="352" y="27"/>
                    <a:pt x="352" y="27"/>
                  </a:cubicBezTo>
                  <a:cubicBezTo>
                    <a:pt x="282" y="41"/>
                    <a:pt x="282" y="41"/>
                    <a:pt x="282" y="41"/>
                  </a:cubicBezTo>
                  <a:cubicBezTo>
                    <a:pt x="279" y="41"/>
                    <a:pt x="276" y="42"/>
                    <a:pt x="273" y="41"/>
                  </a:cubicBezTo>
                  <a:cubicBezTo>
                    <a:pt x="270" y="41"/>
                    <a:pt x="269" y="39"/>
                    <a:pt x="265" y="39"/>
                  </a:cubicBezTo>
                  <a:cubicBezTo>
                    <a:pt x="134" y="64"/>
                    <a:pt x="134" y="64"/>
                    <a:pt x="134" y="64"/>
                  </a:cubicBezTo>
                  <a:cubicBezTo>
                    <a:pt x="130" y="66"/>
                    <a:pt x="127" y="67"/>
                    <a:pt x="122" y="69"/>
                  </a:cubicBezTo>
                  <a:cubicBezTo>
                    <a:pt x="120" y="70"/>
                    <a:pt x="119" y="70"/>
                    <a:pt x="116" y="71"/>
                  </a:cubicBezTo>
                  <a:cubicBezTo>
                    <a:pt x="109" y="75"/>
                    <a:pt x="104" y="78"/>
                    <a:pt x="95" y="79"/>
                  </a:cubicBezTo>
                  <a:cubicBezTo>
                    <a:pt x="91" y="80"/>
                    <a:pt x="89" y="79"/>
                    <a:pt x="86" y="80"/>
                  </a:cubicBezTo>
                  <a:cubicBezTo>
                    <a:pt x="83" y="80"/>
                    <a:pt x="82" y="81"/>
                    <a:pt x="80" y="81"/>
                  </a:cubicBezTo>
                  <a:cubicBezTo>
                    <a:pt x="71" y="83"/>
                    <a:pt x="60" y="79"/>
                    <a:pt x="51" y="80"/>
                  </a:cubicBezTo>
                  <a:cubicBezTo>
                    <a:pt x="51" y="80"/>
                    <a:pt x="51" y="80"/>
                    <a:pt x="51" y="80"/>
                  </a:cubicBezTo>
                  <a:cubicBezTo>
                    <a:pt x="48" y="82"/>
                    <a:pt x="46" y="83"/>
                    <a:pt x="43" y="85"/>
                  </a:cubicBezTo>
                  <a:cubicBezTo>
                    <a:pt x="39" y="88"/>
                    <a:pt x="39" y="91"/>
                    <a:pt x="35" y="94"/>
                  </a:cubicBezTo>
                  <a:cubicBezTo>
                    <a:pt x="35" y="95"/>
                    <a:pt x="34" y="95"/>
                    <a:pt x="33" y="95"/>
                  </a:cubicBezTo>
                  <a:cubicBezTo>
                    <a:pt x="32" y="98"/>
                    <a:pt x="32" y="100"/>
                    <a:pt x="30" y="103"/>
                  </a:cubicBezTo>
                  <a:cubicBezTo>
                    <a:pt x="29" y="107"/>
                    <a:pt x="27" y="109"/>
                    <a:pt x="27" y="113"/>
                  </a:cubicBezTo>
                  <a:cubicBezTo>
                    <a:pt x="27" y="116"/>
                    <a:pt x="27" y="119"/>
                    <a:pt x="27" y="122"/>
                  </a:cubicBezTo>
                  <a:cubicBezTo>
                    <a:pt x="27" y="126"/>
                    <a:pt x="27" y="129"/>
                    <a:pt x="26" y="132"/>
                  </a:cubicBezTo>
                  <a:cubicBezTo>
                    <a:pt x="26" y="132"/>
                    <a:pt x="26" y="132"/>
                    <a:pt x="26" y="132"/>
                  </a:cubicBezTo>
                  <a:cubicBezTo>
                    <a:pt x="26" y="134"/>
                    <a:pt x="26" y="137"/>
                    <a:pt x="25" y="140"/>
                  </a:cubicBezTo>
                  <a:cubicBezTo>
                    <a:pt x="23" y="145"/>
                    <a:pt x="18" y="146"/>
                    <a:pt x="16" y="152"/>
                  </a:cubicBezTo>
                  <a:cubicBezTo>
                    <a:pt x="16" y="153"/>
                    <a:pt x="16" y="154"/>
                    <a:pt x="16" y="155"/>
                  </a:cubicBezTo>
                  <a:cubicBezTo>
                    <a:pt x="16" y="158"/>
                    <a:pt x="16" y="161"/>
                    <a:pt x="16" y="163"/>
                  </a:cubicBezTo>
                  <a:cubicBezTo>
                    <a:pt x="16" y="168"/>
                    <a:pt x="14" y="171"/>
                    <a:pt x="11" y="175"/>
                  </a:cubicBezTo>
                  <a:cubicBezTo>
                    <a:pt x="9" y="178"/>
                    <a:pt x="9" y="181"/>
                    <a:pt x="9" y="185"/>
                  </a:cubicBezTo>
                  <a:cubicBezTo>
                    <a:pt x="8" y="190"/>
                    <a:pt x="6" y="192"/>
                    <a:pt x="3" y="196"/>
                  </a:cubicBezTo>
                  <a:cubicBezTo>
                    <a:pt x="2" y="198"/>
                    <a:pt x="1" y="198"/>
                    <a:pt x="0" y="200"/>
                  </a:cubicBezTo>
                  <a:cubicBezTo>
                    <a:pt x="0" y="203"/>
                    <a:pt x="1" y="204"/>
                    <a:pt x="1" y="206"/>
                  </a:cubicBezTo>
                  <a:cubicBezTo>
                    <a:pt x="1" y="207"/>
                    <a:pt x="1" y="208"/>
                    <a:pt x="1" y="209"/>
                  </a:cubicBezTo>
                  <a:cubicBezTo>
                    <a:pt x="1" y="209"/>
                    <a:pt x="1" y="209"/>
                    <a:pt x="1" y="209"/>
                  </a:cubicBezTo>
                  <a:cubicBezTo>
                    <a:pt x="118" y="190"/>
                    <a:pt x="118" y="190"/>
                    <a:pt x="118" y="190"/>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8" name="Freeform 10">
              <a:extLst>
                <a:ext uri="{FF2B5EF4-FFF2-40B4-BE49-F238E27FC236}">
                  <a16:creationId xmlns:a16="http://schemas.microsoft.com/office/drawing/2014/main" id="{7EF28664-E1C9-C586-8A9A-75DF4DD0924A}"/>
                </a:ext>
              </a:extLst>
            </p:cNvPr>
            <p:cNvSpPr>
              <a:spLocks/>
            </p:cNvSpPr>
            <p:nvPr/>
          </p:nvSpPr>
          <p:spPr bwMode="auto">
            <a:xfrm>
              <a:off x="5165725" y="2955925"/>
              <a:ext cx="436563" cy="331788"/>
            </a:xfrm>
            <a:custGeom>
              <a:avLst/>
              <a:gdLst/>
              <a:ahLst/>
              <a:cxnLst>
                <a:cxn ang="0">
                  <a:pos x="4" y="38"/>
                </a:cxn>
                <a:cxn ang="0">
                  <a:pos x="0" y="52"/>
                </a:cxn>
                <a:cxn ang="0">
                  <a:pos x="2" y="59"/>
                </a:cxn>
                <a:cxn ang="0">
                  <a:pos x="6" y="65"/>
                </a:cxn>
                <a:cxn ang="0">
                  <a:pos x="20" y="73"/>
                </a:cxn>
                <a:cxn ang="0">
                  <a:pos x="34" y="90"/>
                </a:cxn>
                <a:cxn ang="0">
                  <a:pos x="41" y="97"/>
                </a:cxn>
                <a:cxn ang="0">
                  <a:pos x="67" y="110"/>
                </a:cxn>
                <a:cxn ang="0">
                  <a:pos x="93" y="129"/>
                </a:cxn>
                <a:cxn ang="0">
                  <a:pos x="105" y="142"/>
                </a:cxn>
                <a:cxn ang="0">
                  <a:pos x="108" y="142"/>
                </a:cxn>
                <a:cxn ang="0">
                  <a:pos x="119" y="145"/>
                </a:cxn>
                <a:cxn ang="0">
                  <a:pos x="125" y="155"/>
                </a:cxn>
                <a:cxn ang="0">
                  <a:pos x="128" y="170"/>
                </a:cxn>
                <a:cxn ang="0">
                  <a:pos x="141" y="186"/>
                </a:cxn>
                <a:cxn ang="0">
                  <a:pos x="151" y="194"/>
                </a:cxn>
                <a:cxn ang="0">
                  <a:pos x="158" y="210"/>
                </a:cxn>
                <a:cxn ang="0">
                  <a:pos x="161" y="214"/>
                </a:cxn>
                <a:cxn ang="0">
                  <a:pos x="170" y="215"/>
                </a:cxn>
                <a:cxn ang="0">
                  <a:pos x="170" y="215"/>
                </a:cxn>
                <a:cxn ang="0">
                  <a:pos x="169" y="212"/>
                </a:cxn>
                <a:cxn ang="0">
                  <a:pos x="174" y="198"/>
                </a:cxn>
                <a:cxn ang="0">
                  <a:pos x="171" y="187"/>
                </a:cxn>
                <a:cxn ang="0">
                  <a:pos x="173" y="186"/>
                </a:cxn>
                <a:cxn ang="0">
                  <a:pos x="179" y="189"/>
                </a:cxn>
                <a:cxn ang="0">
                  <a:pos x="184" y="180"/>
                </a:cxn>
                <a:cxn ang="0">
                  <a:pos x="192" y="176"/>
                </a:cxn>
                <a:cxn ang="0">
                  <a:pos x="204" y="171"/>
                </a:cxn>
                <a:cxn ang="0">
                  <a:pos x="209" y="163"/>
                </a:cxn>
                <a:cxn ang="0">
                  <a:pos x="221" y="154"/>
                </a:cxn>
                <a:cxn ang="0">
                  <a:pos x="226" y="145"/>
                </a:cxn>
                <a:cxn ang="0">
                  <a:pos x="226" y="141"/>
                </a:cxn>
                <a:cxn ang="0">
                  <a:pos x="233" y="136"/>
                </a:cxn>
                <a:cxn ang="0">
                  <a:pos x="238" y="129"/>
                </a:cxn>
                <a:cxn ang="0">
                  <a:pos x="240" y="128"/>
                </a:cxn>
                <a:cxn ang="0">
                  <a:pos x="245" y="118"/>
                </a:cxn>
                <a:cxn ang="0">
                  <a:pos x="249" y="110"/>
                </a:cxn>
                <a:cxn ang="0">
                  <a:pos x="249" y="104"/>
                </a:cxn>
                <a:cxn ang="0">
                  <a:pos x="253" y="102"/>
                </a:cxn>
                <a:cxn ang="0">
                  <a:pos x="259" y="92"/>
                </a:cxn>
                <a:cxn ang="0">
                  <a:pos x="266" y="81"/>
                </a:cxn>
                <a:cxn ang="0">
                  <a:pos x="269" y="73"/>
                </a:cxn>
                <a:cxn ang="0">
                  <a:pos x="280" y="52"/>
                </a:cxn>
                <a:cxn ang="0">
                  <a:pos x="283" y="48"/>
                </a:cxn>
                <a:cxn ang="0">
                  <a:pos x="283" y="48"/>
                </a:cxn>
                <a:cxn ang="0">
                  <a:pos x="210" y="0"/>
                </a:cxn>
                <a:cxn ang="0">
                  <a:pos x="150" y="17"/>
                </a:cxn>
                <a:cxn ang="0">
                  <a:pos x="140" y="8"/>
                </a:cxn>
                <a:cxn ang="0">
                  <a:pos x="133" y="3"/>
                </a:cxn>
                <a:cxn ang="0">
                  <a:pos x="126" y="0"/>
                </a:cxn>
                <a:cxn ang="0">
                  <a:pos x="111" y="2"/>
                </a:cxn>
                <a:cxn ang="0">
                  <a:pos x="99" y="3"/>
                </a:cxn>
                <a:cxn ang="0">
                  <a:pos x="87" y="6"/>
                </a:cxn>
                <a:cxn ang="0">
                  <a:pos x="77" y="8"/>
                </a:cxn>
                <a:cxn ang="0">
                  <a:pos x="65" y="11"/>
                </a:cxn>
                <a:cxn ang="0">
                  <a:pos x="34" y="20"/>
                </a:cxn>
                <a:cxn ang="0">
                  <a:pos x="28" y="24"/>
                </a:cxn>
                <a:cxn ang="0">
                  <a:pos x="19" y="30"/>
                </a:cxn>
                <a:cxn ang="0">
                  <a:pos x="7" y="34"/>
                </a:cxn>
                <a:cxn ang="0">
                  <a:pos x="4" y="38"/>
                </a:cxn>
              </a:cxnLst>
              <a:rect l="0" t="0" r="r" b="b"/>
              <a:pathLst>
                <a:path w="283" h="215">
                  <a:moveTo>
                    <a:pt x="4" y="38"/>
                  </a:moveTo>
                  <a:cubicBezTo>
                    <a:pt x="2" y="44"/>
                    <a:pt x="0" y="46"/>
                    <a:pt x="0" y="52"/>
                  </a:cubicBezTo>
                  <a:cubicBezTo>
                    <a:pt x="0" y="55"/>
                    <a:pt x="1" y="57"/>
                    <a:pt x="2" y="59"/>
                  </a:cubicBezTo>
                  <a:cubicBezTo>
                    <a:pt x="3" y="62"/>
                    <a:pt x="4" y="64"/>
                    <a:pt x="6" y="65"/>
                  </a:cubicBezTo>
                  <a:cubicBezTo>
                    <a:pt x="11" y="68"/>
                    <a:pt x="15" y="69"/>
                    <a:pt x="20" y="73"/>
                  </a:cubicBezTo>
                  <a:cubicBezTo>
                    <a:pt x="27" y="78"/>
                    <a:pt x="30" y="82"/>
                    <a:pt x="34" y="90"/>
                  </a:cubicBezTo>
                  <a:cubicBezTo>
                    <a:pt x="36" y="93"/>
                    <a:pt x="38" y="94"/>
                    <a:pt x="41" y="97"/>
                  </a:cubicBezTo>
                  <a:cubicBezTo>
                    <a:pt x="48" y="106"/>
                    <a:pt x="56" y="106"/>
                    <a:pt x="67" y="110"/>
                  </a:cubicBezTo>
                  <a:cubicBezTo>
                    <a:pt x="79" y="114"/>
                    <a:pt x="84" y="121"/>
                    <a:pt x="93" y="129"/>
                  </a:cubicBezTo>
                  <a:cubicBezTo>
                    <a:pt x="98" y="133"/>
                    <a:pt x="99" y="139"/>
                    <a:pt x="105" y="142"/>
                  </a:cubicBezTo>
                  <a:cubicBezTo>
                    <a:pt x="106" y="142"/>
                    <a:pt x="107" y="142"/>
                    <a:pt x="108" y="142"/>
                  </a:cubicBezTo>
                  <a:cubicBezTo>
                    <a:pt x="112" y="143"/>
                    <a:pt x="115" y="144"/>
                    <a:pt x="119" y="145"/>
                  </a:cubicBezTo>
                  <a:cubicBezTo>
                    <a:pt x="123" y="146"/>
                    <a:pt x="124" y="150"/>
                    <a:pt x="125" y="155"/>
                  </a:cubicBezTo>
                  <a:cubicBezTo>
                    <a:pt x="126" y="161"/>
                    <a:pt x="126" y="164"/>
                    <a:pt x="128" y="170"/>
                  </a:cubicBezTo>
                  <a:cubicBezTo>
                    <a:pt x="131" y="178"/>
                    <a:pt x="135" y="181"/>
                    <a:pt x="141" y="186"/>
                  </a:cubicBezTo>
                  <a:cubicBezTo>
                    <a:pt x="145" y="189"/>
                    <a:pt x="148" y="191"/>
                    <a:pt x="151" y="194"/>
                  </a:cubicBezTo>
                  <a:cubicBezTo>
                    <a:pt x="154" y="200"/>
                    <a:pt x="155" y="204"/>
                    <a:pt x="158" y="210"/>
                  </a:cubicBezTo>
                  <a:cubicBezTo>
                    <a:pt x="159" y="211"/>
                    <a:pt x="159" y="213"/>
                    <a:pt x="161" y="214"/>
                  </a:cubicBezTo>
                  <a:cubicBezTo>
                    <a:pt x="163" y="215"/>
                    <a:pt x="167" y="214"/>
                    <a:pt x="170" y="215"/>
                  </a:cubicBezTo>
                  <a:cubicBezTo>
                    <a:pt x="170" y="215"/>
                    <a:pt x="170" y="215"/>
                    <a:pt x="170" y="215"/>
                  </a:cubicBezTo>
                  <a:cubicBezTo>
                    <a:pt x="169" y="214"/>
                    <a:pt x="169" y="213"/>
                    <a:pt x="169" y="212"/>
                  </a:cubicBezTo>
                  <a:cubicBezTo>
                    <a:pt x="169" y="206"/>
                    <a:pt x="174" y="204"/>
                    <a:pt x="174" y="198"/>
                  </a:cubicBezTo>
                  <a:cubicBezTo>
                    <a:pt x="174" y="194"/>
                    <a:pt x="172" y="191"/>
                    <a:pt x="171" y="187"/>
                  </a:cubicBezTo>
                  <a:cubicBezTo>
                    <a:pt x="172" y="187"/>
                    <a:pt x="172" y="186"/>
                    <a:pt x="173" y="186"/>
                  </a:cubicBezTo>
                  <a:cubicBezTo>
                    <a:pt x="176" y="186"/>
                    <a:pt x="176" y="189"/>
                    <a:pt x="179" y="189"/>
                  </a:cubicBezTo>
                  <a:cubicBezTo>
                    <a:pt x="183" y="189"/>
                    <a:pt x="182" y="184"/>
                    <a:pt x="184" y="180"/>
                  </a:cubicBezTo>
                  <a:cubicBezTo>
                    <a:pt x="185" y="177"/>
                    <a:pt x="189" y="177"/>
                    <a:pt x="192" y="176"/>
                  </a:cubicBezTo>
                  <a:cubicBezTo>
                    <a:pt x="196" y="173"/>
                    <a:pt x="200" y="174"/>
                    <a:pt x="204" y="171"/>
                  </a:cubicBezTo>
                  <a:cubicBezTo>
                    <a:pt x="206" y="169"/>
                    <a:pt x="207" y="166"/>
                    <a:pt x="209" y="163"/>
                  </a:cubicBezTo>
                  <a:cubicBezTo>
                    <a:pt x="213" y="159"/>
                    <a:pt x="217" y="158"/>
                    <a:pt x="221" y="154"/>
                  </a:cubicBezTo>
                  <a:cubicBezTo>
                    <a:pt x="224" y="151"/>
                    <a:pt x="226" y="149"/>
                    <a:pt x="226" y="145"/>
                  </a:cubicBezTo>
                  <a:cubicBezTo>
                    <a:pt x="227" y="143"/>
                    <a:pt x="226" y="142"/>
                    <a:pt x="226" y="141"/>
                  </a:cubicBezTo>
                  <a:cubicBezTo>
                    <a:pt x="228" y="138"/>
                    <a:pt x="231" y="139"/>
                    <a:pt x="233" y="136"/>
                  </a:cubicBezTo>
                  <a:cubicBezTo>
                    <a:pt x="236" y="134"/>
                    <a:pt x="236" y="131"/>
                    <a:pt x="238" y="129"/>
                  </a:cubicBezTo>
                  <a:cubicBezTo>
                    <a:pt x="239" y="128"/>
                    <a:pt x="240" y="128"/>
                    <a:pt x="240" y="128"/>
                  </a:cubicBezTo>
                  <a:cubicBezTo>
                    <a:pt x="243" y="125"/>
                    <a:pt x="243" y="122"/>
                    <a:pt x="245" y="118"/>
                  </a:cubicBezTo>
                  <a:cubicBezTo>
                    <a:pt x="247" y="115"/>
                    <a:pt x="249" y="114"/>
                    <a:pt x="249" y="110"/>
                  </a:cubicBezTo>
                  <a:cubicBezTo>
                    <a:pt x="249" y="108"/>
                    <a:pt x="248" y="107"/>
                    <a:pt x="249" y="104"/>
                  </a:cubicBezTo>
                  <a:cubicBezTo>
                    <a:pt x="250" y="103"/>
                    <a:pt x="251" y="103"/>
                    <a:pt x="253" y="102"/>
                  </a:cubicBezTo>
                  <a:cubicBezTo>
                    <a:pt x="256" y="100"/>
                    <a:pt x="257" y="96"/>
                    <a:pt x="259" y="92"/>
                  </a:cubicBezTo>
                  <a:cubicBezTo>
                    <a:pt x="262" y="88"/>
                    <a:pt x="263" y="85"/>
                    <a:pt x="266" y="81"/>
                  </a:cubicBezTo>
                  <a:cubicBezTo>
                    <a:pt x="267" y="78"/>
                    <a:pt x="268" y="76"/>
                    <a:pt x="269" y="73"/>
                  </a:cubicBezTo>
                  <a:cubicBezTo>
                    <a:pt x="273" y="64"/>
                    <a:pt x="275" y="60"/>
                    <a:pt x="280" y="52"/>
                  </a:cubicBezTo>
                  <a:cubicBezTo>
                    <a:pt x="281" y="50"/>
                    <a:pt x="282" y="49"/>
                    <a:pt x="283" y="48"/>
                  </a:cubicBezTo>
                  <a:cubicBezTo>
                    <a:pt x="283" y="48"/>
                    <a:pt x="283" y="48"/>
                    <a:pt x="283" y="48"/>
                  </a:cubicBezTo>
                  <a:cubicBezTo>
                    <a:pt x="210" y="0"/>
                    <a:pt x="210" y="0"/>
                    <a:pt x="210" y="0"/>
                  </a:cubicBezTo>
                  <a:cubicBezTo>
                    <a:pt x="150" y="17"/>
                    <a:pt x="150" y="17"/>
                    <a:pt x="150" y="17"/>
                  </a:cubicBezTo>
                  <a:cubicBezTo>
                    <a:pt x="145" y="16"/>
                    <a:pt x="143" y="12"/>
                    <a:pt x="140" y="8"/>
                  </a:cubicBezTo>
                  <a:cubicBezTo>
                    <a:pt x="138" y="5"/>
                    <a:pt x="136" y="5"/>
                    <a:pt x="133" y="3"/>
                  </a:cubicBezTo>
                  <a:cubicBezTo>
                    <a:pt x="130" y="2"/>
                    <a:pt x="129" y="0"/>
                    <a:pt x="126" y="0"/>
                  </a:cubicBezTo>
                  <a:cubicBezTo>
                    <a:pt x="120" y="0"/>
                    <a:pt x="117" y="1"/>
                    <a:pt x="111" y="2"/>
                  </a:cubicBezTo>
                  <a:cubicBezTo>
                    <a:pt x="107" y="3"/>
                    <a:pt x="104" y="3"/>
                    <a:pt x="99" y="3"/>
                  </a:cubicBezTo>
                  <a:cubicBezTo>
                    <a:pt x="95" y="4"/>
                    <a:pt x="92" y="6"/>
                    <a:pt x="87" y="6"/>
                  </a:cubicBezTo>
                  <a:cubicBezTo>
                    <a:pt x="83" y="7"/>
                    <a:pt x="81" y="7"/>
                    <a:pt x="77" y="8"/>
                  </a:cubicBezTo>
                  <a:cubicBezTo>
                    <a:pt x="72" y="9"/>
                    <a:pt x="69" y="10"/>
                    <a:pt x="65" y="11"/>
                  </a:cubicBezTo>
                  <a:cubicBezTo>
                    <a:pt x="53" y="14"/>
                    <a:pt x="45" y="14"/>
                    <a:pt x="34" y="20"/>
                  </a:cubicBezTo>
                  <a:cubicBezTo>
                    <a:pt x="32" y="22"/>
                    <a:pt x="30" y="22"/>
                    <a:pt x="28" y="24"/>
                  </a:cubicBezTo>
                  <a:cubicBezTo>
                    <a:pt x="25" y="26"/>
                    <a:pt x="23" y="29"/>
                    <a:pt x="19" y="30"/>
                  </a:cubicBezTo>
                  <a:cubicBezTo>
                    <a:pt x="15" y="32"/>
                    <a:pt x="12" y="32"/>
                    <a:pt x="7" y="34"/>
                  </a:cubicBezTo>
                  <a:cubicBezTo>
                    <a:pt x="6" y="35"/>
                    <a:pt x="5" y="37"/>
                    <a:pt x="4" y="38"/>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Freeform 11">
              <a:extLst>
                <a:ext uri="{FF2B5EF4-FFF2-40B4-BE49-F238E27FC236}">
                  <a16:creationId xmlns:a16="http://schemas.microsoft.com/office/drawing/2014/main" id="{BBFCACBC-E8D0-A182-94EC-F594AA6204EB}"/>
                </a:ext>
              </a:extLst>
            </p:cNvPr>
            <p:cNvSpPr>
              <a:spLocks/>
            </p:cNvSpPr>
            <p:nvPr/>
          </p:nvSpPr>
          <p:spPr bwMode="auto">
            <a:xfrm>
              <a:off x="5057775" y="2659063"/>
              <a:ext cx="746125" cy="382588"/>
            </a:xfrm>
            <a:custGeom>
              <a:avLst/>
              <a:gdLst/>
              <a:ahLst/>
              <a:cxnLst>
                <a:cxn ang="0">
                  <a:pos x="74" y="230"/>
                </a:cxn>
                <a:cxn ang="0">
                  <a:pos x="77" y="226"/>
                </a:cxn>
                <a:cxn ang="0">
                  <a:pos x="98" y="216"/>
                </a:cxn>
                <a:cxn ang="0">
                  <a:pos x="135" y="203"/>
                </a:cxn>
                <a:cxn ang="0">
                  <a:pos x="157" y="198"/>
                </a:cxn>
                <a:cxn ang="0">
                  <a:pos x="181" y="194"/>
                </a:cxn>
                <a:cxn ang="0">
                  <a:pos x="203" y="195"/>
                </a:cxn>
                <a:cxn ang="0">
                  <a:pos x="220" y="209"/>
                </a:cxn>
                <a:cxn ang="0">
                  <a:pos x="353" y="240"/>
                </a:cxn>
                <a:cxn ang="0">
                  <a:pos x="364" y="233"/>
                </a:cxn>
                <a:cxn ang="0">
                  <a:pos x="387" y="222"/>
                </a:cxn>
                <a:cxn ang="0">
                  <a:pos x="401" y="182"/>
                </a:cxn>
                <a:cxn ang="0">
                  <a:pos x="409" y="173"/>
                </a:cxn>
                <a:cxn ang="0">
                  <a:pos x="434" y="148"/>
                </a:cxn>
                <a:cxn ang="0">
                  <a:pos x="453" y="143"/>
                </a:cxn>
                <a:cxn ang="0">
                  <a:pos x="460" y="134"/>
                </a:cxn>
                <a:cxn ang="0">
                  <a:pos x="456" y="121"/>
                </a:cxn>
                <a:cxn ang="0">
                  <a:pos x="446" y="128"/>
                </a:cxn>
                <a:cxn ang="0">
                  <a:pos x="434" y="135"/>
                </a:cxn>
                <a:cxn ang="0">
                  <a:pos x="440" y="124"/>
                </a:cxn>
                <a:cxn ang="0">
                  <a:pos x="444" y="109"/>
                </a:cxn>
                <a:cxn ang="0">
                  <a:pos x="445" y="102"/>
                </a:cxn>
                <a:cxn ang="0">
                  <a:pos x="424" y="100"/>
                </a:cxn>
                <a:cxn ang="0">
                  <a:pos x="440" y="88"/>
                </a:cxn>
                <a:cxn ang="0">
                  <a:pos x="454" y="86"/>
                </a:cxn>
                <a:cxn ang="0">
                  <a:pos x="464" y="87"/>
                </a:cxn>
                <a:cxn ang="0">
                  <a:pos x="482" y="60"/>
                </a:cxn>
                <a:cxn ang="0">
                  <a:pos x="473" y="35"/>
                </a:cxn>
                <a:cxn ang="0">
                  <a:pos x="465" y="52"/>
                </a:cxn>
                <a:cxn ang="0">
                  <a:pos x="456" y="48"/>
                </a:cxn>
                <a:cxn ang="0">
                  <a:pos x="436" y="48"/>
                </a:cxn>
                <a:cxn ang="0">
                  <a:pos x="422" y="49"/>
                </a:cxn>
                <a:cxn ang="0">
                  <a:pos x="418" y="31"/>
                </a:cxn>
                <a:cxn ang="0">
                  <a:pos x="428" y="34"/>
                </a:cxn>
                <a:cxn ang="0">
                  <a:pos x="442" y="34"/>
                </a:cxn>
                <a:cxn ang="0">
                  <a:pos x="446" y="30"/>
                </a:cxn>
                <a:cxn ang="0">
                  <a:pos x="454" y="23"/>
                </a:cxn>
                <a:cxn ang="0">
                  <a:pos x="461" y="24"/>
                </a:cxn>
                <a:cxn ang="0">
                  <a:pos x="453" y="0"/>
                </a:cxn>
                <a:cxn ang="0">
                  <a:pos x="132" y="99"/>
                </a:cxn>
                <a:cxn ang="0">
                  <a:pos x="134" y="111"/>
                </a:cxn>
                <a:cxn ang="0">
                  <a:pos x="130" y="120"/>
                </a:cxn>
                <a:cxn ang="0">
                  <a:pos x="122" y="131"/>
                </a:cxn>
                <a:cxn ang="0">
                  <a:pos x="108" y="133"/>
                </a:cxn>
                <a:cxn ang="0">
                  <a:pos x="104" y="138"/>
                </a:cxn>
                <a:cxn ang="0">
                  <a:pos x="85" y="146"/>
                </a:cxn>
                <a:cxn ang="0">
                  <a:pos x="72" y="164"/>
                </a:cxn>
                <a:cxn ang="0">
                  <a:pos x="52" y="181"/>
                </a:cxn>
                <a:cxn ang="0">
                  <a:pos x="33" y="199"/>
                </a:cxn>
                <a:cxn ang="0">
                  <a:pos x="18" y="211"/>
                </a:cxn>
                <a:cxn ang="0">
                  <a:pos x="14" y="219"/>
                </a:cxn>
                <a:cxn ang="0">
                  <a:pos x="0" y="226"/>
                </a:cxn>
                <a:cxn ang="0">
                  <a:pos x="0" y="248"/>
                </a:cxn>
              </a:cxnLst>
              <a:rect l="0" t="0" r="r" b="b"/>
              <a:pathLst>
                <a:path w="484" h="248">
                  <a:moveTo>
                    <a:pt x="0" y="248"/>
                  </a:moveTo>
                  <a:cubicBezTo>
                    <a:pt x="74" y="230"/>
                    <a:pt x="74" y="230"/>
                    <a:pt x="74" y="230"/>
                  </a:cubicBezTo>
                  <a:cubicBezTo>
                    <a:pt x="74" y="230"/>
                    <a:pt x="74" y="230"/>
                    <a:pt x="74" y="230"/>
                  </a:cubicBezTo>
                  <a:cubicBezTo>
                    <a:pt x="75" y="229"/>
                    <a:pt x="76" y="227"/>
                    <a:pt x="77" y="226"/>
                  </a:cubicBezTo>
                  <a:cubicBezTo>
                    <a:pt x="82" y="224"/>
                    <a:pt x="85" y="224"/>
                    <a:pt x="89" y="222"/>
                  </a:cubicBezTo>
                  <a:cubicBezTo>
                    <a:pt x="93" y="221"/>
                    <a:pt x="95" y="218"/>
                    <a:pt x="98" y="216"/>
                  </a:cubicBezTo>
                  <a:cubicBezTo>
                    <a:pt x="100" y="214"/>
                    <a:pt x="102" y="214"/>
                    <a:pt x="104" y="212"/>
                  </a:cubicBezTo>
                  <a:cubicBezTo>
                    <a:pt x="115" y="206"/>
                    <a:pt x="123" y="206"/>
                    <a:pt x="135" y="203"/>
                  </a:cubicBezTo>
                  <a:cubicBezTo>
                    <a:pt x="139" y="202"/>
                    <a:pt x="142" y="201"/>
                    <a:pt x="147" y="200"/>
                  </a:cubicBezTo>
                  <a:cubicBezTo>
                    <a:pt x="151" y="199"/>
                    <a:pt x="153" y="199"/>
                    <a:pt x="157" y="198"/>
                  </a:cubicBezTo>
                  <a:cubicBezTo>
                    <a:pt x="162" y="198"/>
                    <a:pt x="165" y="196"/>
                    <a:pt x="169" y="195"/>
                  </a:cubicBezTo>
                  <a:cubicBezTo>
                    <a:pt x="174" y="195"/>
                    <a:pt x="177" y="195"/>
                    <a:pt x="181" y="194"/>
                  </a:cubicBezTo>
                  <a:cubicBezTo>
                    <a:pt x="187" y="193"/>
                    <a:pt x="190" y="192"/>
                    <a:pt x="196" y="192"/>
                  </a:cubicBezTo>
                  <a:cubicBezTo>
                    <a:pt x="199" y="192"/>
                    <a:pt x="200" y="194"/>
                    <a:pt x="203" y="195"/>
                  </a:cubicBezTo>
                  <a:cubicBezTo>
                    <a:pt x="206" y="197"/>
                    <a:pt x="208" y="197"/>
                    <a:pt x="210" y="200"/>
                  </a:cubicBezTo>
                  <a:cubicBezTo>
                    <a:pt x="213" y="204"/>
                    <a:pt x="215" y="208"/>
                    <a:pt x="220" y="209"/>
                  </a:cubicBezTo>
                  <a:cubicBezTo>
                    <a:pt x="280" y="192"/>
                    <a:pt x="280" y="192"/>
                    <a:pt x="280" y="192"/>
                  </a:cubicBezTo>
                  <a:cubicBezTo>
                    <a:pt x="353" y="240"/>
                    <a:pt x="353" y="240"/>
                    <a:pt x="353" y="240"/>
                  </a:cubicBezTo>
                  <a:cubicBezTo>
                    <a:pt x="353" y="240"/>
                    <a:pt x="353" y="240"/>
                    <a:pt x="353" y="240"/>
                  </a:cubicBezTo>
                  <a:cubicBezTo>
                    <a:pt x="356" y="237"/>
                    <a:pt x="359" y="235"/>
                    <a:pt x="364" y="233"/>
                  </a:cubicBezTo>
                  <a:cubicBezTo>
                    <a:pt x="368" y="230"/>
                    <a:pt x="371" y="228"/>
                    <a:pt x="375" y="226"/>
                  </a:cubicBezTo>
                  <a:cubicBezTo>
                    <a:pt x="380" y="224"/>
                    <a:pt x="383" y="224"/>
                    <a:pt x="387" y="222"/>
                  </a:cubicBezTo>
                  <a:cubicBezTo>
                    <a:pt x="393" y="218"/>
                    <a:pt x="393" y="212"/>
                    <a:pt x="395" y="206"/>
                  </a:cubicBezTo>
                  <a:cubicBezTo>
                    <a:pt x="397" y="196"/>
                    <a:pt x="397" y="191"/>
                    <a:pt x="401" y="182"/>
                  </a:cubicBezTo>
                  <a:cubicBezTo>
                    <a:pt x="403" y="180"/>
                    <a:pt x="405" y="179"/>
                    <a:pt x="406" y="177"/>
                  </a:cubicBezTo>
                  <a:cubicBezTo>
                    <a:pt x="407" y="176"/>
                    <a:pt x="408" y="174"/>
                    <a:pt x="409" y="173"/>
                  </a:cubicBezTo>
                  <a:cubicBezTo>
                    <a:pt x="411" y="169"/>
                    <a:pt x="414" y="167"/>
                    <a:pt x="417" y="163"/>
                  </a:cubicBezTo>
                  <a:cubicBezTo>
                    <a:pt x="423" y="157"/>
                    <a:pt x="425" y="151"/>
                    <a:pt x="434" y="148"/>
                  </a:cubicBezTo>
                  <a:cubicBezTo>
                    <a:pt x="437" y="147"/>
                    <a:pt x="440" y="147"/>
                    <a:pt x="443" y="147"/>
                  </a:cubicBezTo>
                  <a:cubicBezTo>
                    <a:pt x="448" y="147"/>
                    <a:pt x="449" y="144"/>
                    <a:pt x="453" y="143"/>
                  </a:cubicBezTo>
                  <a:cubicBezTo>
                    <a:pt x="455" y="142"/>
                    <a:pt x="458" y="142"/>
                    <a:pt x="459" y="140"/>
                  </a:cubicBezTo>
                  <a:cubicBezTo>
                    <a:pt x="460" y="138"/>
                    <a:pt x="459" y="136"/>
                    <a:pt x="460" y="134"/>
                  </a:cubicBezTo>
                  <a:cubicBezTo>
                    <a:pt x="461" y="130"/>
                    <a:pt x="463" y="128"/>
                    <a:pt x="463" y="124"/>
                  </a:cubicBezTo>
                  <a:cubicBezTo>
                    <a:pt x="460" y="123"/>
                    <a:pt x="459" y="121"/>
                    <a:pt x="456" y="121"/>
                  </a:cubicBezTo>
                  <a:cubicBezTo>
                    <a:pt x="453" y="121"/>
                    <a:pt x="454" y="124"/>
                    <a:pt x="452" y="125"/>
                  </a:cubicBezTo>
                  <a:cubicBezTo>
                    <a:pt x="450" y="126"/>
                    <a:pt x="448" y="127"/>
                    <a:pt x="446" y="128"/>
                  </a:cubicBezTo>
                  <a:cubicBezTo>
                    <a:pt x="443" y="130"/>
                    <a:pt x="441" y="131"/>
                    <a:pt x="438" y="133"/>
                  </a:cubicBezTo>
                  <a:cubicBezTo>
                    <a:pt x="437" y="133"/>
                    <a:pt x="436" y="135"/>
                    <a:pt x="434" y="135"/>
                  </a:cubicBezTo>
                  <a:cubicBezTo>
                    <a:pt x="429" y="135"/>
                    <a:pt x="427" y="131"/>
                    <a:pt x="424" y="127"/>
                  </a:cubicBezTo>
                  <a:cubicBezTo>
                    <a:pt x="430" y="126"/>
                    <a:pt x="434" y="127"/>
                    <a:pt x="440" y="124"/>
                  </a:cubicBezTo>
                  <a:cubicBezTo>
                    <a:pt x="442" y="123"/>
                    <a:pt x="442" y="121"/>
                    <a:pt x="442" y="119"/>
                  </a:cubicBezTo>
                  <a:cubicBezTo>
                    <a:pt x="443" y="115"/>
                    <a:pt x="443" y="112"/>
                    <a:pt x="444" y="109"/>
                  </a:cubicBezTo>
                  <a:cubicBezTo>
                    <a:pt x="444" y="107"/>
                    <a:pt x="445" y="107"/>
                    <a:pt x="445" y="105"/>
                  </a:cubicBezTo>
                  <a:cubicBezTo>
                    <a:pt x="445" y="104"/>
                    <a:pt x="445" y="103"/>
                    <a:pt x="445" y="102"/>
                  </a:cubicBezTo>
                  <a:cubicBezTo>
                    <a:pt x="440" y="102"/>
                    <a:pt x="437" y="103"/>
                    <a:pt x="431" y="102"/>
                  </a:cubicBezTo>
                  <a:cubicBezTo>
                    <a:pt x="428" y="102"/>
                    <a:pt x="427" y="101"/>
                    <a:pt x="424" y="100"/>
                  </a:cubicBezTo>
                  <a:cubicBezTo>
                    <a:pt x="429" y="95"/>
                    <a:pt x="436" y="99"/>
                    <a:pt x="441" y="93"/>
                  </a:cubicBezTo>
                  <a:cubicBezTo>
                    <a:pt x="440" y="88"/>
                    <a:pt x="440" y="88"/>
                    <a:pt x="440" y="88"/>
                  </a:cubicBezTo>
                  <a:cubicBezTo>
                    <a:pt x="442" y="85"/>
                    <a:pt x="444" y="83"/>
                    <a:pt x="448" y="83"/>
                  </a:cubicBezTo>
                  <a:cubicBezTo>
                    <a:pt x="451" y="83"/>
                    <a:pt x="453" y="84"/>
                    <a:pt x="454" y="86"/>
                  </a:cubicBezTo>
                  <a:cubicBezTo>
                    <a:pt x="456" y="88"/>
                    <a:pt x="456" y="90"/>
                    <a:pt x="458" y="90"/>
                  </a:cubicBezTo>
                  <a:cubicBezTo>
                    <a:pt x="461" y="90"/>
                    <a:pt x="462" y="88"/>
                    <a:pt x="464" y="87"/>
                  </a:cubicBezTo>
                  <a:cubicBezTo>
                    <a:pt x="471" y="84"/>
                    <a:pt x="475" y="80"/>
                    <a:pt x="478" y="73"/>
                  </a:cubicBezTo>
                  <a:cubicBezTo>
                    <a:pt x="480" y="68"/>
                    <a:pt x="481" y="65"/>
                    <a:pt x="482" y="60"/>
                  </a:cubicBezTo>
                  <a:cubicBezTo>
                    <a:pt x="482" y="56"/>
                    <a:pt x="484" y="54"/>
                    <a:pt x="484" y="50"/>
                  </a:cubicBezTo>
                  <a:cubicBezTo>
                    <a:pt x="484" y="43"/>
                    <a:pt x="480" y="38"/>
                    <a:pt x="473" y="35"/>
                  </a:cubicBezTo>
                  <a:cubicBezTo>
                    <a:pt x="471" y="38"/>
                    <a:pt x="470" y="41"/>
                    <a:pt x="470" y="45"/>
                  </a:cubicBezTo>
                  <a:cubicBezTo>
                    <a:pt x="469" y="48"/>
                    <a:pt x="468" y="52"/>
                    <a:pt x="465" y="52"/>
                  </a:cubicBezTo>
                  <a:cubicBezTo>
                    <a:pt x="462" y="52"/>
                    <a:pt x="460" y="51"/>
                    <a:pt x="458" y="49"/>
                  </a:cubicBezTo>
                  <a:cubicBezTo>
                    <a:pt x="457" y="49"/>
                    <a:pt x="457" y="48"/>
                    <a:pt x="456" y="48"/>
                  </a:cubicBezTo>
                  <a:cubicBezTo>
                    <a:pt x="453" y="48"/>
                    <a:pt x="451" y="48"/>
                    <a:pt x="448" y="48"/>
                  </a:cubicBezTo>
                  <a:cubicBezTo>
                    <a:pt x="436" y="48"/>
                    <a:pt x="436" y="48"/>
                    <a:pt x="436" y="48"/>
                  </a:cubicBezTo>
                  <a:cubicBezTo>
                    <a:pt x="430" y="48"/>
                    <a:pt x="429" y="54"/>
                    <a:pt x="423" y="57"/>
                  </a:cubicBezTo>
                  <a:cubicBezTo>
                    <a:pt x="423" y="54"/>
                    <a:pt x="422" y="52"/>
                    <a:pt x="422" y="49"/>
                  </a:cubicBezTo>
                  <a:cubicBezTo>
                    <a:pt x="421" y="45"/>
                    <a:pt x="421" y="43"/>
                    <a:pt x="420" y="39"/>
                  </a:cubicBezTo>
                  <a:cubicBezTo>
                    <a:pt x="419" y="36"/>
                    <a:pt x="418" y="34"/>
                    <a:pt x="418" y="31"/>
                  </a:cubicBezTo>
                  <a:cubicBezTo>
                    <a:pt x="424" y="31"/>
                    <a:pt x="424" y="31"/>
                    <a:pt x="424" y="31"/>
                  </a:cubicBezTo>
                  <a:cubicBezTo>
                    <a:pt x="425" y="31"/>
                    <a:pt x="426" y="33"/>
                    <a:pt x="428" y="34"/>
                  </a:cubicBezTo>
                  <a:cubicBezTo>
                    <a:pt x="430" y="36"/>
                    <a:pt x="431" y="38"/>
                    <a:pt x="434" y="40"/>
                  </a:cubicBezTo>
                  <a:cubicBezTo>
                    <a:pt x="437" y="37"/>
                    <a:pt x="439" y="36"/>
                    <a:pt x="442" y="34"/>
                  </a:cubicBezTo>
                  <a:cubicBezTo>
                    <a:pt x="443" y="33"/>
                    <a:pt x="443" y="31"/>
                    <a:pt x="444" y="30"/>
                  </a:cubicBezTo>
                  <a:cubicBezTo>
                    <a:pt x="445" y="30"/>
                    <a:pt x="445" y="30"/>
                    <a:pt x="446" y="30"/>
                  </a:cubicBezTo>
                  <a:cubicBezTo>
                    <a:pt x="447" y="30"/>
                    <a:pt x="449" y="30"/>
                    <a:pt x="450" y="29"/>
                  </a:cubicBezTo>
                  <a:cubicBezTo>
                    <a:pt x="452" y="28"/>
                    <a:pt x="452" y="25"/>
                    <a:pt x="454" y="23"/>
                  </a:cubicBezTo>
                  <a:cubicBezTo>
                    <a:pt x="455" y="22"/>
                    <a:pt x="456" y="22"/>
                    <a:pt x="458" y="22"/>
                  </a:cubicBezTo>
                  <a:cubicBezTo>
                    <a:pt x="459" y="22"/>
                    <a:pt x="460" y="24"/>
                    <a:pt x="461" y="24"/>
                  </a:cubicBezTo>
                  <a:cubicBezTo>
                    <a:pt x="463" y="24"/>
                    <a:pt x="464" y="21"/>
                    <a:pt x="464" y="19"/>
                  </a:cubicBezTo>
                  <a:cubicBezTo>
                    <a:pt x="453" y="0"/>
                    <a:pt x="453" y="0"/>
                    <a:pt x="453" y="0"/>
                  </a:cubicBezTo>
                  <a:cubicBezTo>
                    <a:pt x="453" y="0"/>
                    <a:pt x="453" y="0"/>
                    <a:pt x="453" y="0"/>
                  </a:cubicBezTo>
                  <a:cubicBezTo>
                    <a:pt x="132" y="99"/>
                    <a:pt x="132" y="99"/>
                    <a:pt x="132" y="99"/>
                  </a:cubicBezTo>
                  <a:cubicBezTo>
                    <a:pt x="132" y="99"/>
                    <a:pt x="132" y="99"/>
                    <a:pt x="132" y="99"/>
                  </a:cubicBezTo>
                  <a:cubicBezTo>
                    <a:pt x="132" y="104"/>
                    <a:pt x="134" y="106"/>
                    <a:pt x="134" y="111"/>
                  </a:cubicBezTo>
                  <a:cubicBezTo>
                    <a:pt x="134" y="112"/>
                    <a:pt x="133" y="113"/>
                    <a:pt x="133" y="114"/>
                  </a:cubicBezTo>
                  <a:cubicBezTo>
                    <a:pt x="132" y="116"/>
                    <a:pt x="131" y="118"/>
                    <a:pt x="130" y="120"/>
                  </a:cubicBezTo>
                  <a:cubicBezTo>
                    <a:pt x="130" y="121"/>
                    <a:pt x="130" y="123"/>
                    <a:pt x="130" y="124"/>
                  </a:cubicBezTo>
                  <a:cubicBezTo>
                    <a:pt x="129" y="128"/>
                    <a:pt x="126" y="130"/>
                    <a:pt x="122" y="131"/>
                  </a:cubicBezTo>
                  <a:cubicBezTo>
                    <a:pt x="119" y="132"/>
                    <a:pt x="117" y="133"/>
                    <a:pt x="114" y="133"/>
                  </a:cubicBezTo>
                  <a:cubicBezTo>
                    <a:pt x="112" y="133"/>
                    <a:pt x="110" y="132"/>
                    <a:pt x="108" y="133"/>
                  </a:cubicBezTo>
                  <a:cubicBezTo>
                    <a:pt x="108" y="133"/>
                    <a:pt x="108" y="134"/>
                    <a:pt x="108" y="135"/>
                  </a:cubicBezTo>
                  <a:cubicBezTo>
                    <a:pt x="107" y="136"/>
                    <a:pt x="105" y="137"/>
                    <a:pt x="104" y="138"/>
                  </a:cubicBezTo>
                  <a:cubicBezTo>
                    <a:pt x="100" y="141"/>
                    <a:pt x="98" y="143"/>
                    <a:pt x="93" y="145"/>
                  </a:cubicBezTo>
                  <a:cubicBezTo>
                    <a:pt x="90" y="145"/>
                    <a:pt x="88" y="145"/>
                    <a:pt x="85" y="146"/>
                  </a:cubicBezTo>
                  <a:cubicBezTo>
                    <a:pt x="82" y="148"/>
                    <a:pt x="82" y="150"/>
                    <a:pt x="80" y="153"/>
                  </a:cubicBezTo>
                  <a:cubicBezTo>
                    <a:pt x="78" y="158"/>
                    <a:pt x="76" y="161"/>
                    <a:pt x="72" y="164"/>
                  </a:cubicBezTo>
                  <a:cubicBezTo>
                    <a:pt x="68" y="169"/>
                    <a:pt x="64" y="170"/>
                    <a:pt x="59" y="175"/>
                  </a:cubicBezTo>
                  <a:cubicBezTo>
                    <a:pt x="56" y="177"/>
                    <a:pt x="55" y="179"/>
                    <a:pt x="52" y="181"/>
                  </a:cubicBezTo>
                  <a:cubicBezTo>
                    <a:pt x="50" y="182"/>
                    <a:pt x="50" y="183"/>
                    <a:pt x="48" y="185"/>
                  </a:cubicBezTo>
                  <a:cubicBezTo>
                    <a:pt x="43" y="190"/>
                    <a:pt x="39" y="194"/>
                    <a:pt x="33" y="199"/>
                  </a:cubicBezTo>
                  <a:cubicBezTo>
                    <a:pt x="30" y="201"/>
                    <a:pt x="28" y="203"/>
                    <a:pt x="25" y="205"/>
                  </a:cubicBezTo>
                  <a:cubicBezTo>
                    <a:pt x="22" y="207"/>
                    <a:pt x="20" y="208"/>
                    <a:pt x="18" y="211"/>
                  </a:cubicBezTo>
                  <a:cubicBezTo>
                    <a:pt x="18" y="213"/>
                    <a:pt x="18" y="214"/>
                    <a:pt x="17" y="215"/>
                  </a:cubicBezTo>
                  <a:cubicBezTo>
                    <a:pt x="17" y="217"/>
                    <a:pt x="15" y="218"/>
                    <a:pt x="14" y="219"/>
                  </a:cubicBezTo>
                  <a:cubicBezTo>
                    <a:pt x="11" y="221"/>
                    <a:pt x="9" y="222"/>
                    <a:pt x="6" y="223"/>
                  </a:cubicBezTo>
                  <a:cubicBezTo>
                    <a:pt x="4" y="224"/>
                    <a:pt x="1" y="224"/>
                    <a:pt x="0" y="226"/>
                  </a:cubicBezTo>
                  <a:cubicBezTo>
                    <a:pt x="0" y="226"/>
                    <a:pt x="1" y="227"/>
                    <a:pt x="1" y="228"/>
                  </a:cubicBezTo>
                  <a:cubicBezTo>
                    <a:pt x="1" y="235"/>
                    <a:pt x="0" y="241"/>
                    <a:pt x="0" y="248"/>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20" name="Freeform 12">
              <a:extLst>
                <a:ext uri="{FF2B5EF4-FFF2-40B4-BE49-F238E27FC236}">
                  <a16:creationId xmlns:a16="http://schemas.microsoft.com/office/drawing/2014/main" id="{C3E77CF4-2E90-FDA9-9B15-572448697191}"/>
                </a:ext>
              </a:extLst>
            </p:cNvPr>
            <p:cNvSpPr>
              <a:spLocks/>
            </p:cNvSpPr>
            <p:nvPr/>
          </p:nvSpPr>
          <p:spPr bwMode="auto">
            <a:xfrm>
              <a:off x="4614863" y="2587625"/>
              <a:ext cx="596900" cy="352425"/>
            </a:xfrm>
            <a:custGeom>
              <a:avLst/>
              <a:gdLst/>
              <a:ahLst/>
              <a:cxnLst>
                <a:cxn ang="0">
                  <a:pos x="30" y="226"/>
                </a:cxn>
                <a:cxn ang="0">
                  <a:pos x="45" y="224"/>
                </a:cxn>
                <a:cxn ang="0">
                  <a:pos x="72" y="214"/>
                </a:cxn>
                <a:cxn ang="0">
                  <a:pos x="215" y="184"/>
                </a:cxn>
                <a:cxn ang="0">
                  <a:pos x="232" y="186"/>
                </a:cxn>
                <a:cxn ang="0">
                  <a:pos x="308" y="173"/>
                </a:cxn>
                <a:cxn ang="0">
                  <a:pos x="312" y="172"/>
                </a:cxn>
                <a:cxn ang="0">
                  <a:pos x="346" y="142"/>
                </a:cxn>
                <a:cxn ang="0">
                  <a:pos x="353" y="132"/>
                </a:cxn>
                <a:cxn ang="0">
                  <a:pos x="361" y="113"/>
                </a:cxn>
                <a:cxn ang="0">
                  <a:pos x="375" y="103"/>
                </a:cxn>
                <a:cxn ang="0">
                  <a:pos x="380" y="95"/>
                </a:cxn>
                <a:cxn ang="0">
                  <a:pos x="386" y="76"/>
                </a:cxn>
                <a:cxn ang="0">
                  <a:pos x="366" y="65"/>
                </a:cxn>
                <a:cxn ang="0">
                  <a:pos x="363" y="62"/>
                </a:cxn>
                <a:cxn ang="0">
                  <a:pos x="358" y="51"/>
                </a:cxn>
                <a:cxn ang="0">
                  <a:pos x="348" y="20"/>
                </a:cxn>
                <a:cxn ang="0">
                  <a:pos x="339" y="16"/>
                </a:cxn>
                <a:cxn ang="0">
                  <a:pos x="333" y="9"/>
                </a:cxn>
                <a:cxn ang="0">
                  <a:pos x="316" y="0"/>
                </a:cxn>
                <a:cxn ang="0">
                  <a:pos x="297" y="11"/>
                </a:cxn>
                <a:cxn ang="0">
                  <a:pos x="287" y="9"/>
                </a:cxn>
                <a:cxn ang="0">
                  <a:pos x="271" y="11"/>
                </a:cxn>
                <a:cxn ang="0">
                  <a:pos x="251" y="11"/>
                </a:cxn>
                <a:cxn ang="0">
                  <a:pos x="241" y="4"/>
                </a:cxn>
                <a:cxn ang="0">
                  <a:pos x="224" y="3"/>
                </a:cxn>
                <a:cxn ang="0">
                  <a:pos x="219" y="4"/>
                </a:cxn>
                <a:cxn ang="0">
                  <a:pos x="215" y="9"/>
                </a:cxn>
                <a:cxn ang="0">
                  <a:pos x="222" y="25"/>
                </a:cxn>
                <a:cxn ang="0">
                  <a:pos x="199" y="34"/>
                </a:cxn>
                <a:cxn ang="0">
                  <a:pos x="187" y="38"/>
                </a:cxn>
                <a:cxn ang="0">
                  <a:pos x="181" y="48"/>
                </a:cxn>
                <a:cxn ang="0">
                  <a:pos x="162" y="85"/>
                </a:cxn>
                <a:cxn ang="0">
                  <a:pos x="142" y="90"/>
                </a:cxn>
                <a:cxn ang="0">
                  <a:pos x="135" y="91"/>
                </a:cxn>
                <a:cxn ang="0">
                  <a:pos x="133" y="102"/>
                </a:cxn>
                <a:cxn ang="0">
                  <a:pos x="119" y="104"/>
                </a:cxn>
                <a:cxn ang="0">
                  <a:pos x="116" y="106"/>
                </a:cxn>
                <a:cxn ang="0">
                  <a:pos x="108" y="109"/>
                </a:cxn>
                <a:cxn ang="0">
                  <a:pos x="98" y="121"/>
                </a:cxn>
                <a:cxn ang="0">
                  <a:pos x="77" y="119"/>
                </a:cxn>
                <a:cxn ang="0">
                  <a:pos x="64" y="127"/>
                </a:cxn>
                <a:cxn ang="0">
                  <a:pos x="55" y="126"/>
                </a:cxn>
                <a:cxn ang="0">
                  <a:pos x="51" y="141"/>
                </a:cxn>
                <a:cxn ang="0">
                  <a:pos x="53" y="154"/>
                </a:cxn>
                <a:cxn ang="0">
                  <a:pos x="42" y="162"/>
                </a:cxn>
                <a:cxn ang="0">
                  <a:pos x="37" y="182"/>
                </a:cxn>
                <a:cxn ang="0">
                  <a:pos x="31" y="186"/>
                </a:cxn>
                <a:cxn ang="0">
                  <a:pos x="17" y="183"/>
                </a:cxn>
                <a:cxn ang="0">
                  <a:pos x="1" y="185"/>
                </a:cxn>
                <a:cxn ang="0">
                  <a:pos x="0" y="191"/>
                </a:cxn>
                <a:cxn ang="0">
                  <a:pos x="2" y="216"/>
                </a:cxn>
                <a:cxn ang="0">
                  <a:pos x="1" y="225"/>
                </a:cxn>
              </a:cxnLst>
              <a:rect l="0" t="0" r="r" b="b"/>
              <a:pathLst>
                <a:path w="386" h="228">
                  <a:moveTo>
                    <a:pt x="1" y="225"/>
                  </a:moveTo>
                  <a:cubicBezTo>
                    <a:pt x="10" y="224"/>
                    <a:pt x="21" y="228"/>
                    <a:pt x="30" y="226"/>
                  </a:cubicBezTo>
                  <a:cubicBezTo>
                    <a:pt x="32" y="226"/>
                    <a:pt x="33" y="225"/>
                    <a:pt x="36" y="225"/>
                  </a:cubicBezTo>
                  <a:cubicBezTo>
                    <a:pt x="39" y="224"/>
                    <a:pt x="41" y="225"/>
                    <a:pt x="45" y="224"/>
                  </a:cubicBezTo>
                  <a:cubicBezTo>
                    <a:pt x="54" y="223"/>
                    <a:pt x="59" y="220"/>
                    <a:pt x="66" y="216"/>
                  </a:cubicBezTo>
                  <a:cubicBezTo>
                    <a:pt x="69" y="215"/>
                    <a:pt x="70" y="215"/>
                    <a:pt x="72" y="214"/>
                  </a:cubicBezTo>
                  <a:cubicBezTo>
                    <a:pt x="77" y="212"/>
                    <a:pt x="80" y="211"/>
                    <a:pt x="84" y="209"/>
                  </a:cubicBezTo>
                  <a:cubicBezTo>
                    <a:pt x="215" y="184"/>
                    <a:pt x="215" y="184"/>
                    <a:pt x="215" y="184"/>
                  </a:cubicBezTo>
                  <a:cubicBezTo>
                    <a:pt x="219" y="184"/>
                    <a:pt x="220" y="186"/>
                    <a:pt x="223" y="186"/>
                  </a:cubicBezTo>
                  <a:cubicBezTo>
                    <a:pt x="226" y="187"/>
                    <a:pt x="229" y="186"/>
                    <a:pt x="232" y="186"/>
                  </a:cubicBezTo>
                  <a:cubicBezTo>
                    <a:pt x="302" y="172"/>
                    <a:pt x="302" y="172"/>
                    <a:pt x="302" y="172"/>
                  </a:cubicBezTo>
                  <a:cubicBezTo>
                    <a:pt x="308" y="173"/>
                    <a:pt x="308" y="173"/>
                    <a:pt x="308" y="173"/>
                  </a:cubicBezTo>
                  <a:cubicBezTo>
                    <a:pt x="312" y="172"/>
                    <a:pt x="312" y="172"/>
                    <a:pt x="312" y="172"/>
                  </a:cubicBezTo>
                  <a:cubicBezTo>
                    <a:pt x="312" y="172"/>
                    <a:pt x="312" y="172"/>
                    <a:pt x="312" y="172"/>
                  </a:cubicBezTo>
                  <a:cubicBezTo>
                    <a:pt x="318" y="165"/>
                    <a:pt x="322" y="161"/>
                    <a:pt x="330" y="155"/>
                  </a:cubicBezTo>
                  <a:cubicBezTo>
                    <a:pt x="336" y="150"/>
                    <a:pt x="341" y="148"/>
                    <a:pt x="346" y="142"/>
                  </a:cubicBezTo>
                  <a:cubicBezTo>
                    <a:pt x="348" y="141"/>
                    <a:pt x="349" y="141"/>
                    <a:pt x="350" y="139"/>
                  </a:cubicBezTo>
                  <a:cubicBezTo>
                    <a:pt x="352" y="137"/>
                    <a:pt x="352" y="134"/>
                    <a:pt x="353" y="132"/>
                  </a:cubicBezTo>
                  <a:cubicBezTo>
                    <a:pt x="355" y="129"/>
                    <a:pt x="357" y="129"/>
                    <a:pt x="359" y="127"/>
                  </a:cubicBezTo>
                  <a:cubicBezTo>
                    <a:pt x="361" y="122"/>
                    <a:pt x="359" y="118"/>
                    <a:pt x="361" y="113"/>
                  </a:cubicBezTo>
                  <a:cubicBezTo>
                    <a:pt x="362" y="112"/>
                    <a:pt x="364" y="111"/>
                    <a:pt x="365" y="110"/>
                  </a:cubicBezTo>
                  <a:cubicBezTo>
                    <a:pt x="369" y="108"/>
                    <a:pt x="372" y="106"/>
                    <a:pt x="375" y="103"/>
                  </a:cubicBezTo>
                  <a:cubicBezTo>
                    <a:pt x="376" y="101"/>
                    <a:pt x="376" y="100"/>
                    <a:pt x="377" y="99"/>
                  </a:cubicBezTo>
                  <a:cubicBezTo>
                    <a:pt x="378" y="97"/>
                    <a:pt x="379" y="97"/>
                    <a:pt x="380" y="95"/>
                  </a:cubicBezTo>
                  <a:cubicBezTo>
                    <a:pt x="384" y="88"/>
                    <a:pt x="385" y="83"/>
                    <a:pt x="386" y="76"/>
                  </a:cubicBezTo>
                  <a:cubicBezTo>
                    <a:pt x="386" y="76"/>
                    <a:pt x="386" y="76"/>
                    <a:pt x="386" y="76"/>
                  </a:cubicBezTo>
                  <a:cubicBezTo>
                    <a:pt x="384" y="75"/>
                    <a:pt x="382" y="75"/>
                    <a:pt x="379" y="75"/>
                  </a:cubicBezTo>
                  <a:cubicBezTo>
                    <a:pt x="374" y="73"/>
                    <a:pt x="371" y="70"/>
                    <a:pt x="366" y="65"/>
                  </a:cubicBezTo>
                  <a:cubicBezTo>
                    <a:pt x="366" y="65"/>
                    <a:pt x="366" y="64"/>
                    <a:pt x="365" y="63"/>
                  </a:cubicBezTo>
                  <a:cubicBezTo>
                    <a:pt x="365" y="63"/>
                    <a:pt x="364" y="63"/>
                    <a:pt x="363" y="62"/>
                  </a:cubicBezTo>
                  <a:cubicBezTo>
                    <a:pt x="361" y="60"/>
                    <a:pt x="360" y="58"/>
                    <a:pt x="359" y="55"/>
                  </a:cubicBezTo>
                  <a:cubicBezTo>
                    <a:pt x="358" y="53"/>
                    <a:pt x="358" y="52"/>
                    <a:pt x="358" y="51"/>
                  </a:cubicBezTo>
                  <a:cubicBezTo>
                    <a:pt x="357" y="48"/>
                    <a:pt x="355" y="46"/>
                    <a:pt x="354" y="43"/>
                  </a:cubicBezTo>
                  <a:cubicBezTo>
                    <a:pt x="351" y="36"/>
                    <a:pt x="351" y="27"/>
                    <a:pt x="348" y="20"/>
                  </a:cubicBezTo>
                  <a:cubicBezTo>
                    <a:pt x="348" y="20"/>
                    <a:pt x="348" y="20"/>
                    <a:pt x="348" y="20"/>
                  </a:cubicBezTo>
                  <a:cubicBezTo>
                    <a:pt x="344" y="20"/>
                    <a:pt x="342" y="18"/>
                    <a:pt x="339" y="16"/>
                  </a:cubicBezTo>
                  <a:cubicBezTo>
                    <a:pt x="338" y="15"/>
                    <a:pt x="338" y="13"/>
                    <a:pt x="337" y="12"/>
                  </a:cubicBezTo>
                  <a:cubicBezTo>
                    <a:pt x="336" y="11"/>
                    <a:pt x="334" y="10"/>
                    <a:pt x="333" y="9"/>
                  </a:cubicBezTo>
                  <a:cubicBezTo>
                    <a:pt x="329" y="8"/>
                    <a:pt x="327" y="7"/>
                    <a:pt x="323" y="5"/>
                  </a:cubicBezTo>
                  <a:cubicBezTo>
                    <a:pt x="320" y="3"/>
                    <a:pt x="319" y="0"/>
                    <a:pt x="316" y="0"/>
                  </a:cubicBezTo>
                  <a:cubicBezTo>
                    <a:pt x="311" y="0"/>
                    <a:pt x="311" y="5"/>
                    <a:pt x="308" y="7"/>
                  </a:cubicBezTo>
                  <a:cubicBezTo>
                    <a:pt x="304" y="10"/>
                    <a:pt x="302" y="11"/>
                    <a:pt x="297" y="11"/>
                  </a:cubicBezTo>
                  <a:cubicBezTo>
                    <a:pt x="295" y="11"/>
                    <a:pt x="293" y="11"/>
                    <a:pt x="290" y="11"/>
                  </a:cubicBezTo>
                  <a:cubicBezTo>
                    <a:pt x="289" y="11"/>
                    <a:pt x="289" y="9"/>
                    <a:pt x="287" y="9"/>
                  </a:cubicBezTo>
                  <a:cubicBezTo>
                    <a:pt x="283" y="9"/>
                    <a:pt x="282" y="14"/>
                    <a:pt x="278" y="14"/>
                  </a:cubicBezTo>
                  <a:cubicBezTo>
                    <a:pt x="275" y="14"/>
                    <a:pt x="274" y="12"/>
                    <a:pt x="271" y="11"/>
                  </a:cubicBezTo>
                  <a:cubicBezTo>
                    <a:pt x="269" y="10"/>
                    <a:pt x="267" y="10"/>
                    <a:pt x="264" y="10"/>
                  </a:cubicBezTo>
                  <a:cubicBezTo>
                    <a:pt x="259" y="10"/>
                    <a:pt x="256" y="11"/>
                    <a:pt x="251" y="11"/>
                  </a:cubicBezTo>
                  <a:cubicBezTo>
                    <a:pt x="250" y="11"/>
                    <a:pt x="249" y="11"/>
                    <a:pt x="247" y="11"/>
                  </a:cubicBezTo>
                  <a:cubicBezTo>
                    <a:pt x="244" y="9"/>
                    <a:pt x="244" y="4"/>
                    <a:pt x="241" y="4"/>
                  </a:cubicBezTo>
                  <a:cubicBezTo>
                    <a:pt x="238" y="4"/>
                    <a:pt x="236" y="4"/>
                    <a:pt x="233" y="4"/>
                  </a:cubicBezTo>
                  <a:cubicBezTo>
                    <a:pt x="229" y="4"/>
                    <a:pt x="228" y="3"/>
                    <a:pt x="224" y="3"/>
                  </a:cubicBezTo>
                  <a:cubicBezTo>
                    <a:pt x="222" y="3"/>
                    <a:pt x="221" y="3"/>
                    <a:pt x="219" y="4"/>
                  </a:cubicBezTo>
                  <a:cubicBezTo>
                    <a:pt x="219" y="4"/>
                    <a:pt x="219" y="4"/>
                    <a:pt x="219" y="4"/>
                  </a:cubicBezTo>
                  <a:cubicBezTo>
                    <a:pt x="219" y="5"/>
                    <a:pt x="218" y="5"/>
                    <a:pt x="217" y="6"/>
                  </a:cubicBezTo>
                  <a:cubicBezTo>
                    <a:pt x="216" y="7"/>
                    <a:pt x="215" y="8"/>
                    <a:pt x="215" y="9"/>
                  </a:cubicBezTo>
                  <a:cubicBezTo>
                    <a:pt x="215" y="12"/>
                    <a:pt x="217" y="14"/>
                    <a:pt x="218" y="18"/>
                  </a:cubicBezTo>
                  <a:cubicBezTo>
                    <a:pt x="220" y="21"/>
                    <a:pt x="224" y="22"/>
                    <a:pt x="222" y="25"/>
                  </a:cubicBezTo>
                  <a:cubicBezTo>
                    <a:pt x="218" y="31"/>
                    <a:pt x="212" y="31"/>
                    <a:pt x="205" y="33"/>
                  </a:cubicBezTo>
                  <a:cubicBezTo>
                    <a:pt x="203" y="34"/>
                    <a:pt x="201" y="33"/>
                    <a:pt x="199" y="34"/>
                  </a:cubicBezTo>
                  <a:cubicBezTo>
                    <a:pt x="198" y="34"/>
                    <a:pt x="198" y="35"/>
                    <a:pt x="197" y="35"/>
                  </a:cubicBezTo>
                  <a:cubicBezTo>
                    <a:pt x="193" y="37"/>
                    <a:pt x="191" y="37"/>
                    <a:pt x="187" y="38"/>
                  </a:cubicBezTo>
                  <a:cubicBezTo>
                    <a:pt x="185" y="39"/>
                    <a:pt x="183" y="38"/>
                    <a:pt x="182" y="40"/>
                  </a:cubicBezTo>
                  <a:cubicBezTo>
                    <a:pt x="180" y="42"/>
                    <a:pt x="181" y="44"/>
                    <a:pt x="181" y="48"/>
                  </a:cubicBezTo>
                  <a:cubicBezTo>
                    <a:pt x="180" y="58"/>
                    <a:pt x="176" y="64"/>
                    <a:pt x="170" y="73"/>
                  </a:cubicBezTo>
                  <a:cubicBezTo>
                    <a:pt x="167" y="77"/>
                    <a:pt x="165" y="80"/>
                    <a:pt x="162" y="85"/>
                  </a:cubicBezTo>
                  <a:cubicBezTo>
                    <a:pt x="159" y="89"/>
                    <a:pt x="158" y="95"/>
                    <a:pt x="152" y="95"/>
                  </a:cubicBezTo>
                  <a:cubicBezTo>
                    <a:pt x="148" y="95"/>
                    <a:pt x="146" y="92"/>
                    <a:pt x="142" y="90"/>
                  </a:cubicBezTo>
                  <a:cubicBezTo>
                    <a:pt x="141" y="89"/>
                    <a:pt x="140" y="88"/>
                    <a:pt x="139" y="88"/>
                  </a:cubicBezTo>
                  <a:cubicBezTo>
                    <a:pt x="137" y="88"/>
                    <a:pt x="136" y="90"/>
                    <a:pt x="135" y="91"/>
                  </a:cubicBezTo>
                  <a:cubicBezTo>
                    <a:pt x="134" y="92"/>
                    <a:pt x="132" y="91"/>
                    <a:pt x="131" y="92"/>
                  </a:cubicBezTo>
                  <a:cubicBezTo>
                    <a:pt x="131" y="96"/>
                    <a:pt x="133" y="98"/>
                    <a:pt x="133" y="102"/>
                  </a:cubicBezTo>
                  <a:cubicBezTo>
                    <a:pt x="133" y="105"/>
                    <a:pt x="131" y="107"/>
                    <a:pt x="129" y="107"/>
                  </a:cubicBezTo>
                  <a:cubicBezTo>
                    <a:pt x="125" y="107"/>
                    <a:pt x="123" y="104"/>
                    <a:pt x="119" y="104"/>
                  </a:cubicBezTo>
                  <a:cubicBezTo>
                    <a:pt x="118" y="104"/>
                    <a:pt x="119" y="106"/>
                    <a:pt x="118" y="106"/>
                  </a:cubicBezTo>
                  <a:cubicBezTo>
                    <a:pt x="117" y="106"/>
                    <a:pt x="116" y="106"/>
                    <a:pt x="116" y="106"/>
                  </a:cubicBezTo>
                  <a:cubicBezTo>
                    <a:pt x="114" y="107"/>
                    <a:pt x="113" y="106"/>
                    <a:pt x="112" y="106"/>
                  </a:cubicBezTo>
                  <a:cubicBezTo>
                    <a:pt x="110" y="107"/>
                    <a:pt x="109" y="108"/>
                    <a:pt x="108" y="109"/>
                  </a:cubicBezTo>
                  <a:cubicBezTo>
                    <a:pt x="105" y="111"/>
                    <a:pt x="104" y="113"/>
                    <a:pt x="103" y="116"/>
                  </a:cubicBezTo>
                  <a:cubicBezTo>
                    <a:pt x="102" y="118"/>
                    <a:pt x="101" y="121"/>
                    <a:pt x="98" y="121"/>
                  </a:cubicBezTo>
                  <a:cubicBezTo>
                    <a:pt x="95" y="121"/>
                    <a:pt x="94" y="119"/>
                    <a:pt x="91" y="119"/>
                  </a:cubicBezTo>
                  <a:cubicBezTo>
                    <a:pt x="86" y="119"/>
                    <a:pt x="82" y="119"/>
                    <a:pt x="77" y="119"/>
                  </a:cubicBezTo>
                  <a:cubicBezTo>
                    <a:pt x="76" y="119"/>
                    <a:pt x="75" y="118"/>
                    <a:pt x="73" y="118"/>
                  </a:cubicBezTo>
                  <a:cubicBezTo>
                    <a:pt x="68" y="116"/>
                    <a:pt x="69" y="127"/>
                    <a:pt x="64" y="127"/>
                  </a:cubicBezTo>
                  <a:cubicBezTo>
                    <a:pt x="60" y="127"/>
                    <a:pt x="55" y="122"/>
                    <a:pt x="55" y="126"/>
                  </a:cubicBezTo>
                  <a:cubicBezTo>
                    <a:pt x="55" y="126"/>
                    <a:pt x="55" y="126"/>
                    <a:pt x="55" y="126"/>
                  </a:cubicBezTo>
                  <a:cubicBezTo>
                    <a:pt x="55" y="129"/>
                    <a:pt x="55" y="132"/>
                    <a:pt x="55" y="135"/>
                  </a:cubicBezTo>
                  <a:cubicBezTo>
                    <a:pt x="55" y="138"/>
                    <a:pt x="52" y="139"/>
                    <a:pt x="51" y="141"/>
                  </a:cubicBezTo>
                  <a:cubicBezTo>
                    <a:pt x="49" y="142"/>
                    <a:pt x="50" y="144"/>
                    <a:pt x="50" y="146"/>
                  </a:cubicBezTo>
                  <a:cubicBezTo>
                    <a:pt x="50" y="149"/>
                    <a:pt x="53" y="151"/>
                    <a:pt x="53" y="154"/>
                  </a:cubicBezTo>
                  <a:cubicBezTo>
                    <a:pt x="53" y="156"/>
                    <a:pt x="51" y="156"/>
                    <a:pt x="50" y="157"/>
                  </a:cubicBezTo>
                  <a:cubicBezTo>
                    <a:pt x="47" y="159"/>
                    <a:pt x="45" y="161"/>
                    <a:pt x="42" y="162"/>
                  </a:cubicBezTo>
                  <a:cubicBezTo>
                    <a:pt x="39" y="164"/>
                    <a:pt x="34" y="164"/>
                    <a:pt x="34" y="168"/>
                  </a:cubicBezTo>
                  <a:cubicBezTo>
                    <a:pt x="34" y="173"/>
                    <a:pt x="37" y="176"/>
                    <a:pt x="37" y="182"/>
                  </a:cubicBezTo>
                  <a:cubicBezTo>
                    <a:pt x="37" y="183"/>
                    <a:pt x="37" y="184"/>
                    <a:pt x="36" y="185"/>
                  </a:cubicBezTo>
                  <a:cubicBezTo>
                    <a:pt x="34" y="187"/>
                    <a:pt x="33" y="186"/>
                    <a:pt x="31" y="186"/>
                  </a:cubicBezTo>
                  <a:cubicBezTo>
                    <a:pt x="29" y="186"/>
                    <a:pt x="28" y="185"/>
                    <a:pt x="27" y="185"/>
                  </a:cubicBezTo>
                  <a:cubicBezTo>
                    <a:pt x="23" y="184"/>
                    <a:pt x="21" y="185"/>
                    <a:pt x="17" y="183"/>
                  </a:cubicBezTo>
                  <a:cubicBezTo>
                    <a:pt x="13" y="182"/>
                    <a:pt x="10" y="180"/>
                    <a:pt x="6" y="180"/>
                  </a:cubicBezTo>
                  <a:cubicBezTo>
                    <a:pt x="3" y="180"/>
                    <a:pt x="2" y="182"/>
                    <a:pt x="1" y="185"/>
                  </a:cubicBezTo>
                  <a:cubicBezTo>
                    <a:pt x="0" y="189"/>
                    <a:pt x="2" y="187"/>
                    <a:pt x="0" y="191"/>
                  </a:cubicBezTo>
                  <a:cubicBezTo>
                    <a:pt x="0" y="191"/>
                    <a:pt x="0" y="191"/>
                    <a:pt x="0" y="191"/>
                  </a:cubicBezTo>
                  <a:cubicBezTo>
                    <a:pt x="1" y="191"/>
                    <a:pt x="2" y="192"/>
                    <a:pt x="2" y="194"/>
                  </a:cubicBezTo>
                  <a:cubicBezTo>
                    <a:pt x="2" y="201"/>
                    <a:pt x="2" y="209"/>
                    <a:pt x="2" y="216"/>
                  </a:cubicBezTo>
                  <a:cubicBezTo>
                    <a:pt x="2" y="218"/>
                    <a:pt x="4" y="219"/>
                    <a:pt x="4" y="221"/>
                  </a:cubicBezTo>
                  <a:cubicBezTo>
                    <a:pt x="4" y="223"/>
                    <a:pt x="2" y="224"/>
                    <a:pt x="1" y="225"/>
                  </a:cubicBezTo>
                  <a:close/>
                </a:path>
              </a:pathLst>
            </a:custGeom>
            <a:grpFill/>
            <a:ln w="3175"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21" name="Freeform 13">
              <a:extLst>
                <a:ext uri="{FF2B5EF4-FFF2-40B4-BE49-F238E27FC236}">
                  <a16:creationId xmlns:a16="http://schemas.microsoft.com/office/drawing/2014/main" id="{D26838A1-75D4-DFDF-6FB9-0225856B5C66}"/>
                </a:ext>
              </a:extLst>
            </p:cNvPr>
            <p:cNvSpPr>
              <a:spLocks/>
            </p:cNvSpPr>
            <p:nvPr/>
          </p:nvSpPr>
          <p:spPr bwMode="auto">
            <a:xfrm>
              <a:off x="4686300" y="2293938"/>
              <a:ext cx="274638" cy="490538"/>
            </a:xfrm>
            <a:custGeom>
              <a:avLst/>
              <a:gdLst/>
              <a:ahLst/>
              <a:cxnLst>
                <a:cxn ang="0">
                  <a:pos x="9" y="316"/>
                </a:cxn>
                <a:cxn ang="0">
                  <a:pos x="18" y="317"/>
                </a:cxn>
                <a:cxn ang="0">
                  <a:pos x="27" y="308"/>
                </a:cxn>
                <a:cxn ang="0">
                  <a:pos x="31" y="309"/>
                </a:cxn>
                <a:cxn ang="0">
                  <a:pos x="45" y="309"/>
                </a:cxn>
                <a:cxn ang="0">
                  <a:pos x="52" y="311"/>
                </a:cxn>
                <a:cxn ang="0">
                  <a:pos x="57" y="306"/>
                </a:cxn>
                <a:cxn ang="0">
                  <a:pos x="62" y="299"/>
                </a:cxn>
                <a:cxn ang="0">
                  <a:pos x="66" y="296"/>
                </a:cxn>
                <a:cxn ang="0">
                  <a:pos x="70" y="296"/>
                </a:cxn>
                <a:cxn ang="0">
                  <a:pos x="72" y="296"/>
                </a:cxn>
                <a:cxn ang="0">
                  <a:pos x="73" y="294"/>
                </a:cxn>
                <a:cxn ang="0">
                  <a:pos x="83" y="297"/>
                </a:cxn>
                <a:cxn ang="0">
                  <a:pos x="87" y="292"/>
                </a:cxn>
                <a:cxn ang="0">
                  <a:pos x="85" y="282"/>
                </a:cxn>
                <a:cxn ang="0">
                  <a:pos x="89" y="281"/>
                </a:cxn>
                <a:cxn ang="0">
                  <a:pos x="93" y="278"/>
                </a:cxn>
                <a:cxn ang="0">
                  <a:pos x="96" y="280"/>
                </a:cxn>
                <a:cxn ang="0">
                  <a:pos x="106" y="285"/>
                </a:cxn>
                <a:cxn ang="0">
                  <a:pos x="116" y="275"/>
                </a:cxn>
                <a:cxn ang="0">
                  <a:pos x="124" y="263"/>
                </a:cxn>
                <a:cxn ang="0">
                  <a:pos x="135" y="238"/>
                </a:cxn>
                <a:cxn ang="0">
                  <a:pos x="136" y="230"/>
                </a:cxn>
                <a:cxn ang="0">
                  <a:pos x="141" y="228"/>
                </a:cxn>
                <a:cxn ang="0">
                  <a:pos x="151" y="225"/>
                </a:cxn>
                <a:cxn ang="0">
                  <a:pos x="153" y="224"/>
                </a:cxn>
                <a:cxn ang="0">
                  <a:pos x="159" y="223"/>
                </a:cxn>
                <a:cxn ang="0">
                  <a:pos x="176" y="215"/>
                </a:cxn>
                <a:cxn ang="0">
                  <a:pos x="172" y="208"/>
                </a:cxn>
                <a:cxn ang="0">
                  <a:pos x="169" y="199"/>
                </a:cxn>
                <a:cxn ang="0">
                  <a:pos x="171" y="196"/>
                </a:cxn>
                <a:cxn ang="0">
                  <a:pos x="173" y="194"/>
                </a:cxn>
                <a:cxn ang="0">
                  <a:pos x="173" y="194"/>
                </a:cxn>
                <a:cxn ang="0">
                  <a:pos x="139" y="7"/>
                </a:cxn>
                <a:cxn ang="0">
                  <a:pos x="139" y="7"/>
                </a:cxn>
                <a:cxn ang="0">
                  <a:pos x="138" y="0"/>
                </a:cxn>
                <a:cxn ang="0">
                  <a:pos x="30" y="20"/>
                </a:cxn>
                <a:cxn ang="0">
                  <a:pos x="30" y="20"/>
                </a:cxn>
                <a:cxn ang="0">
                  <a:pos x="23" y="24"/>
                </a:cxn>
                <a:cxn ang="0">
                  <a:pos x="3" y="33"/>
                </a:cxn>
                <a:cxn ang="0">
                  <a:pos x="0" y="32"/>
                </a:cxn>
                <a:cxn ang="0">
                  <a:pos x="0" y="32"/>
                </a:cxn>
                <a:cxn ang="0">
                  <a:pos x="23" y="196"/>
                </a:cxn>
                <a:cxn ang="0">
                  <a:pos x="16" y="206"/>
                </a:cxn>
                <a:cxn ang="0">
                  <a:pos x="21" y="223"/>
                </a:cxn>
                <a:cxn ang="0">
                  <a:pos x="25" y="244"/>
                </a:cxn>
                <a:cxn ang="0">
                  <a:pos x="20" y="261"/>
                </a:cxn>
                <a:cxn ang="0">
                  <a:pos x="15" y="277"/>
                </a:cxn>
                <a:cxn ang="0">
                  <a:pos x="11" y="283"/>
                </a:cxn>
                <a:cxn ang="0">
                  <a:pos x="10" y="293"/>
                </a:cxn>
                <a:cxn ang="0">
                  <a:pos x="9" y="298"/>
                </a:cxn>
                <a:cxn ang="0">
                  <a:pos x="9" y="304"/>
                </a:cxn>
                <a:cxn ang="0">
                  <a:pos x="8" y="308"/>
                </a:cxn>
                <a:cxn ang="0">
                  <a:pos x="9" y="316"/>
                </a:cxn>
              </a:cxnLst>
              <a:rect l="0" t="0" r="r" b="b"/>
              <a:pathLst>
                <a:path w="178" h="317">
                  <a:moveTo>
                    <a:pt x="9" y="316"/>
                  </a:moveTo>
                  <a:cubicBezTo>
                    <a:pt x="9" y="312"/>
                    <a:pt x="14" y="317"/>
                    <a:pt x="18" y="317"/>
                  </a:cubicBezTo>
                  <a:cubicBezTo>
                    <a:pt x="23" y="317"/>
                    <a:pt x="22" y="306"/>
                    <a:pt x="27" y="308"/>
                  </a:cubicBezTo>
                  <a:cubicBezTo>
                    <a:pt x="29" y="308"/>
                    <a:pt x="30" y="309"/>
                    <a:pt x="31" y="309"/>
                  </a:cubicBezTo>
                  <a:cubicBezTo>
                    <a:pt x="36" y="309"/>
                    <a:pt x="40" y="309"/>
                    <a:pt x="45" y="309"/>
                  </a:cubicBezTo>
                  <a:cubicBezTo>
                    <a:pt x="48" y="309"/>
                    <a:pt x="49" y="311"/>
                    <a:pt x="52" y="311"/>
                  </a:cubicBezTo>
                  <a:cubicBezTo>
                    <a:pt x="55" y="311"/>
                    <a:pt x="56" y="308"/>
                    <a:pt x="57" y="306"/>
                  </a:cubicBezTo>
                  <a:cubicBezTo>
                    <a:pt x="58" y="303"/>
                    <a:pt x="59" y="301"/>
                    <a:pt x="62" y="299"/>
                  </a:cubicBezTo>
                  <a:cubicBezTo>
                    <a:pt x="63" y="298"/>
                    <a:pt x="64" y="297"/>
                    <a:pt x="66" y="296"/>
                  </a:cubicBezTo>
                  <a:cubicBezTo>
                    <a:pt x="67" y="296"/>
                    <a:pt x="68" y="297"/>
                    <a:pt x="70" y="296"/>
                  </a:cubicBezTo>
                  <a:cubicBezTo>
                    <a:pt x="70" y="296"/>
                    <a:pt x="71" y="296"/>
                    <a:pt x="72" y="296"/>
                  </a:cubicBezTo>
                  <a:cubicBezTo>
                    <a:pt x="73" y="296"/>
                    <a:pt x="72" y="294"/>
                    <a:pt x="73" y="294"/>
                  </a:cubicBezTo>
                  <a:cubicBezTo>
                    <a:pt x="77" y="294"/>
                    <a:pt x="79" y="297"/>
                    <a:pt x="83" y="297"/>
                  </a:cubicBezTo>
                  <a:cubicBezTo>
                    <a:pt x="85" y="297"/>
                    <a:pt x="87" y="295"/>
                    <a:pt x="87" y="292"/>
                  </a:cubicBezTo>
                  <a:cubicBezTo>
                    <a:pt x="87" y="288"/>
                    <a:pt x="85" y="286"/>
                    <a:pt x="85" y="282"/>
                  </a:cubicBezTo>
                  <a:cubicBezTo>
                    <a:pt x="86" y="281"/>
                    <a:pt x="88" y="282"/>
                    <a:pt x="89" y="281"/>
                  </a:cubicBezTo>
                  <a:cubicBezTo>
                    <a:pt x="90" y="280"/>
                    <a:pt x="91" y="278"/>
                    <a:pt x="93" y="278"/>
                  </a:cubicBezTo>
                  <a:cubicBezTo>
                    <a:pt x="94" y="278"/>
                    <a:pt x="95" y="279"/>
                    <a:pt x="96" y="280"/>
                  </a:cubicBezTo>
                  <a:cubicBezTo>
                    <a:pt x="100" y="282"/>
                    <a:pt x="102" y="285"/>
                    <a:pt x="106" y="285"/>
                  </a:cubicBezTo>
                  <a:cubicBezTo>
                    <a:pt x="112" y="285"/>
                    <a:pt x="113" y="279"/>
                    <a:pt x="116" y="275"/>
                  </a:cubicBezTo>
                  <a:cubicBezTo>
                    <a:pt x="119" y="270"/>
                    <a:pt x="121" y="267"/>
                    <a:pt x="124" y="263"/>
                  </a:cubicBezTo>
                  <a:cubicBezTo>
                    <a:pt x="130" y="254"/>
                    <a:pt x="134" y="248"/>
                    <a:pt x="135" y="238"/>
                  </a:cubicBezTo>
                  <a:cubicBezTo>
                    <a:pt x="135" y="234"/>
                    <a:pt x="134" y="232"/>
                    <a:pt x="136" y="230"/>
                  </a:cubicBezTo>
                  <a:cubicBezTo>
                    <a:pt x="137" y="228"/>
                    <a:pt x="139" y="229"/>
                    <a:pt x="141" y="228"/>
                  </a:cubicBezTo>
                  <a:cubicBezTo>
                    <a:pt x="145" y="227"/>
                    <a:pt x="147" y="227"/>
                    <a:pt x="151" y="225"/>
                  </a:cubicBezTo>
                  <a:cubicBezTo>
                    <a:pt x="152" y="225"/>
                    <a:pt x="152" y="224"/>
                    <a:pt x="153" y="224"/>
                  </a:cubicBezTo>
                  <a:cubicBezTo>
                    <a:pt x="155" y="223"/>
                    <a:pt x="157" y="224"/>
                    <a:pt x="159" y="223"/>
                  </a:cubicBezTo>
                  <a:cubicBezTo>
                    <a:pt x="166" y="221"/>
                    <a:pt x="172" y="221"/>
                    <a:pt x="176" y="215"/>
                  </a:cubicBezTo>
                  <a:cubicBezTo>
                    <a:pt x="178" y="212"/>
                    <a:pt x="174" y="211"/>
                    <a:pt x="172" y="208"/>
                  </a:cubicBezTo>
                  <a:cubicBezTo>
                    <a:pt x="171" y="204"/>
                    <a:pt x="169" y="202"/>
                    <a:pt x="169" y="199"/>
                  </a:cubicBezTo>
                  <a:cubicBezTo>
                    <a:pt x="169" y="198"/>
                    <a:pt x="170" y="197"/>
                    <a:pt x="171" y="196"/>
                  </a:cubicBezTo>
                  <a:cubicBezTo>
                    <a:pt x="172" y="195"/>
                    <a:pt x="173" y="195"/>
                    <a:pt x="173" y="194"/>
                  </a:cubicBezTo>
                  <a:cubicBezTo>
                    <a:pt x="173" y="194"/>
                    <a:pt x="173" y="194"/>
                    <a:pt x="173" y="194"/>
                  </a:cubicBezTo>
                  <a:cubicBezTo>
                    <a:pt x="139" y="7"/>
                    <a:pt x="139" y="7"/>
                    <a:pt x="139" y="7"/>
                  </a:cubicBezTo>
                  <a:cubicBezTo>
                    <a:pt x="139" y="7"/>
                    <a:pt x="139" y="7"/>
                    <a:pt x="139" y="7"/>
                  </a:cubicBezTo>
                  <a:cubicBezTo>
                    <a:pt x="138" y="0"/>
                    <a:pt x="138" y="0"/>
                    <a:pt x="138" y="0"/>
                  </a:cubicBezTo>
                  <a:cubicBezTo>
                    <a:pt x="30" y="20"/>
                    <a:pt x="30" y="20"/>
                    <a:pt x="30" y="20"/>
                  </a:cubicBezTo>
                  <a:cubicBezTo>
                    <a:pt x="30" y="20"/>
                    <a:pt x="30" y="20"/>
                    <a:pt x="30" y="20"/>
                  </a:cubicBezTo>
                  <a:cubicBezTo>
                    <a:pt x="28" y="22"/>
                    <a:pt x="25" y="23"/>
                    <a:pt x="23" y="24"/>
                  </a:cubicBezTo>
                  <a:cubicBezTo>
                    <a:pt x="16" y="29"/>
                    <a:pt x="11" y="33"/>
                    <a:pt x="3" y="33"/>
                  </a:cubicBezTo>
                  <a:cubicBezTo>
                    <a:pt x="1" y="33"/>
                    <a:pt x="0" y="33"/>
                    <a:pt x="0" y="32"/>
                  </a:cubicBezTo>
                  <a:cubicBezTo>
                    <a:pt x="0" y="32"/>
                    <a:pt x="0" y="32"/>
                    <a:pt x="0" y="32"/>
                  </a:cubicBezTo>
                  <a:cubicBezTo>
                    <a:pt x="23" y="196"/>
                    <a:pt x="23" y="196"/>
                    <a:pt x="23" y="196"/>
                  </a:cubicBezTo>
                  <a:cubicBezTo>
                    <a:pt x="20" y="201"/>
                    <a:pt x="16" y="201"/>
                    <a:pt x="16" y="206"/>
                  </a:cubicBezTo>
                  <a:cubicBezTo>
                    <a:pt x="16" y="213"/>
                    <a:pt x="19" y="216"/>
                    <a:pt x="21" y="223"/>
                  </a:cubicBezTo>
                  <a:cubicBezTo>
                    <a:pt x="24" y="230"/>
                    <a:pt x="25" y="235"/>
                    <a:pt x="25" y="244"/>
                  </a:cubicBezTo>
                  <a:cubicBezTo>
                    <a:pt x="25" y="251"/>
                    <a:pt x="21" y="254"/>
                    <a:pt x="20" y="261"/>
                  </a:cubicBezTo>
                  <a:cubicBezTo>
                    <a:pt x="18" y="267"/>
                    <a:pt x="17" y="271"/>
                    <a:pt x="15" y="277"/>
                  </a:cubicBezTo>
                  <a:cubicBezTo>
                    <a:pt x="14" y="279"/>
                    <a:pt x="11" y="280"/>
                    <a:pt x="11" y="283"/>
                  </a:cubicBezTo>
                  <a:cubicBezTo>
                    <a:pt x="10" y="287"/>
                    <a:pt x="11" y="289"/>
                    <a:pt x="10" y="293"/>
                  </a:cubicBezTo>
                  <a:cubicBezTo>
                    <a:pt x="10" y="295"/>
                    <a:pt x="9" y="296"/>
                    <a:pt x="9" y="298"/>
                  </a:cubicBezTo>
                  <a:cubicBezTo>
                    <a:pt x="9" y="301"/>
                    <a:pt x="9" y="302"/>
                    <a:pt x="9" y="304"/>
                  </a:cubicBezTo>
                  <a:cubicBezTo>
                    <a:pt x="9" y="306"/>
                    <a:pt x="8" y="307"/>
                    <a:pt x="8" y="308"/>
                  </a:cubicBezTo>
                  <a:cubicBezTo>
                    <a:pt x="8" y="311"/>
                    <a:pt x="6" y="314"/>
                    <a:pt x="9" y="316"/>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22" name="Freeform 14">
              <a:extLst>
                <a:ext uri="{FF2B5EF4-FFF2-40B4-BE49-F238E27FC236}">
                  <a16:creationId xmlns:a16="http://schemas.microsoft.com/office/drawing/2014/main" id="{1D6CC22E-C044-195D-7426-42D30D48F55E}"/>
                </a:ext>
              </a:extLst>
            </p:cNvPr>
            <p:cNvSpPr>
              <a:spLocks/>
            </p:cNvSpPr>
            <p:nvPr/>
          </p:nvSpPr>
          <p:spPr bwMode="auto">
            <a:xfrm>
              <a:off x="4375150" y="2265363"/>
              <a:ext cx="350838" cy="619125"/>
            </a:xfrm>
            <a:custGeom>
              <a:avLst/>
              <a:gdLst/>
              <a:ahLst/>
              <a:cxnLst>
                <a:cxn ang="0">
                  <a:pos x="225" y="215"/>
                </a:cxn>
                <a:cxn ang="0">
                  <a:pos x="223" y="242"/>
                </a:cxn>
                <a:cxn ang="0">
                  <a:pos x="222" y="280"/>
                </a:cxn>
                <a:cxn ang="0">
                  <a:pos x="213" y="302"/>
                </a:cxn>
                <a:cxn ang="0">
                  <a:pos x="211" y="317"/>
                </a:cxn>
                <a:cxn ang="0">
                  <a:pos x="210" y="327"/>
                </a:cxn>
                <a:cxn ang="0">
                  <a:pos x="211" y="335"/>
                </a:cxn>
                <a:cxn ang="0">
                  <a:pos x="207" y="350"/>
                </a:cxn>
                <a:cxn ang="0">
                  <a:pos x="209" y="363"/>
                </a:cxn>
                <a:cxn ang="0">
                  <a:pos x="198" y="371"/>
                </a:cxn>
                <a:cxn ang="0">
                  <a:pos x="193" y="391"/>
                </a:cxn>
                <a:cxn ang="0">
                  <a:pos x="187" y="395"/>
                </a:cxn>
                <a:cxn ang="0">
                  <a:pos x="173" y="392"/>
                </a:cxn>
                <a:cxn ang="0">
                  <a:pos x="157" y="394"/>
                </a:cxn>
                <a:cxn ang="0">
                  <a:pos x="156" y="400"/>
                </a:cxn>
                <a:cxn ang="0">
                  <a:pos x="133" y="392"/>
                </a:cxn>
                <a:cxn ang="0">
                  <a:pos x="127" y="385"/>
                </a:cxn>
                <a:cxn ang="0">
                  <a:pos x="120" y="359"/>
                </a:cxn>
                <a:cxn ang="0">
                  <a:pos x="103" y="342"/>
                </a:cxn>
                <a:cxn ang="0">
                  <a:pos x="81" y="326"/>
                </a:cxn>
                <a:cxn ang="0">
                  <a:pos x="75" y="309"/>
                </a:cxn>
                <a:cxn ang="0">
                  <a:pos x="81" y="285"/>
                </a:cxn>
                <a:cxn ang="0">
                  <a:pos x="68" y="278"/>
                </a:cxn>
                <a:cxn ang="0">
                  <a:pos x="62" y="279"/>
                </a:cxn>
                <a:cxn ang="0">
                  <a:pos x="52" y="278"/>
                </a:cxn>
                <a:cxn ang="0">
                  <a:pos x="46" y="261"/>
                </a:cxn>
                <a:cxn ang="0">
                  <a:pos x="25" y="238"/>
                </a:cxn>
                <a:cxn ang="0">
                  <a:pos x="9" y="228"/>
                </a:cxn>
                <a:cxn ang="0">
                  <a:pos x="1" y="208"/>
                </a:cxn>
                <a:cxn ang="0">
                  <a:pos x="0" y="186"/>
                </a:cxn>
                <a:cxn ang="0">
                  <a:pos x="1" y="179"/>
                </a:cxn>
                <a:cxn ang="0">
                  <a:pos x="4" y="164"/>
                </a:cxn>
                <a:cxn ang="0">
                  <a:pos x="13" y="155"/>
                </a:cxn>
                <a:cxn ang="0">
                  <a:pos x="19" y="134"/>
                </a:cxn>
                <a:cxn ang="0">
                  <a:pos x="19" y="120"/>
                </a:cxn>
                <a:cxn ang="0">
                  <a:pos x="11" y="110"/>
                </a:cxn>
                <a:cxn ang="0">
                  <a:pos x="40" y="96"/>
                </a:cxn>
                <a:cxn ang="0">
                  <a:pos x="53" y="80"/>
                </a:cxn>
                <a:cxn ang="0">
                  <a:pos x="52" y="57"/>
                </a:cxn>
                <a:cxn ang="0">
                  <a:pos x="44" y="47"/>
                </a:cxn>
                <a:cxn ang="0">
                  <a:pos x="32" y="36"/>
                </a:cxn>
                <a:cxn ang="0">
                  <a:pos x="27" y="24"/>
                </a:cxn>
                <a:cxn ang="0">
                  <a:pos x="177" y="0"/>
                </a:cxn>
                <a:cxn ang="0">
                  <a:pos x="180" y="22"/>
                </a:cxn>
                <a:cxn ang="0">
                  <a:pos x="198" y="48"/>
                </a:cxn>
              </a:cxnLst>
              <a:rect l="0" t="0" r="r" b="b"/>
              <a:pathLst>
                <a:path w="227" h="401">
                  <a:moveTo>
                    <a:pt x="202" y="51"/>
                  </a:moveTo>
                  <a:cubicBezTo>
                    <a:pt x="225" y="215"/>
                    <a:pt x="225" y="215"/>
                    <a:pt x="225" y="215"/>
                  </a:cubicBezTo>
                  <a:cubicBezTo>
                    <a:pt x="222" y="220"/>
                    <a:pt x="218" y="220"/>
                    <a:pt x="218" y="225"/>
                  </a:cubicBezTo>
                  <a:cubicBezTo>
                    <a:pt x="218" y="232"/>
                    <a:pt x="221" y="235"/>
                    <a:pt x="223" y="242"/>
                  </a:cubicBezTo>
                  <a:cubicBezTo>
                    <a:pt x="226" y="249"/>
                    <a:pt x="227" y="254"/>
                    <a:pt x="227" y="263"/>
                  </a:cubicBezTo>
                  <a:cubicBezTo>
                    <a:pt x="227" y="270"/>
                    <a:pt x="223" y="273"/>
                    <a:pt x="222" y="280"/>
                  </a:cubicBezTo>
                  <a:cubicBezTo>
                    <a:pt x="220" y="286"/>
                    <a:pt x="219" y="290"/>
                    <a:pt x="217" y="296"/>
                  </a:cubicBezTo>
                  <a:cubicBezTo>
                    <a:pt x="216" y="298"/>
                    <a:pt x="213" y="299"/>
                    <a:pt x="213" y="302"/>
                  </a:cubicBezTo>
                  <a:cubicBezTo>
                    <a:pt x="212" y="306"/>
                    <a:pt x="213" y="308"/>
                    <a:pt x="212" y="312"/>
                  </a:cubicBezTo>
                  <a:cubicBezTo>
                    <a:pt x="212" y="314"/>
                    <a:pt x="211" y="315"/>
                    <a:pt x="211" y="317"/>
                  </a:cubicBezTo>
                  <a:cubicBezTo>
                    <a:pt x="211" y="320"/>
                    <a:pt x="211" y="321"/>
                    <a:pt x="211" y="323"/>
                  </a:cubicBezTo>
                  <a:cubicBezTo>
                    <a:pt x="211" y="325"/>
                    <a:pt x="210" y="326"/>
                    <a:pt x="210" y="327"/>
                  </a:cubicBezTo>
                  <a:cubicBezTo>
                    <a:pt x="210" y="330"/>
                    <a:pt x="208" y="333"/>
                    <a:pt x="211" y="335"/>
                  </a:cubicBezTo>
                  <a:cubicBezTo>
                    <a:pt x="211" y="335"/>
                    <a:pt x="211" y="335"/>
                    <a:pt x="211" y="335"/>
                  </a:cubicBezTo>
                  <a:cubicBezTo>
                    <a:pt x="211" y="338"/>
                    <a:pt x="211" y="341"/>
                    <a:pt x="211" y="344"/>
                  </a:cubicBezTo>
                  <a:cubicBezTo>
                    <a:pt x="211" y="347"/>
                    <a:pt x="208" y="348"/>
                    <a:pt x="207" y="350"/>
                  </a:cubicBezTo>
                  <a:cubicBezTo>
                    <a:pt x="205" y="351"/>
                    <a:pt x="206" y="353"/>
                    <a:pt x="206" y="355"/>
                  </a:cubicBezTo>
                  <a:cubicBezTo>
                    <a:pt x="206" y="358"/>
                    <a:pt x="209" y="360"/>
                    <a:pt x="209" y="363"/>
                  </a:cubicBezTo>
                  <a:cubicBezTo>
                    <a:pt x="209" y="365"/>
                    <a:pt x="207" y="365"/>
                    <a:pt x="206" y="366"/>
                  </a:cubicBezTo>
                  <a:cubicBezTo>
                    <a:pt x="203" y="368"/>
                    <a:pt x="201" y="370"/>
                    <a:pt x="198" y="371"/>
                  </a:cubicBezTo>
                  <a:cubicBezTo>
                    <a:pt x="195" y="373"/>
                    <a:pt x="190" y="373"/>
                    <a:pt x="190" y="377"/>
                  </a:cubicBezTo>
                  <a:cubicBezTo>
                    <a:pt x="190" y="382"/>
                    <a:pt x="193" y="385"/>
                    <a:pt x="193" y="391"/>
                  </a:cubicBezTo>
                  <a:cubicBezTo>
                    <a:pt x="193" y="392"/>
                    <a:pt x="193" y="393"/>
                    <a:pt x="192" y="394"/>
                  </a:cubicBezTo>
                  <a:cubicBezTo>
                    <a:pt x="190" y="396"/>
                    <a:pt x="189" y="395"/>
                    <a:pt x="187" y="395"/>
                  </a:cubicBezTo>
                  <a:cubicBezTo>
                    <a:pt x="185" y="395"/>
                    <a:pt x="184" y="394"/>
                    <a:pt x="183" y="394"/>
                  </a:cubicBezTo>
                  <a:cubicBezTo>
                    <a:pt x="179" y="393"/>
                    <a:pt x="177" y="394"/>
                    <a:pt x="173" y="392"/>
                  </a:cubicBezTo>
                  <a:cubicBezTo>
                    <a:pt x="169" y="391"/>
                    <a:pt x="166" y="389"/>
                    <a:pt x="162" y="389"/>
                  </a:cubicBezTo>
                  <a:cubicBezTo>
                    <a:pt x="159" y="389"/>
                    <a:pt x="158" y="391"/>
                    <a:pt x="157" y="394"/>
                  </a:cubicBezTo>
                  <a:cubicBezTo>
                    <a:pt x="156" y="398"/>
                    <a:pt x="158" y="396"/>
                    <a:pt x="156" y="400"/>
                  </a:cubicBezTo>
                  <a:cubicBezTo>
                    <a:pt x="156" y="400"/>
                    <a:pt x="156" y="400"/>
                    <a:pt x="156" y="400"/>
                  </a:cubicBezTo>
                  <a:cubicBezTo>
                    <a:pt x="153" y="398"/>
                    <a:pt x="146" y="401"/>
                    <a:pt x="141" y="399"/>
                  </a:cubicBezTo>
                  <a:cubicBezTo>
                    <a:pt x="137" y="398"/>
                    <a:pt x="136" y="395"/>
                    <a:pt x="133" y="392"/>
                  </a:cubicBezTo>
                  <a:cubicBezTo>
                    <a:pt x="131" y="391"/>
                    <a:pt x="130" y="390"/>
                    <a:pt x="129" y="389"/>
                  </a:cubicBezTo>
                  <a:cubicBezTo>
                    <a:pt x="128" y="387"/>
                    <a:pt x="127" y="386"/>
                    <a:pt x="127" y="385"/>
                  </a:cubicBezTo>
                  <a:cubicBezTo>
                    <a:pt x="127" y="381"/>
                    <a:pt x="127" y="378"/>
                    <a:pt x="127" y="375"/>
                  </a:cubicBezTo>
                  <a:cubicBezTo>
                    <a:pt x="127" y="368"/>
                    <a:pt x="124" y="365"/>
                    <a:pt x="120" y="359"/>
                  </a:cubicBezTo>
                  <a:cubicBezTo>
                    <a:pt x="117" y="355"/>
                    <a:pt x="115" y="351"/>
                    <a:pt x="111" y="347"/>
                  </a:cubicBezTo>
                  <a:cubicBezTo>
                    <a:pt x="108" y="345"/>
                    <a:pt x="106" y="344"/>
                    <a:pt x="103" y="342"/>
                  </a:cubicBezTo>
                  <a:cubicBezTo>
                    <a:pt x="100" y="339"/>
                    <a:pt x="98" y="337"/>
                    <a:pt x="94" y="334"/>
                  </a:cubicBezTo>
                  <a:cubicBezTo>
                    <a:pt x="90" y="331"/>
                    <a:pt x="85" y="330"/>
                    <a:pt x="81" y="326"/>
                  </a:cubicBezTo>
                  <a:cubicBezTo>
                    <a:pt x="79" y="323"/>
                    <a:pt x="79" y="321"/>
                    <a:pt x="77" y="318"/>
                  </a:cubicBezTo>
                  <a:cubicBezTo>
                    <a:pt x="76" y="315"/>
                    <a:pt x="75" y="313"/>
                    <a:pt x="75" y="309"/>
                  </a:cubicBezTo>
                  <a:cubicBezTo>
                    <a:pt x="75" y="305"/>
                    <a:pt x="77" y="303"/>
                    <a:pt x="78" y="299"/>
                  </a:cubicBezTo>
                  <a:cubicBezTo>
                    <a:pt x="80" y="294"/>
                    <a:pt x="81" y="290"/>
                    <a:pt x="81" y="285"/>
                  </a:cubicBezTo>
                  <a:cubicBezTo>
                    <a:pt x="81" y="282"/>
                    <a:pt x="77" y="282"/>
                    <a:pt x="74" y="281"/>
                  </a:cubicBezTo>
                  <a:cubicBezTo>
                    <a:pt x="72" y="280"/>
                    <a:pt x="70" y="279"/>
                    <a:pt x="68" y="278"/>
                  </a:cubicBezTo>
                  <a:cubicBezTo>
                    <a:pt x="67" y="278"/>
                    <a:pt x="66" y="276"/>
                    <a:pt x="64" y="276"/>
                  </a:cubicBezTo>
                  <a:cubicBezTo>
                    <a:pt x="63" y="276"/>
                    <a:pt x="63" y="278"/>
                    <a:pt x="62" y="279"/>
                  </a:cubicBezTo>
                  <a:cubicBezTo>
                    <a:pt x="60" y="282"/>
                    <a:pt x="58" y="284"/>
                    <a:pt x="55" y="284"/>
                  </a:cubicBezTo>
                  <a:cubicBezTo>
                    <a:pt x="52" y="284"/>
                    <a:pt x="53" y="281"/>
                    <a:pt x="52" y="278"/>
                  </a:cubicBezTo>
                  <a:cubicBezTo>
                    <a:pt x="52" y="276"/>
                    <a:pt x="51" y="275"/>
                    <a:pt x="50" y="272"/>
                  </a:cubicBezTo>
                  <a:cubicBezTo>
                    <a:pt x="49" y="268"/>
                    <a:pt x="48" y="265"/>
                    <a:pt x="46" y="261"/>
                  </a:cubicBezTo>
                  <a:cubicBezTo>
                    <a:pt x="44" y="257"/>
                    <a:pt x="43" y="254"/>
                    <a:pt x="40" y="251"/>
                  </a:cubicBezTo>
                  <a:cubicBezTo>
                    <a:pt x="35" y="245"/>
                    <a:pt x="31" y="243"/>
                    <a:pt x="25" y="238"/>
                  </a:cubicBezTo>
                  <a:cubicBezTo>
                    <a:pt x="22" y="235"/>
                    <a:pt x="19" y="235"/>
                    <a:pt x="15" y="233"/>
                  </a:cubicBezTo>
                  <a:cubicBezTo>
                    <a:pt x="13" y="231"/>
                    <a:pt x="11" y="230"/>
                    <a:pt x="9" y="228"/>
                  </a:cubicBezTo>
                  <a:cubicBezTo>
                    <a:pt x="7" y="226"/>
                    <a:pt x="4" y="225"/>
                    <a:pt x="3" y="222"/>
                  </a:cubicBezTo>
                  <a:cubicBezTo>
                    <a:pt x="1" y="217"/>
                    <a:pt x="2" y="213"/>
                    <a:pt x="1" y="208"/>
                  </a:cubicBezTo>
                  <a:cubicBezTo>
                    <a:pt x="1" y="204"/>
                    <a:pt x="0" y="201"/>
                    <a:pt x="0" y="197"/>
                  </a:cubicBezTo>
                  <a:cubicBezTo>
                    <a:pt x="0" y="193"/>
                    <a:pt x="0" y="189"/>
                    <a:pt x="0" y="186"/>
                  </a:cubicBezTo>
                  <a:cubicBezTo>
                    <a:pt x="0" y="186"/>
                    <a:pt x="0" y="186"/>
                    <a:pt x="0" y="186"/>
                  </a:cubicBezTo>
                  <a:cubicBezTo>
                    <a:pt x="0" y="184"/>
                    <a:pt x="0" y="182"/>
                    <a:pt x="1" y="179"/>
                  </a:cubicBezTo>
                  <a:cubicBezTo>
                    <a:pt x="2" y="175"/>
                    <a:pt x="3" y="173"/>
                    <a:pt x="4" y="169"/>
                  </a:cubicBezTo>
                  <a:cubicBezTo>
                    <a:pt x="4" y="167"/>
                    <a:pt x="3" y="166"/>
                    <a:pt x="4" y="164"/>
                  </a:cubicBezTo>
                  <a:cubicBezTo>
                    <a:pt x="5" y="162"/>
                    <a:pt x="6" y="161"/>
                    <a:pt x="8" y="160"/>
                  </a:cubicBezTo>
                  <a:cubicBezTo>
                    <a:pt x="10" y="159"/>
                    <a:pt x="12" y="158"/>
                    <a:pt x="13" y="155"/>
                  </a:cubicBezTo>
                  <a:cubicBezTo>
                    <a:pt x="13" y="153"/>
                    <a:pt x="13" y="151"/>
                    <a:pt x="14" y="149"/>
                  </a:cubicBezTo>
                  <a:cubicBezTo>
                    <a:pt x="17" y="143"/>
                    <a:pt x="18" y="140"/>
                    <a:pt x="19" y="134"/>
                  </a:cubicBezTo>
                  <a:cubicBezTo>
                    <a:pt x="19" y="130"/>
                    <a:pt x="20" y="128"/>
                    <a:pt x="20" y="124"/>
                  </a:cubicBezTo>
                  <a:cubicBezTo>
                    <a:pt x="20" y="123"/>
                    <a:pt x="20" y="121"/>
                    <a:pt x="19" y="120"/>
                  </a:cubicBezTo>
                  <a:cubicBezTo>
                    <a:pt x="18" y="119"/>
                    <a:pt x="17" y="119"/>
                    <a:pt x="16" y="118"/>
                  </a:cubicBezTo>
                  <a:cubicBezTo>
                    <a:pt x="13" y="116"/>
                    <a:pt x="10" y="114"/>
                    <a:pt x="11" y="110"/>
                  </a:cubicBezTo>
                  <a:cubicBezTo>
                    <a:pt x="13" y="105"/>
                    <a:pt x="19" y="107"/>
                    <a:pt x="24" y="106"/>
                  </a:cubicBezTo>
                  <a:cubicBezTo>
                    <a:pt x="31" y="105"/>
                    <a:pt x="34" y="100"/>
                    <a:pt x="40" y="96"/>
                  </a:cubicBezTo>
                  <a:cubicBezTo>
                    <a:pt x="42" y="95"/>
                    <a:pt x="45" y="94"/>
                    <a:pt x="47" y="92"/>
                  </a:cubicBezTo>
                  <a:cubicBezTo>
                    <a:pt x="52" y="90"/>
                    <a:pt x="52" y="85"/>
                    <a:pt x="53" y="80"/>
                  </a:cubicBezTo>
                  <a:cubicBezTo>
                    <a:pt x="54" y="77"/>
                    <a:pt x="56" y="75"/>
                    <a:pt x="56" y="71"/>
                  </a:cubicBezTo>
                  <a:cubicBezTo>
                    <a:pt x="56" y="65"/>
                    <a:pt x="54" y="62"/>
                    <a:pt x="52" y="57"/>
                  </a:cubicBezTo>
                  <a:cubicBezTo>
                    <a:pt x="51" y="55"/>
                    <a:pt x="51" y="53"/>
                    <a:pt x="49" y="51"/>
                  </a:cubicBezTo>
                  <a:cubicBezTo>
                    <a:pt x="48" y="49"/>
                    <a:pt x="46" y="48"/>
                    <a:pt x="44" y="47"/>
                  </a:cubicBezTo>
                  <a:cubicBezTo>
                    <a:pt x="41" y="44"/>
                    <a:pt x="39" y="42"/>
                    <a:pt x="36" y="39"/>
                  </a:cubicBezTo>
                  <a:cubicBezTo>
                    <a:pt x="35" y="38"/>
                    <a:pt x="34" y="37"/>
                    <a:pt x="32" y="36"/>
                  </a:cubicBezTo>
                  <a:cubicBezTo>
                    <a:pt x="30" y="32"/>
                    <a:pt x="29" y="29"/>
                    <a:pt x="27" y="24"/>
                  </a:cubicBezTo>
                  <a:cubicBezTo>
                    <a:pt x="27" y="24"/>
                    <a:pt x="27" y="24"/>
                    <a:pt x="27" y="24"/>
                  </a:cubicBezTo>
                  <a:cubicBezTo>
                    <a:pt x="177" y="0"/>
                    <a:pt x="177" y="0"/>
                    <a:pt x="177" y="0"/>
                  </a:cubicBezTo>
                  <a:cubicBezTo>
                    <a:pt x="177" y="0"/>
                    <a:pt x="177" y="0"/>
                    <a:pt x="177" y="0"/>
                  </a:cubicBezTo>
                  <a:cubicBezTo>
                    <a:pt x="177" y="12"/>
                    <a:pt x="177" y="12"/>
                    <a:pt x="177" y="12"/>
                  </a:cubicBezTo>
                  <a:cubicBezTo>
                    <a:pt x="177" y="16"/>
                    <a:pt x="179" y="18"/>
                    <a:pt x="180" y="22"/>
                  </a:cubicBezTo>
                  <a:cubicBezTo>
                    <a:pt x="183" y="27"/>
                    <a:pt x="185" y="30"/>
                    <a:pt x="188" y="35"/>
                  </a:cubicBezTo>
                  <a:cubicBezTo>
                    <a:pt x="191" y="40"/>
                    <a:pt x="193" y="44"/>
                    <a:pt x="198" y="48"/>
                  </a:cubicBezTo>
                  <a:cubicBezTo>
                    <a:pt x="199" y="49"/>
                    <a:pt x="200" y="50"/>
                    <a:pt x="202" y="51"/>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23" name="Freeform 15">
              <a:extLst>
                <a:ext uri="{FF2B5EF4-FFF2-40B4-BE49-F238E27FC236}">
                  <a16:creationId xmlns:a16="http://schemas.microsoft.com/office/drawing/2014/main" id="{432841CD-69AF-37F9-EC7D-86A45A3F6D8C}"/>
                </a:ext>
              </a:extLst>
            </p:cNvPr>
            <p:cNvSpPr>
              <a:spLocks/>
            </p:cNvSpPr>
            <p:nvPr/>
          </p:nvSpPr>
          <p:spPr bwMode="auto">
            <a:xfrm>
              <a:off x="3314700" y="2290763"/>
              <a:ext cx="733425" cy="338138"/>
            </a:xfrm>
            <a:custGeom>
              <a:avLst/>
              <a:gdLst/>
              <a:ahLst/>
              <a:cxnLst>
                <a:cxn ang="0">
                  <a:pos x="452" y="176"/>
                </a:cxn>
                <a:cxn ang="0">
                  <a:pos x="455" y="182"/>
                </a:cxn>
                <a:cxn ang="0">
                  <a:pos x="455" y="184"/>
                </a:cxn>
                <a:cxn ang="0">
                  <a:pos x="470" y="200"/>
                </a:cxn>
                <a:cxn ang="0">
                  <a:pos x="475" y="207"/>
                </a:cxn>
                <a:cxn ang="0">
                  <a:pos x="475" y="207"/>
                </a:cxn>
                <a:cxn ang="0">
                  <a:pos x="106" y="217"/>
                </a:cxn>
                <a:cxn ang="0">
                  <a:pos x="106" y="217"/>
                </a:cxn>
                <a:cxn ang="0">
                  <a:pos x="107" y="151"/>
                </a:cxn>
                <a:cxn ang="0">
                  <a:pos x="0" y="146"/>
                </a:cxn>
                <a:cxn ang="0">
                  <a:pos x="0" y="146"/>
                </a:cxn>
                <a:cxn ang="0">
                  <a:pos x="7" y="0"/>
                </a:cxn>
                <a:cxn ang="0">
                  <a:pos x="7" y="0"/>
                </a:cxn>
                <a:cxn ang="0">
                  <a:pos x="299" y="4"/>
                </a:cxn>
                <a:cxn ang="0">
                  <a:pos x="313" y="12"/>
                </a:cxn>
                <a:cxn ang="0">
                  <a:pos x="329" y="18"/>
                </a:cxn>
                <a:cxn ang="0">
                  <a:pos x="355" y="14"/>
                </a:cxn>
                <a:cxn ang="0">
                  <a:pos x="369" y="19"/>
                </a:cxn>
                <a:cxn ang="0">
                  <a:pos x="383" y="24"/>
                </a:cxn>
                <a:cxn ang="0">
                  <a:pos x="406" y="36"/>
                </a:cxn>
                <a:cxn ang="0">
                  <a:pos x="406" y="36"/>
                </a:cxn>
                <a:cxn ang="0">
                  <a:pos x="408" y="39"/>
                </a:cxn>
                <a:cxn ang="0">
                  <a:pos x="416" y="64"/>
                </a:cxn>
                <a:cxn ang="0">
                  <a:pos x="419" y="68"/>
                </a:cxn>
                <a:cxn ang="0">
                  <a:pos x="429" y="88"/>
                </a:cxn>
                <a:cxn ang="0">
                  <a:pos x="427" y="97"/>
                </a:cxn>
                <a:cxn ang="0">
                  <a:pos x="439" y="114"/>
                </a:cxn>
                <a:cxn ang="0">
                  <a:pos x="441" y="126"/>
                </a:cxn>
                <a:cxn ang="0">
                  <a:pos x="444" y="139"/>
                </a:cxn>
                <a:cxn ang="0">
                  <a:pos x="449" y="153"/>
                </a:cxn>
                <a:cxn ang="0">
                  <a:pos x="449" y="167"/>
                </a:cxn>
                <a:cxn ang="0">
                  <a:pos x="450" y="170"/>
                </a:cxn>
                <a:cxn ang="0">
                  <a:pos x="452" y="176"/>
                </a:cxn>
              </a:cxnLst>
              <a:rect l="0" t="0" r="r" b="b"/>
              <a:pathLst>
                <a:path w="475" h="219">
                  <a:moveTo>
                    <a:pt x="452" y="176"/>
                  </a:moveTo>
                  <a:cubicBezTo>
                    <a:pt x="454" y="177"/>
                    <a:pt x="455" y="179"/>
                    <a:pt x="455" y="182"/>
                  </a:cubicBezTo>
                  <a:cubicBezTo>
                    <a:pt x="456" y="183"/>
                    <a:pt x="455" y="183"/>
                    <a:pt x="455" y="184"/>
                  </a:cubicBezTo>
                  <a:cubicBezTo>
                    <a:pt x="458" y="192"/>
                    <a:pt x="463" y="195"/>
                    <a:pt x="470" y="200"/>
                  </a:cubicBezTo>
                  <a:cubicBezTo>
                    <a:pt x="472" y="203"/>
                    <a:pt x="473" y="205"/>
                    <a:pt x="475" y="207"/>
                  </a:cubicBezTo>
                  <a:cubicBezTo>
                    <a:pt x="475" y="207"/>
                    <a:pt x="475" y="207"/>
                    <a:pt x="475" y="207"/>
                  </a:cubicBezTo>
                  <a:cubicBezTo>
                    <a:pt x="475" y="207"/>
                    <a:pt x="317" y="219"/>
                    <a:pt x="106" y="217"/>
                  </a:cubicBezTo>
                  <a:cubicBezTo>
                    <a:pt x="106" y="217"/>
                    <a:pt x="106" y="217"/>
                    <a:pt x="106" y="217"/>
                  </a:cubicBezTo>
                  <a:cubicBezTo>
                    <a:pt x="107" y="151"/>
                    <a:pt x="107" y="151"/>
                    <a:pt x="107" y="151"/>
                  </a:cubicBezTo>
                  <a:cubicBezTo>
                    <a:pt x="0" y="146"/>
                    <a:pt x="0" y="146"/>
                    <a:pt x="0" y="146"/>
                  </a:cubicBezTo>
                  <a:cubicBezTo>
                    <a:pt x="0" y="146"/>
                    <a:pt x="0" y="146"/>
                    <a:pt x="0" y="146"/>
                  </a:cubicBezTo>
                  <a:cubicBezTo>
                    <a:pt x="7" y="0"/>
                    <a:pt x="7" y="0"/>
                    <a:pt x="7" y="0"/>
                  </a:cubicBezTo>
                  <a:cubicBezTo>
                    <a:pt x="7" y="0"/>
                    <a:pt x="7" y="0"/>
                    <a:pt x="7" y="0"/>
                  </a:cubicBezTo>
                  <a:cubicBezTo>
                    <a:pt x="113" y="5"/>
                    <a:pt x="211" y="6"/>
                    <a:pt x="299" y="4"/>
                  </a:cubicBezTo>
                  <a:cubicBezTo>
                    <a:pt x="303" y="8"/>
                    <a:pt x="307" y="10"/>
                    <a:pt x="313" y="12"/>
                  </a:cubicBezTo>
                  <a:cubicBezTo>
                    <a:pt x="319" y="15"/>
                    <a:pt x="322" y="18"/>
                    <a:pt x="329" y="18"/>
                  </a:cubicBezTo>
                  <a:cubicBezTo>
                    <a:pt x="339" y="18"/>
                    <a:pt x="345" y="14"/>
                    <a:pt x="355" y="14"/>
                  </a:cubicBezTo>
                  <a:cubicBezTo>
                    <a:pt x="361" y="14"/>
                    <a:pt x="364" y="18"/>
                    <a:pt x="369" y="19"/>
                  </a:cubicBezTo>
                  <a:cubicBezTo>
                    <a:pt x="375" y="21"/>
                    <a:pt x="378" y="22"/>
                    <a:pt x="383" y="24"/>
                  </a:cubicBezTo>
                  <a:cubicBezTo>
                    <a:pt x="392" y="28"/>
                    <a:pt x="400" y="29"/>
                    <a:pt x="406" y="36"/>
                  </a:cubicBezTo>
                  <a:cubicBezTo>
                    <a:pt x="406" y="36"/>
                    <a:pt x="406" y="36"/>
                    <a:pt x="406" y="36"/>
                  </a:cubicBezTo>
                  <a:cubicBezTo>
                    <a:pt x="407" y="37"/>
                    <a:pt x="407" y="38"/>
                    <a:pt x="408" y="39"/>
                  </a:cubicBezTo>
                  <a:cubicBezTo>
                    <a:pt x="414" y="47"/>
                    <a:pt x="410" y="56"/>
                    <a:pt x="416" y="64"/>
                  </a:cubicBezTo>
                  <a:cubicBezTo>
                    <a:pt x="417" y="66"/>
                    <a:pt x="418" y="67"/>
                    <a:pt x="419" y="68"/>
                  </a:cubicBezTo>
                  <a:cubicBezTo>
                    <a:pt x="425" y="74"/>
                    <a:pt x="430" y="79"/>
                    <a:pt x="429" y="88"/>
                  </a:cubicBezTo>
                  <a:cubicBezTo>
                    <a:pt x="428" y="91"/>
                    <a:pt x="428" y="94"/>
                    <a:pt x="427" y="97"/>
                  </a:cubicBezTo>
                  <a:cubicBezTo>
                    <a:pt x="426" y="105"/>
                    <a:pt x="435" y="107"/>
                    <a:pt x="439" y="114"/>
                  </a:cubicBezTo>
                  <a:cubicBezTo>
                    <a:pt x="441" y="118"/>
                    <a:pt x="441" y="121"/>
                    <a:pt x="441" y="126"/>
                  </a:cubicBezTo>
                  <a:cubicBezTo>
                    <a:pt x="442" y="131"/>
                    <a:pt x="442" y="135"/>
                    <a:pt x="444" y="139"/>
                  </a:cubicBezTo>
                  <a:cubicBezTo>
                    <a:pt x="446" y="144"/>
                    <a:pt x="449" y="147"/>
                    <a:pt x="449" y="153"/>
                  </a:cubicBezTo>
                  <a:cubicBezTo>
                    <a:pt x="449" y="157"/>
                    <a:pt x="449" y="162"/>
                    <a:pt x="449" y="167"/>
                  </a:cubicBezTo>
                  <a:cubicBezTo>
                    <a:pt x="449" y="168"/>
                    <a:pt x="450" y="169"/>
                    <a:pt x="450" y="170"/>
                  </a:cubicBezTo>
                  <a:cubicBezTo>
                    <a:pt x="451" y="172"/>
                    <a:pt x="452" y="174"/>
                    <a:pt x="452" y="176"/>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24" name="Freeform 16">
              <a:extLst>
                <a:ext uri="{FF2B5EF4-FFF2-40B4-BE49-F238E27FC236}">
                  <a16:creationId xmlns:a16="http://schemas.microsoft.com/office/drawing/2014/main" id="{4455AAD0-8686-8D99-7201-13EDC22EA5B1}"/>
                </a:ext>
              </a:extLst>
            </p:cNvPr>
            <p:cNvSpPr>
              <a:spLocks/>
            </p:cNvSpPr>
            <p:nvPr/>
          </p:nvSpPr>
          <p:spPr bwMode="auto">
            <a:xfrm>
              <a:off x="4011613" y="2533650"/>
              <a:ext cx="609600" cy="488950"/>
            </a:xfrm>
            <a:custGeom>
              <a:avLst/>
              <a:gdLst/>
              <a:ahLst/>
              <a:cxnLst>
                <a:cxn ang="0">
                  <a:pos x="219" y="0"/>
                </a:cxn>
                <a:cxn ang="0">
                  <a:pos x="235" y="12"/>
                </a:cxn>
                <a:cxn ang="0">
                  <a:pos x="236" y="34"/>
                </a:cxn>
                <a:cxn ang="0">
                  <a:pos x="244" y="54"/>
                </a:cxn>
                <a:cxn ang="0">
                  <a:pos x="260" y="64"/>
                </a:cxn>
                <a:cxn ang="0">
                  <a:pos x="281" y="87"/>
                </a:cxn>
                <a:cxn ang="0">
                  <a:pos x="287" y="104"/>
                </a:cxn>
                <a:cxn ang="0">
                  <a:pos x="297" y="105"/>
                </a:cxn>
                <a:cxn ang="0">
                  <a:pos x="303" y="104"/>
                </a:cxn>
                <a:cxn ang="0">
                  <a:pos x="316" y="111"/>
                </a:cxn>
                <a:cxn ang="0">
                  <a:pos x="310" y="135"/>
                </a:cxn>
                <a:cxn ang="0">
                  <a:pos x="316" y="152"/>
                </a:cxn>
                <a:cxn ang="0">
                  <a:pos x="338" y="168"/>
                </a:cxn>
                <a:cxn ang="0">
                  <a:pos x="355" y="185"/>
                </a:cxn>
                <a:cxn ang="0">
                  <a:pos x="362" y="211"/>
                </a:cxn>
                <a:cxn ang="0">
                  <a:pos x="368" y="218"/>
                </a:cxn>
                <a:cxn ang="0">
                  <a:pos x="391" y="226"/>
                </a:cxn>
                <a:cxn ang="0">
                  <a:pos x="393" y="229"/>
                </a:cxn>
                <a:cxn ang="0">
                  <a:pos x="395" y="256"/>
                </a:cxn>
                <a:cxn ang="0">
                  <a:pos x="392" y="260"/>
                </a:cxn>
                <a:cxn ang="0">
                  <a:pos x="376" y="274"/>
                </a:cxn>
                <a:cxn ang="0">
                  <a:pos x="371" y="283"/>
                </a:cxn>
                <a:cxn ang="0">
                  <a:pos x="368" y="302"/>
                </a:cxn>
                <a:cxn ang="0">
                  <a:pos x="367" y="312"/>
                </a:cxn>
                <a:cxn ang="0">
                  <a:pos x="345" y="315"/>
                </a:cxn>
                <a:cxn ang="0">
                  <a:pos x="334" y="317"/>
                </a:cxn>
                <a:cxn ang="0">
                  <a:pos x="331" y="303"/>
                </a:cxn>
                <a:cxn ang="0">
                  <a:pos x="337" y="287"/>
                </a:cxn>
                <a:cxn ang="0">
                  <a:pos x="83" y="310"/>
                </a:cxn>
                <a:cxn ang="0">
                  <a:pos x="80" y="272"/>
                </a:cxn>
                <a:cxn ang="0">
                  <a:pos x="69" y="127"/>
                </a:cxn>
                <a:cxn ang="0">
                  <a:pos x="57" y="112"/>
                </a:cxn>
                <a:cxn ang="0">
                  <a:pos x="49" y="104"/>
                </a:cxn>
                <a:cxn ang="0">
                  <a:pos x="43" y="87"/>
                </a:cxn>
                <a:cxn ang="0">
                  <a:pos x="41" y="64"/>
                </a:cxn>
                <a:cxn ang="0">
                  <a:pos x="23" y="50"/>
                </a:cxn>
                <a:cxn ang="0">
                  <a:pos x="18" y="43"/>
                </a:cxn>
                <a:cxn ang="0">
                  <a:pos x="3" y="25"/>
                </a:cxn>
              </a:cxnLst>
              <a:rect l="0" t="0" r="r" b="b"/>
              <a:pathLst>
                <a:path w="395" h="317">
                  <a:moveTo>
                    <a:pt x="0" y="19"/>
                  </a:moveTo>
                  <a:cubicBezTo>
                    <a:pt x="126" y="12"/>
                    <a:pt x="219" y="0"/>
                    <a:pt x="219" y="0"/>
                  </a:cubicBezTo>
                  <a:cubicBezTo>
                    <a:pt x="223" y="8"/>
                    <a:pt x="227" y="8"/>
                    <a:pt x="235" y="12"/>
                  </a:cubicBezTo>
                  <a:cubicBezTo>
                    <a:pt x="235" y="12"/>
                    <a:pt x="235" y="12"/>
                    <a:pt x="235" y="12"/>
                  </a:cubicBezTo>
                  <a:cubicBezTo>
                    <a:pt x="235" y="15"/>
                    <a:pt x="235" y="19"/>
                    <a:pt x="235" y="23"/>
                  </a:cubicBezTo>
                  <a:cubicBezTo>
                    <a:pt x="235" y="27"/>
                    <a:pt x="236" y="30"/>
                    <a:pt x="236" y="34"/>
                  </a:cubicBezTo>
                  <a:cubicBezTo>
                    <a:pt x="237" y="39"/>
                    <a:pt x="236" y="43"/>
                    <a:pt x="238" y="48"/>
                  </a:cubicBezTo>
                  <a:cubicBezTo>
                    <a:pt x="239" y="51"/>
                    <a:pt x="242" y="52"/>
                    <a:pt x="244" y="54"/>
                  </a:cubicBezTo>
                  <a:cubicBezTo>
                    <a:pt x="246" y="56"/>
                    <a:pt x="248" y="57"/>
                    <a:pt x="250" y="59"/>
                  </a:cubicBezTo>
                  <a:cubicBezTo>
                    <a:pt x="254" y="61"/>
                    <a:pt x="257" y="61"/>
                    <a:pt x="260" y="64"/>
                  </a:cubicBezTo>
                  <a:cubicBezTo>
                    <a:pt x="266" y="69"/>
                    <a:pt x="270" y="71"/>
                    <a:pt x="275" y="77"/>
                  </a:cubicBezTo>
                  <a:cubicBezTo>
                    <a:pt x="278" y="80"/>
                    <a:pt x="279" y="83"/>
                    <a:pt x="281" y="87"/>
                  </a:cubicBezTo>
                  <a:cubicBezTo>
                    <a:pt x="283" y="91"/>
                    <a:pt x="284" y="94"/>
                    <a:pt x="285" y="98"/>
                  </a:cubicBezTo>
                  <a:cubicBezTo>
                    <a:pt x="286" y="101"/>
                    <a:pt x="287" y="102"/>
                    <a:pt x="287" y="104"/>
                  </a:cubicBezTo>
                  <a:cubicBezTo>
                    <a:pt x="288" y="107"/>
                    <a:pt x="287" y="110"/>
                    <a:pt x="290" y="110"/>
                  </a:cubicBezTo>
                  <a:cubicBezTo>
                    <a:pt x="293" y="110"/>
                    <a:pt x="295" y="108"/>
                    <a:pt x="297" y="105"/>
                  </a:cubicBezTo>
                  <a:cubicBezTo>
                    <a:pt x="298" y="104"/>
                    <a:pt x="298" y="102"/>
                    <a:pt x="299" y="102"/>
                  </a:cubicBezTo>
                  <a:cubicBezTo>
                    <a:pt x="301" y="102"/>
                    <a:pt x="302" y="104"/>
                    <a:pt x="303" y="104"/>
                  </a:cubicBezTo>
                  <a:cubicBezTo>
                    <a:pt x="305" y="105"/>
                    <a:pt x="307" y="106"/>
                    <a:pt x="309" y="107"/>
                  </a:cubicBezTo>
                  <a:cubicBezTo>
                    <a:pt x="312" y="108"/>
                    <a:pt x="316" y="108"/>
                    <a:pt x="316" y="111"/>
                  </a:cubicBezTo>
                  <a:cubicBezTo>
                    <a:pt x="316" y="116"/>
                    <a:pt x="315" y="120"/>
                    <a:pt x="313" y="125"/>
                  </a:cubicBezTo>
                  <a:cubicBezTo>
                    <a:pt x="312" y="129"/>
                    <a:pt x="310" y="131"/>
                    <a:pt x="310" y="135"/>
                  </a:cubicBezTo>
                  <a:cubicBezTo>
                    <a:pt x="310" y="139"/>
                    <a:pt x="311" y="141"/>
                    <a:pt x="312" y="144"/>
                  </a:cubicBezTo>
                  <a:cubicBezTo>
                    <a:pt x="314" y="147"/>
                    <a:pt x="314" y="149"/>
                    <a:pt x="316" y="152"/>
                  </a:cubicBezTo>
                  <a:cubicBezTo>
                    <a:pt x="320" y="156"/>
                    <a:pt x="325" y="157"/>
                    <a:pt x="329" y="160"/>
                  </a:cubicBezTo>
                  <a:cubicBezTo>
                    <a:pt x="333" y="163"/>
                    <a:pt x="335" y="165"/>
                    <a:pt x="338" y="168"/>
                  </a:cubicBezTo>
                  <a:cubicBezTo>
                    <a:pt x="341" y="170"/>
                    <a:pt x="343" y="171"/>
                    <a:pt x="346" y="173"/>
                  </a:cubicBezTo>
                  <a:cubicBezTo>
                    <a:pt x="350" y="177"/>
                    <a:pt x="352" y="181"/>
                    <a:pt x="355" y="185"/>
                  </a:cubicBezTo>
                  <a:cubicBezTo>
                    <a:pt x="359" y="191"/>
                    <a:pt x="362" y="194"/>
                    <a:pt x="362" y="201"/>
                  </a:cubicBezTo>
                  <a:cubicBezTo>
                    <a:pt x="362" y="204"/>
                    <a:pt x="362" y="207"/>
                    <a:pt x="362" y="211"/>
                  </a:cubicBezTo>
                  <a:cubicBezTo>
                    <a:pt x="362" y="212"/>
                    <a:pt x="363" y="213"/>
                    <a:pt x="364" y="215"/>
                  </a:cubicBezTo>
                  <a:cubicBezTo>
                    <a:pt x="365" y="216"/>
                    <a:pt x="366" y="217"/>
                    <a:pt x="368" y="218"/>
                  </a:cubicBezTo>
                  <a:cubicBezTo>
                    <a:pt x="371" y="221"/>
                    <a:pt x="372" y="224"/>
                    <a:pt x="376" y="225"/>
                  </a:cubicBezTo>
                  <a:cubicBezTo>
                    <a:pt x="381" y="227"/>
                    <a:pt x="388" y="224"/>
                    <a:pt x="391" y="226"/>
                  </a:cubicBezTo>
                  <a:cubicBezTo>
                    <a:pt x="391" y="226"/>
                    <a:pt x="391" y="226"/>
                    <a:pt x="391" y="226"/>
                  </a:cubicBezTo>
                  <a:cubicBezTo>
                    <a:pt x="392" y="226"/>
                    <a:pt x="393" y="227"/>
                    <a:pt x="393" y="229"/>
                  </a:cubicBezTo>
                  <a:cubicBezTo>
                    <a:pt x="393" y="236"/>
                    <a:pt x="393" y="244"/>
                    <a:pt x="393" y="251"/>
                  </a:cubicBezTo>
                  <a:cubicBezTo>
                    <a:pt x="393" y="253"/>
                    <a:pt x="395" y="254"/>
                    <a:pt x="395" y="256"/>
                  </a:cubicBezTo>
                  <a:cubicBezTo>
                    <a:pt x="395" y="258"/>
                    <a:pt x="393" y="259"/>
                    <a:pt x="392" y="260"/>
                  </a:cubicBezTo>
                  <a:cubicBezTo>
                    <a:pt x="392" y="260"/>
                    <a:pt x="392" y="260"/>
                    <a:pt x="392" y="260"/>
                  </a:cubicBezTo>
                  <a:cubicBezTo>
                    <a:pt x="389" y="262"/>
                    <a:pt x="387" y="263"/>
                    <a:pt x="384" y="265"/>
                  </a:cubicBezTo>
                  <a:cubicBezTo>
                    <a:pt x="380" y="268"/>
                    <a:pt x="380" y="271"/>
                    <a:pt x="376" y="274"/>
                  </a:cubicBezTo>
                  <a:cubicBezTo>
                    <a:pt x="376" y="275"/>
                    <a:pt x="375" y="275"/>
                    <a:pt x="374" y="275"/>
                  </a:cubicBezTo>
                  <a:cubicBezTo>
                    <a:pt x="373" y="278"/>
                    <a:pt x="373" y="280"/>
                    <a:pt x="371" y="283"/>
                  </a:cubicBezTo>
                  <a:cubicBezTo>
                    <a:pt x="370" y="287"/>
                    <a:pt x="368" y="289"/>
                    <a:pt x="368" y="293"/>
                  </a:cubicBezTo>
                  <a:cubicBezTo>
                    <a:pt x="368" y="296"/>
                    <a:pt x="368" y="299"/>
                    <a:pt x="368" y="302"/>
                  </a:cubicBezTo>
                  <a:cubicBezTo>
                    <a:pt x="368" y="306"/>
                    <a:pt x="368" y="309"/>
                    <a:pt x="367" y="312"/>
                  </a:cubicBezTo>
                  <a:cubicBezTo>
                    <a:pt x="367" y="312"/>
                    <a:pt x="367" y="312"/>
                    <a:pt x="367" y="312"/>
                  </a:cubicBezTo>
                  <a:cubicBezTo>
                    <a:pt x="364" y="312"/>
                    <a:pt x="361" y="312"/>
                    <a:pt x="357" y="312"/>
                  </a:cubicBezTo>
                  <a:cubicBezTo>
                    <a:pt x="352" y="312"/>
                    <a:pt x="350" y="314"/>
                    <a:pt x="345" y="315"/>
                  </a:cubicBezTo>
                  <a:cubicBezTo>
                    <a:pt x="342" y="315"/>
                    <a:pt x="340" y="315"/>
                    <a:pt x="338" y="316"/>
                  </a:cubicBezTo>
                  <a:cubicBezTo>
                    <a:pt x="336" y="316"/>
                    <a:pt x="335" y="317"/>
                    <a:pt x="334" y="317"/>
                  </a:cubicBezTo>
                  <a:cubicBezTo>
                    <a:pt x="333" y="317"/>
                    <a:pt x="332" y="317"/>
                    <a:pt x="331" y="317"/>
                  </a:cubicBezTo>
                  <a:cubicBezTo>
                    <a:pt x="331" y="311"/>
                    <a:pt x="331" y="308"/>
                    <a:pt x="331" y="303"/>
                  </a:cubicBezTo>
                  <a:cubicBezTo>
                    <a:pt x="331" y="298"/>
                    <a:pt x="333" y="296"/>
                    <a:pt x="335" y="291"/>
                  </a:cubicBezTo>
                  <a:cubicBezTo>
                    <a:pt x="335" y="290"/>
                    <a:pt x="337" y="289"/>
                    <a:pt x="337" y="287"/>
                  </a:cubicBezTo>
                  <a:cubicBezTo>
                    <a:pt x="337" y="283"/>
                    <a:pt x="334" y="281"/>
                    <a:pt x="330" y="281"/>
                  </a:cubicBezTo>
                  <a:cubicBezTo>
                    <a:pt x="83" y="310"/>
                    <a:pt x="83" y="310"/>
                    <a:pt x="83" y="310"/>
                  </a:cubicBezTo>
                  <a:cubicBezTo>
                    <a:pt x="83" y="310"/>
                    <a:pt x="83" y="310"/>
                    <a:pt x="83" y="310"/>
                  </a:cubicBezTo>
                  <a:cubicBezTo>
                    <a:pt x="80" y="272"/>
                    <a:pt x="80" y="272"/>
                    <a:pt x="80" y="272"/>
                  </a:cubicBezTo>
                  <a:cubicBezTo>
                    <a:pt x="80" y="272"/>
                    <a:pt x="80" y="272"/>
                    <a:pt x="80" y="272"/>
                  </a:cubicBezTo>
                  <a:cubicBezTo>
                    <a:pt x="69" y="127"/>
                    <a:pt x="69" y="127"/>
                    <a:pt x="69" y="127"/>
                  </a:cubicBezTo>
                  <a:cubicBezTo>
                    <a:pt x="66" y="122"/>
                    <a:pt x="64" y="118"/>
                    <a:pt x="62" y="113"/>
                  </a:cubicBezTo>
                  <a:cubicBezTo>
                    <a:pt x="60" y="112"/>
                    <a:pt x="59" y="112"/>
                    <a:pt x="57" y="112"/>
                  </a:cubicBezTo>
                  <a:cubicBezTo>
                    <a:pt x="55" y="112"/>
                    <a:pt x="54" y="113"/>
                    <a:pt x="53" y="112"/>
                  </a:cubicBezTo>
                  <a:cubicBezTo>
                    <a:pt x="50" y="110"/>
                    <a:pt x="50" y="107"/>
                    <a:pt x="49" y="104"/>
                  </a:cubicBezTo>
                  <a:cubicBezTo>
                    <a:pt x="48" y="101"/>
                    <a:pt x="47" y="99"/>
                    <a:pt x="45" y="97"/>
                  </a:cubicBezTo>
                  <a:cubicBezTo>
                    <a:pt x="43" y="94"/>
                    <a:pt x="43" y="91"/>
                    <a:pt x="43" y="87"/>
                  </a:cubicBezTo>
                  <a:cubicBezTo>
                    <a:pt x="43" y="81"/>
                    <a:pt x="47" y="78"/>
                    <a:pt x="47" y="72"/>
                  </a:cubicBezTo>
                  <a:cubicBezTo>
                    <a:pt x="47" y="68"/>
                    <a:pt x="44" y="66"/>
                    <a:pt x="41" y="64"/>
                  </a:cubicBezTo>
                  <a:cubicBezTo>
                    <a:pt x="38" y="61"/>
                    <a:pt x="37" y="59"/>
                    <a:pt x="34" y="58"/>
                  </a:cubicBezTo>
                  <a:cubicBezTo>
                    <a:pt x="30" y="56"/>
                    <a:pt x="27" y="53"/>
                    <a:pt x="23" y="50"/>
                  </a:cubicBezTo>
                  <a:cubicBezTo>
                    <a:pt x="23" y="50"/>
                    <a:pt x="23" y="50"/>
                    <a:pt x="23" y="50"/>
                  </a:cubicBezTo>
                  <a:cubicBezTo>
                    <a:pt x="21" y="48"/>
                    <a:pt x="20" y="46"/>
                    <a:pt x="18" y="43"/>
                  </a:cubicBezTo>
                  <a:cubicBezTo>
                    <a:pt x="11" y="38"/>
                    <a:pt x="6" y="35"/>
                    <a:pt x="3" y="27"/>
                  </a:cubicBezTo>
                  <a:cubicBezTo>
                    <a:pt x="3" y="26"/>
                    <a:pt x="4" y="26"/>
                    <a:pt x="3" y="25"/>
                  </a:cubicBezTo>
                  <a:cubicBezTo>
                    <a:pt x="3" y="22"/>
                    <a:pt x="2" y="20"/>
                    <a:pt x="0" y="19"/>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25" name="Freeform 17">
              <a:extLst>
                <a:ext uri="{FF2B5EF4-FFF2-40B4-BE49-F238E27FC236}">
                  <a16:creationId xmlns:a16="http://schemas.microsoft.com/office/drawing/2014/main" id="{E03EDAD4-4044-C7D4-36D8-D9AB5B85F69C}"/>
                </a:ext>
              </a:extLst>
            </p:cNvPr>
            <p:cNvSpPr>
              <a:spLocks/>
            </p:cNvSpPr>
            <p:nvPr/>
          </p:nvSpPr>
          <p:spPr bwMode="auto">
            <a:xfrm>
              <a:off x="3471863" y="2611438"/>
              <a:ext cx="663575" cy="366713"/>
            </a:xfrm>
            <a:custGeom>
              <a:avLst/>
              <a:gdLst/>
              <a:ahLst/>
              <a:cxnLst>
                <a:cxn ang="0">
                  <a:pos x="4" y="10"/>
                </a:cxn>
                <a:cxn ang="0">
                  <a:pos x="373" y="0"/>
                </a:cxn>
                <a:cxn ang="0">
                  <a:pos x="373" y="0"/>
                </a:cxn>
                <a:cxn ang="0">
                  <a:pos x="384" y="8"/>
                </a:cxn>
                <a:cxn ang="0">
                  <a:pos x="391" y="14"/>
                </a:cxn>
                <a:cxn ang="0">
                  <a:pos x="397" y="22"/>
                </a:cxn>
                <a:cxn ang="0">
                  <a:pos x="393" y="37"/>
                </a:cxn>
                <a:cxn ang="0">
                  <a:pos x="395" y="47"/>
                </a:cxn>
                <a:cxn ang="0">
                  <a:pos x="399" y="54"/>
                </a:cxn>
                <a:cxn ang="0">
                  <a:pos x="403" y="62"/>
                </a:cxn>
                <a:cxn ang="0">
                  <a:pos x="407" y="62"/>
                </a:cxn>
                <a:cxn ang="0">
                  <a:pos x="412" y="63"/>
                </a:cxn>
                <a:cxn ang="0">
                  <a:pos x="419" y="77"/>
                </a:cxn>
                <a:cxn ang="0">
                  <a:pos x="430" y="222"/>
                </a:cxn>
                <a:cxn ang="0">
                  <a:pos x="430" y="222"/>
                </a:cxn>
                <a:cxn ang="0">
                  <a:pos x="0" y="234"/>
                </a:cxn>
                <a:cxn ang="0">
                  <a:pos x="0" y="234"/>
                </a:cxn>
                <a:cxn ang="0">
                  <a:pos x="4" y="10"/>
                </a:cxn>
              </a:cxnLst>
              <a:rect l="0" t="0" r="r" b="b"/>
              <a:pathLst>
                <a:path w="430" h="238">
                  <a:moveTo>
                    <a:pt x="4" y="10"/>
                  </a:moveTo>
                  <a:cubicBezTo>
                    <a:pt x="215" y="12"/>
                    <a:pt x="373" y="0"/>
                    <a:pt x="373" y="0"/>
                  </a:cubicBezTo>
                  <a:cubicBezTo>
                    <a:pt x="373" y="0"/>
                    <a:pt x="373" y="0"/>
                    <a:pt x="373" y="0"/>
                  </a:cubicBezTo>
                  <a:cubicBezTo>
                    <a:pt x="377" y="3"/>
                    <a:pt x="380" y="6"/>
                    <a:pt x="384" y="8"/>
                  </a:cubicBezTo>
                  <a:cubicBezTo>
                    <a:pt x="387" y="9"/>
                    <a:pt x="388" y="11"/>
                    <a:pt x="391" y="14"/>
                  </a:cubicBezTo>
                  <a:cubicBezTo>
                    <a:pt x="394" y="16"/>
                    <a:pt x="397" y="18"/>
                    <a:pt x="397" y="22"/>
                  </a:cubicBezTo>
                  <a:cubicBezTo>
                    <a:pt x="397" y="28"/>
                    <a:pt x="393" y="31"/>
                    <a:pt x="393" y="37"/>
                  </a:cubicBezTo>
                  <a:cubicBezTo>
                    <a:pt x="393" y="41"/>
                    <a:pt x="393" y="44"/>
                    <a:pt x="395" y="47"/>
                  </a:cubicBezTo>
                  <a:cubicBezTo>
                    <a:pt x="397" y="49"/>
                    <a:pt x="398" y="51"/>
                    <a:pt x="399" y="54"/>
                  </a:cubicBezTo>
                  <a:cubicBezTo>
                    <a:pt x="400" y="57"/>
                    <a:pt x="400" y="60"/>
                    <a:pt x="403" y="62"/>
                  </a:cubicBezTo>
                  <a:cubicBezTo>
                    <a:pt x="404" y="63"/>
                    <a:pt x="405" y="62"/>
                    <a:pt x="407" y="62"/>
                  </a:cubicBezTo>
                  <a:cubicBezTo>
                    <a:pt x="409" y="62"/>
                    <a:pt x="410" y="62"/>
                    <a:pt x="412" y="63"/>
                  </a:cubicBezTo>
                  <a:cubicBezTo>
                    <a:pt x="414" y="68"/>
                    <a:pt x="416" y="72"/>
                    <a:pt x="419" y="77"/>
                  </a:cubicBezTo>
                  <a:cubicBezTo>
                    <a:pt x="430" y="222"/>
                    <a:pt x="430" y="222"/>
                    <a:pt x="430" y="222"/>
                  </a:cubicBezTo>
                  <a:cubicBezTo>
                    <a:pt x="430" y="222"/>
                    <a:pt x="430" y="222"/>
                    <a:pt x="430" y="222"/>
                  </a:cubicBezTo>
                  <a:cubicBezTo>
                    <a:pt x="430" y="222"/>
                    <a:pt x="221" y="238"/>
                    <a:pt x="0" y="234"/>
                  </a:cubicBezTo>
                  <a:cubicBezTo>
                    <a:pt x="0" y="234"/>
                    <a:pt x="0" y="234"/>
                    <a:pt x="0" y="234"/>
                  </a:cubicBezTo>
                  <a:cubicBezTo>
                    <a:pt x="4" y="10"/>
                    <a:pt x="4" y="10"/>
                    <a:pt x="4" y="10"/>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26" name="Freeform 18">
              <a:extLst>
                <a:ext uri="{FF2B5EF4-FFF2-40B4-BE49-F238E27FC236}">
                  <a16:creationId xmlns:a16="http://schemas.microsoft.com/office/drawing/2014/main" id="{18492769-E269-A838-88D5-DDC788F9A6B9}"/>
                </a:ext>
              </a:extLst>
            </p:cNvPr>
            <p:cNvSpPr>
              <a:spLocks/>
            </p:cNvSpPr>
            <p:nvPr/>
          </p:nvSpPr>
          <p:spPr bwMode="auto">
            <a:xfrm>
              <a:off x="3025775" y="3024188"/>
              <a:ext cx="1244600" cy="1190625"/>
            </a:xfrm>
            <a:custGeom>
              <a:avLst/>
              <a:gdLst/>
              <a:ahLst/>
              <a:cxnLst>
                <a:cxn ang="0">
                  <a:pos x="792" y="352"/>
                </a:cxn>
                <a:cxn ang="0">
                  <a:pos x="803" y="400"/>
                </a:cxn>
                <a:cxn ang="0">
                  <a:pos x="800" y="470"/>
                </a:cxn>
                <a:cxn ang="0">
                  <a:pos x="767" y="490"/>
                </a:cxn>
                <a:cxn ang="0">
                  <a:pos x="743" y="489"/>
                </a:cxn>
                <a:cxn ang="0">
                  <a:pos x="727" y="485"/>
                </a:cxn>
                <a:cxn ang="0">
                  <a:pos x="723" y="505"/>
                </a:cxn>
                <a:cxn ang="0">
                  <a:pos x="713" y="520"/>
                </a:cxn>
                <a:cxn ang="0">
                  <a:pos x="691" y="548"/>
                </a:cxn>
                <a:cxn ang="0">
                  <a:pos x="653" y="559"/>
                </a:cxn>
                <a:cxn ang="0">
                  <a:pos x="633" y="558"/>
                </a:cxn>
                <a:cxn ang="0">
                  <a:pos x="619" y="575"/>
                </a:cxn>
                <a:cxn ang="0">
                  <a:pos x="615" y="585"/>
                </a:cxn>
                <a:cxn ang="0">
                  <a:pos x="587" y="601"/>
                </a:cxn>
                <a:cxn ang="0">
                  <a:pos x="582" y="621"/>
                </a:cxn>
                <a:cxn ang="0">
                  <a:pos x="568" y="629"/>
                </a:cxn>
                <a:cxn ang="0">
                  <a:pos x="574" y="646"/>
                </a:cxn>
                <a:cxn ang="0">
                  <a:pos x="569" y="658"/>
                </a:cxn>
                <a:cxn ang="0">
                  <a:pos x="571" y="667"/>
                </a:cxn>
                <a:cxn ang="0">
                  <a:pos x="567" y="701"/>
                </a:cxn>
                <a:cxn ang="0">
                  <a:pos x="580" y="740"/>
                </a:cxn>
                <a:cxn ang="0">
                  <a:pos x="591" y="763"/>
                </a:cxn>
                <a:cxn ang="0">
                  <a:pos x="545" y="758"/>
                </a:cxn>
                <a:cxn ang="0">
                  <a:pos x="495" y="746"/>
                </a:cxn>
                <a:cxn ang="0">
                  <a:pos x="455" y="704"/>
                </a:cxn>
                <a:cxn ang="0">
                  <a:pos x="435" y="652"/>
                </a:cxn>
                <a:cxn ang="0">
                  <a:pos x="400" y="612"/>
                </a:cxn>
                <a:cxn ang="0">
                  <a:pos x="363" y="555"/>
                </a:cxn>
                <a:cxn ang="0">
                  <a:pos x="333" y="520"/>
                </a:cxn>
                <a:cxn ang="0">
                  <a:pos x="286" y="491"/>
                </a:cxn>
                <a:cxn ang="0">
                  <a:pos x="242" y="506"/>
                </a:cxn>
                <a:cxn ang="0">
                  <a:pos x="211" y="538"/>
                </a:cxn>
                <a:cxn ang="0">
                  <a:pos x="173" y="524"/>
                </a:cxn>
                <a:cxn ang="0">
                  <a:pos x="126" y="490"/>
                </a:cxn>
                <a:cxn ang="0">
                  <a:pos x="105" y="437"/>
                </a:cxn>
                <a:cxn ang="0">
                  <a:pos x="81" y="403"/>
                </a:cxn>
                <a:cxn ang="0">
                  <a:pos x="48" y="369"/>
                </a:cxn>
                <a:cxn ang="0">
                  <a:pos x="13" y="330"/>
                </a:cxn>
                <a:cxn ang="0">
                  <a:pos x="0" y="310"/>
                </a:cxn>
                <a:cxn ang="0">
                  <a:pos x="404" y="4"/>
                </a:cxn>
                <a:cxn ang="0">
                  <a:pos x="439" y="156"/>
                </a:cxn>
                <a:cxn ang="0">
                  <a:pos x="458" y="158"/>
                </a:cxn>
                <a:cxn ang="0">
                  <a:pos x="514" y="167"/>
                </a:cxn>
                <a:cxn ang="0">
                  <a:pos x="539" y="189"/>
                </a:cxn>
                <a:cxn ang="0">
                  <a:pos x="558" y="186"/>
                </a:cxn>
                <a:cxn ang="0">
                  <a:pos x="586" y="188"/>
                </a:cxn>
                <a:cxn ang="0">
                  <a:pos x="633" y="197"/>
                </a:cxn>
                <a:cxn ang="0">
                  <a:pos x="665" y="181"/>
                </a:cxn>
                <a:cxn ang="0">
                  <a:pos x="706" y="187"/>
                </a:cxn>
                <a:cxn ang="0">
                  <a:pos x="757" y="199"/>
                </a:cxn>
              </a:cxnLst>
              <a:rect l="0" t="0" r="r" b="b"/>
              <a:pathLst>
                <a:path w="806" h="770">
                  <a:moveTo>
                    <a:pt x="771" y="240"/>
                  </a:moveTo>
                  <a:cubicBezTo>
                    <a:pt x="774" y="317"/>
                    <a:pt x="774" y="317"/>
                    <a:pt x="774" y="317"/>
                  </a:cubicBezTo>
                  <a:cubicBezTo>
                    <a:pt x="779" y="327"/>
                    <a:pt x="781" y="334"/>
                    <a:pt x="787" y="344"/>
                  </a:cubicBezTo>
                  <a:cubicBezTo>
                    <a:pt x="788" y="347"/>
                    <a:pt x="790" y="348"/>
                    <a:pt x="792" y="352"/>
                  </a:cubicBezTo>
                  <a:cubicBezTo>
                    <a:pt x="794" y="354"/>
                    <a:pt x="795" y="356"/>
                    <a:pt x="797" y="359"/>
                  </a:cubicBezTo>
                  <a:cubicBezTo>
                    <a:pt x="798" y="362"/>
                    <a:pt x="800" y="363"/>
                    <a:pt x="801" y="365"/>
                  </a:cubicBezTo>
                  <a:cubicBezTo>
                    <a:pt x="805" y="372"/>
                    <a:pt x="806" y="376"/>
                    <a:pt x="806" y="383"/>
                  </a:cubicBezTo>
                  <a:cubicBezTo>
                    <a:pt x="806" y="390"/>
                    <a:pt x="806" y="394"/>
                    <a:pt x="803" y="400"/>
                  </a:cubicBezTo>
                  <a:cubicBezTo>
                    <a:pt x="801" y="405"/>
                    <a:pt x="797" y="408"/>
                    <a:pt x="797" y="414"/>
                  </a:cubicBezTo>
                  <a:cubicBezTo>
                    <a:pt x="797" y="422"/>
                    <a:pt x="801" y="425"/>
                    <a:pt x="801" y="433"/>
                  </a:cubicBezTo>
                  <a:cubicBezTo>
                    <a:pt x="801" y="446"/>
                    <a:pt x="800" y="454"/>
                    <a:pt x="800" y="468"/>
                  </a:cubicBezTo>
                  <a:cubicBezTo>
                    <a:pt x="800" y="468"/>
                    <a:pt x="800" y="469"/>
                    <a:pt x="800" y="470"/>
                  </a:cubicBezTo>
                  <a:cubicBezTo>
                    <a:pt x="800" y="473"/>
                    <a:pt x="800" y="474"/>
                    <a:pt x="799" y="477"/>
                  </a:cubicBezTo>
                  <a:cubicBezTo>
                    <a:pt x="799" y="477"/>
                    <a:pt x="799" y="477"/>
                    <a:pt x="799" y="477"/>
                  </a:cubicBezTo>
                  <a:cubicBezTo>
                    <a:pt x="793" y="479"/>
                    <a:pt x="788" y="481"/>
                    <a:pt x="781" y="484"/>
                  </a:cubicBezTo>
                  <a:cubicBezTo>
                    <a:pt x="776" y="486"/>
                    <a:pt x="772" y="487"/>
                    <a:pt x="767" y="490"/>
                  </a:cubicBezTo>
                  <a:cubicBezTo>
                    <a:pt x="761" y="494"/>
                    <a:pt x="757" y="497"/>
                    <a:pt x="750" y="499"/>
                  </a:cubicBezTo>
                  <a:cubicBezTo>
                    <a:pt x="746" y="500"/>
                    <a:pt x="744" y="500"/>
                    <a:pt x="740" y="501"/>
                  </a:cubicBezTo>
                  <a:cubicBezTo>
                    <a:pt x="742" y="499"/>
                    <a:pt x="745" y="498"/>
                    <a:pt x="745" y="495"/>
                  </a:cubicBezTo>
                  <a:cubicBezTo>
                    <a:pt x="745" y="492"/>
                    <a:pt x="745" y="490"/>
                    <a:pt x="743" y="489"/>
                  </a:cubicBezTo>
                  <a:cubicBezTo>
                    <a:pt x="741" y="487"/>
                    <a:pt x="739" y="487"/>
                    <a:pt x="737" y="485"/>
                  </a:cubicBezTo>
                  <a:cubicBezTo>
                    <a:pt x="736" y="484"/>
                    <a:pt x="737" y="482"/>
                    <a:pt x="737" y="480"/>
                  </a:cubicBezTo>
                  <a:cubicBezTo>
                    <a:pt x="737" y="478"/>
                    <a:pt x="737" y="477"/>
                    <a:pt x="738" y="475"/>
                  </a:cubicBezTo>
                  <a:cubicBezTo>
                    <a:pt x="732" y="477"/>
                    <a:pt x="731" y="481"/>
                    <a:pt x="727" y="485"/>
                  </a:cubicBezTo>
                  <a:cubicBezTo>
                    <a:pt x="726" y="486"/>
                    <a:pt x="726" y="487"/>
                    <a:pt x="725" y="487"/>
                  </a:cubicBezTo>
                  <a:cubicBezTo>
                    <a:pt x="724" y="487"/>
                    <a:pt x="723" y="488"/>
                    <a:pt x="721" y="488"/>
                  </a:cubicBezTo>
                  <a:cubicBezTo>
                    <a:pt x="723" y="491"/>
                    <a:pt x="724" y="492"/>
                    <a:pt x="724" y="496"/>
                  </a:cubicBezTo>
                  <a:cubicBezTo>
                    <a:pt x="724" y="499"/>
                    <a:pt x="723" y="502"/>
                    <a:pt x="723" y="505"/>
                  </a:cubicBezTo>
                  <a:cubicBezTo>
                    <a:pt x="722" y="508"/>
                    <a:pt x="722" y="510"/>
                    <a:pt x="720" y="513"/>
                  </a:cubicBezTo>
                  <a:cubicBezTo>
                    <a:pt x="720" y="514"/>
                    <a:pt x="720" y="514"/>
                    <a:pt x="720" y="515"/>
                  </a:cubicBezTo>
                  <a:cubicBezTo>
                    <a:pt x="719" y="515"/>
                    <a:pt x="718" y="515"/>
                    <a:pt x="718" y="515"/>
                  </a:cubicBezTo>
                  <a:cubicBezTo>
                    <a:pt x="716" y="517"/>
                    <a:pt x="714" y="518"/>
                    <a:pt x="713" y="520"/>
                  </a:cubicBezTo>
                  <a:cubicBezTo>
                    <a:pt x="710" y="523"/>
                    <a:pt x="710" y="525"/>
                    <a:pt x="708" y="528"/>
                  </a:cubicBezTo>
                  <a:cubicBezTo>
                    <a:pt x="706" y="531"/>
                    <a:pt x="704" y="533"/>
                    <a:pt x="702" y="536"/>
                  </a:cubicBezTo>
                  <a:cubicBezTo>
                    <a:pt x="702" y="537"/>
                    <a:pt x="702" y="539"/>
                    <a:pt x="700" y="540"/>
                  </a:cubicBezTo>
                  <a:cubicBezTo>
                    <a:pt x="698" y="544"/>
                    <a:pt x="695" y="545"/>
                    <a:pt x="691" y="548"/>
                  </a:cubicBezTo>
                  <a:cubicBezTo>
                    <a:pt x="688" y="550"/>
                    <a:pt x="687" y="553"/>
                    <a:pt x="684" y="555"/>
                  </a:cubicBezTo>
                  <a:cubicBezTo>
                    <a:pt x="680" y="558"/>
                    <a:pt x="678" y="558"/>
                    <a:pt x="674" y="558"/>
                  </a:cubicBezTo>
                  <a:cubicBezTo>
                    <a:pt x="669" y="560"/>
                    <a:pt x="666" y="560"/>
                    <a:pt x="660" y="560"/>
                  </a:cubicBezTo>
                  <a:cubicBezTo>
                    <a:pt x="657" y="560"/>
                    <a:pt x="655" y="560"/>
                    <a:pt x="653" y="559"/>
                  </a:cubicBezTo>
                  <a:cubicBezTo>
                    <a:pt x="650" y="559"/>
                    <a:pt x="649" y="557"/>
                    <a:pt x="647" y="557"/>
                  </a:cubicBezTo>
                  <a:cubicBezTo>
                    <a:pt x="645" y="557"/>
                    <a:pt x="644" y="558"/>
                    <a:pt x="643" y="559"/>
                  </a:cubicBezTo>
                  <a:cubicBezTo>
                    <a:pt x="641" y="560"/>
                    <a:pt x="640" y="561"/>
                    <a:pt x="638" y="561"/>
                  </a:cubicBezTo>
                  <a:cubicBezTo>
                    <a:pt x="636" y="561"/>
                    <a:pt x="635" y="560"/>
                    <a:pt x="633" y="558"/>
                  </a:cubicBezTo>
                  <a:cubicBezTo>
                    <a:pt x="631" y="559"/>
                    <a:pt x="631" y="559"/>
                    <a:pt x="631" y="559"/>
                  </a:cubicBezTo>
                  <a:cubicBezTo>
                    <a:pt x="632" y="564"/>
                    <a:pt x="632" y="569"/>
                    <a:pt x="637" y="571"/>
                  </a:cubicBezTo>
                  <a:cubicBezTo>
                    <a:pt x="629" y="573"/>
                    <a:pt x="626" y="577"/>
                    <a:pt x="619" y="581"/>
                  </a:cubicBezTo>
                  <a:cubicBezTo>
                    <a:pt x="619" y="578"/>
                    <a:pt x="619" y="577"/>
                    <a:pt x="619" y="575"/>
                  </a:cubicBezTo>
                  <a:cubicBezTo>
                    <a:pt x="616" y="575"/>
                    <a:pt x="616" y="575"/>
                    <a:pt x="616" y="575"/>
                  </a:cubicBezTo>
                  <a:cubicBezTo>
                    <a:pt x="613" y="576"/>
                    <a:pt x="610" y="577"/>
                    <a:pt x="610" y="581"/>
                  </a:cubicBezTo>
                  <a:cubicBezTo>
                    <a:pt x="610" y="585"/>
                    <a:pt x="610" y="585"/>
                    <a:pt x="610" y="585"/>
                  </a:cubicBezTo>
                  <a:cubicBezTo>
                    <a:pt x="615" y="585"/>
                    <a:pt x="615" y="585"/>
                    <a:pt x="615" y="585"/>
                  </a:cubicBezTo>
                  <a:cubicBezTo>
                    <a:pt x="610" y="587"/>
                    <a:pt x="609" y="590"/>
                    <a:pt x="606" y="593"/>
                  </a:cubicBezTo>
                  <a:cubicBezTo>
                    <a:pt x="602" y="596"/>
                    <a:pt x="599" y="597"/>
                    <a:pt x="596" y="601"/>
                  </a:cubicBezTo>
                  <a:cubicBezTo>
                    <a:pt x="595" y="603"/>
                    <a:pt x="594" y="605"/>
                    <a:pt x="593" y="607"/>
                  </a:cubicBezTo>
                  <a:cubicBezTo>
                    <a:pt x="591" y="604"/>
                    <a:pt x="589" y="602"/>
                    <a:pt x="587" y="601"/>
                  </a:cubicBezTo>
                  <a:cubicBezTo>
                    <a:pt x="586" y="603"/>
                    <a:pt x="585" y="604"/>
                    <a:pt x="584" y="606"/>
                  </a:cubicBezTo>
                  <a:cubicBezTo>
                    <a:pt x="583" y="608"/>
                    <a:pt x="582" y="609"/>
                    <a:pt x="582" y="610"/>
                  </a:cubicBezTo>
                  <a:cubicBezTo>
                    <a:pt x="582" y="612"/>
                    <a:pt x="584" y="613"/>
                    <a:pt x="586" y="613"/>
                  </a:cubicBezTo>
                  <a:cubicBezTo>
                    <a:pt x="585" y="616"/>
                    <a:pt x="583" y="618"/>
                    <a:pt x="582" y="621"/>
                  </a:cubicBezTo>
                  <a:cubicBezTo>
                    <a:pt x="581" y="623"/>
                    <a:pt x="581" y="626"/>
                    <a:pt x="579" y="626"/>
                  </a:cubicBezTo>
                  <a:cubicBezTo>
                    <a:pt x="578" y="626"/>
                    <a:pt x="577" y="625"/>
                    <a:pt x="576" y="625"/>
                  </a:cubicBezTo>
                  <a:cubicBezTo>
                    <a:pt x="575" y="625"/>
                    <a:pt x="574" y="625"/>
                    <a:pt x="573" y="626"/>
                  </a:cubicBezTo>
                  <a:cubicBezTo>
                    <a:pt x="571" y="626"/>
                    <a:pt x="568" y="626"/>
                    <a:pt x="568" y="629"/>
                  </a:cubicBezTo>
                  <a:cubicBezTo>
                    <a:pt x="568" y="630"/>
                    <a:pt x="569" y="631"/>
                    <a:pt x="570" y="632"/>
                  </a:cubicBezTo>
                  <a:cubicBezTo>
                    <a:pt x="571" y="634"/>
                    <a:pt x="572" y="636"/>
                    <a:pt x="574" y="636"/>
                  </a:cubicBezTo>
                  <a:cubicBezTo>
                    <a:pt x="575" y="636"/>
                    <a:pt x="576" y="634"/>
                    <a:pt x="578" y="633"/>
                  </a:cubicBezTo>
                  <a:cubicBezTo>
                    <a:pt x="577" y="639"/>
                    <a:pt x="576" y="641"/>
                    <a:pt x="574" y="646"/>
                  </a:cubicBezTo>
                  <a:cubicBezTo>
                    <a:pt x="573" y="649"/>
                    <a:pt x="572" y="651"/>
                    <a:pt x="572" y="655"/>
                  </a:cubicBezTo>
                  <a:cubicBezTo>
                    <a:pt x="572" y="657"/>
                    <a:pt x="572" y="658"/>
                    <a:pt x="572" y="660"/>
                  </a:cubicBezTo>
                  <a:cubicBezTo>
                    <a:pt x="572" y="657"/>
                    <a:pt x="572" y="657"/>
                    <a:pt x="572" y="657"/>
                  </a:cubicBezTo>
                  <a:cubicBezTo>
                    <a:pt x="571" y="657"/>
                    <a:pt x="570" y="658"/>
                    <a:pt x="569" y="658"/>
                  </a:cubicBezTo>
                  <a:cubicBezTo>
                    <a:pt x="567" y="658"/>
                    <a:pt x="566" y="657"/>
                    <a:pt x="565" y="657"/>
                  </a:cubicBezTo>
                  <a:cubicBezTo>
                    <a:pt x="562" y="657"/>
                    <a:pt x="558" y="659"/>
                    <a:pt x="558" y="662"/>
                  </a:cubicBezTo>
                  <a:cubicBezTo>
                    <a:pt x="558" y="666"/>
                    <a:pt x="562" y="669"/>
                    <a:pt x="566" y="669"/>
                  </a:cubicBezTo>
                  <a:cubicBezTo>
                    <a:pt x="568" y="669"/>
                    <a:pt x="569" y="668"/>
                    <a:pt x="571" y="667"/>
                  </a:cubicBezTo>
                  <a:cubicBezTo>
                    <a:pt x="571" y="683"/>
                    <a:pt x="571" y="683"/>
                    <a:pt x="571" y="683"/>
                  </a:cubicBezTo>
                  <a:cubicBezTo>
                    <a:pt x="571" y="686"/>
                    <a:pt x="569" y="688"/>
                    <a:pt x="566" y="691"/>
                  </a:cubicBezTo>
                  <a:cubicBezTo>
                    <a:pt x="566" y="692"/>
                    <a:pt x="565" y="692"/>
                    <a:pt x="565" y="693"/>
                  </a:cubicBezTo>
                  <a:cubicBezTo>
                    <a:pt x="565" y="696"/>
                    <a:pt x="566" y="698"/>
                    <a:pt x="567" y="701"/>
                  </a:cubicBezTo>
                  <a:cubicBezTo>
                    <a:pt x="569" y="704"/>
                    <a:pt x="569" y="707"/>
                    <a:pt x="569" y="710"/>
                  </a:cubicBezTo>
                  <a:cubicBezTo>
                    <a:pt x="570" y="715"/>
                    <a:pt x="570" y="718"/>
                    <a:pt x="572" y="722"/>
                  </a:cubicBezTo>
                  <a:cubicBezTo>
                    <a:pt x="574" y="725"/>
                    <a:pt x="576" y="728"/>
                    <a:pt x="577" y="731"/>
                  </a:cubicBezTo>
                  <a:cubicBezTo>
                    <a:pt x="578" y="734"/>
                    <a:pt x="580" y="736"/>
                    <a:pt x="580" y="740"/>
                  </a:cubicBezTo>
                  <a:cubicBezTo>
                    <a:pt x="580" y="750"/>
                    <a:pt x="580" y="750"/>
                    <a:pt x="580" y="750"/>
                  </a:cubicBezTo>
                  <a:cubicBezTo>
                    <a:pt x="580" y="752"/>
                    <a:pt x="579" y="754"/>
                    <a:pt x="580" y="756"/>
                  </a:cubicBezTo>
                  <a:cubicBezTo>
                    <a:pt x="583" y="759"/>
                    <a:pt x="586" y="758"/>
                    <a:pt x="591" y="758"/>
                  </a:cubicBezTo>
                  <a:cubicBezTo>
                    <a:pt x="591" y="760"/>
                    <a:pt x="591" y="762"/>
                    <a:pt x="591" y="763"/>
                  </a:cubicBezTo>
                  <a:cubicBezTo>
                    <a:pt x="591" y="763"/>
                    <a:pt x="591" y="763"/>
                    <a:pt x="591" y="763"/>
                  </a:cubicBezTo>
                  <a:cubicBezTo>
                    <a:pt x="585" y="765"/>
                    <a:pt x="578" y="767"/>
                    <a:pt x="571" y="768"/>
                  </a:cubicBezTo>
                  <a:cubicBezTo>
                    <a:pt x="563" y="770"/>
                    <a:pt x="560" y="762"/>
                    <a:pt x="553" y="759"/>
                  </a:cubicBezTo>
                  <a:cubicBezTo>
                    <a:pt x="550" y="758"/>
                    <a:pt x="548" y="758"/>
                    <a:pt x="545" y="758"/>
                  </a:cubicBezTo>
                  <a:cubicBezTo>
                    <a:pt x="541" y="758"/>
                    <a:pt x="538" y="758"/>
                    <a:pt x="534" y="757"/>
                  </a:cubicBezTo>
                  <a:cubicBezTo>
                    <a:pt x="529" y="757"/>
                    <a:pt x="526" y="757"/>
                    <a:pt x="522" y="755"/>
                  </a:cubicBezTo>
                  <a:cubicBezTo>
                    <a:pt x="519" y="753"/>
                    <a:pt x="518" y="750"/>
                    <a:pt x="514" y="749"/>
                  </a:cubicBezTo>
                  <a:cubicBezTo>
                    <a:pt x="507" y="746"/>
                    <a:pt x="502" y="749"/>
                    <a:pt x="495" y="746"/>
                  </a:cubicBezTo>
                  <a:cubicBezTo>
                    <a:pt x="493" y="745"/>
                    <a:pt x="492" y="744"/>
                    <a:pt x="491" y="743"/>
                  </a:cubicBezTo>
                  <a:cubicBezTo>
                    <a:pt x="485" y="740"/>
                    <a:pt x="481" y="739"/>
                    <a:pt x="476" y="736"/>
                  </a:cubicBezTo>
                  <a:cubicBezTo>
                    <a:pt x="468" y="733"/>
                    <a:pt x="461" y="731"/>
                    <a:pt x="459" y="723"/>
                  </a:cubicBezTo>
                  <a:cubicBezTo>
                    <a:pt x="457" y="716"/>
                    <a:pt x="458" y="710"/>
                    <a:pt x="455" y="704"/>
                  </a:cubicBezTo>
                  <a:cubicBezTo>
                    <a:pt x="454" y="701"/>
                    <a:pt x="452" y="700"/>
                    <a:pt x="450" y="698"/>
                  </a:cubicBezTo>
                  <a:cubicBezTo>
                    <a:pt x="447" y="693"/>
                    <a:pt x="446" y="690"/>
                    <a:pt x="444" y="684"/>
                  </a:cubicBezTo>
                  <a:cubicBezTo>
                    <a:pt x="442" y="676"/>
                    <a:pt x="442" y="671"/>
                    <a:pt x="439" y="663"/>
                  </a:cubicBezTo>
                  <a:cubicBezTo>
                    <a:pt x="438" y="659"/>
                    <a:pt x="437" y="656"/>
                    <a:pt x="435" y="652"/>
                  </a:cubicBezTo>
                  <a:cubicBezTo>
                    <a:pt x="434" y="649"/>
                    <a:pt x="434" y="647"/>
                    <a:pt x="432" y="645"/>
                  </a:cubicBezTo>
                  <a:cubicBezTo>
                    <a:pt x="428" y="637"/>
                    <a:pt x="420" y="638"/>
                    <a:pt x="414" y="631"/>
                  </a:cubicBezTo>
                  <a:cubicBezTo>
                    <a:pt x="412" y="630"/>
                    <a:pt x="411" y="628"/>
                    <a:pt x="410" y="626"/>
                  </a:cubicBezTo>
                  <a:cubicBezTo>
                    <a:pt x="406" y="620"/>
                    <a:pt x="404" y="618"/>
                    <a:pt x="400" y="612"/>
                  </a:cubicBezTo>
                  <a:cubicBezTo>
                    <a:pt x="397" y="607"/>
                    <a:pt x="395" y="604"/>
                    <a:pt x="391" y="599"/>
                  </a:cubicBezTo>
                  <a:cubicBezTo>
                    <a:pt x="388" y="594"/>
                    <a:pt x="384" y="593"/>
                    <a:pt x="380" y="588"/>
                  </a:cubicBezTo>
                  <a:cubicBezTo>
                    <a:pt x="377" y="583"/>
                    <a:pt x="375" y="580"/>
                    <a:pt x="373" y="574"/>
                  </a:cubicBezTo>
                  <a:cubicBezTo>
                    <a:pt x="370" y="567"/>
                    <a:pt x="368" y="562"/>
                    <a:pt x="363" y="555"/>
                  </a:cubicBezTo>
                  <a:cubicBezTo>
                    <a:pt x="360" y="549"/>
                    <a:pt x="358" y="546"/>
                    <a:pt x="354" y="541"/>
                  </a:cubicBezTo>
                  <a:cubicBezTo>
                    <a:pt x="352" y="538"/>
                    <a:pt x="350" y="537"/>
                    <a:pt x="347" y="535"/>
                  </a:cubicBezTo>
                  <a:cubicBezTo>
                    <a:pt x="343" y="533"/>
                    <a:pt x="342" y="531"/>
                    <a:pt x="338" y="528"/>
                  </a:cubicBezTo>
                  <a:cubicBezTo>
                    <a:pt x="336" y="525"/>
                    <a:pt x="335" y="523"/>
                    <a:pt x="333" y="520"/>
                  </a:cubicBezTo>
                  <a:cubicBezTo>
                    <a:pt x="331" y="517"/>
                    <a:pt x="328" y="516"/>
                    <a:pt x="326" y="513"/>
                  </a:cubicBezTo>
                  <a:cubicBezTo>
                    <a:pt x="324" y="510"/>
                    <a:pt x="323" y="507"/>
                    <a:pt x="320" y="503"/>
                  </a:cubicBezTo>
                  <a:cubicBezTo>
                    <a:pt x="315" y="498"/>
                    <a:pt x="310" y="498"/>
                    <a:pt x="303" y="496"/>
                  </a:cubicBezTo>
                  <a:cubicBezTo>
                    <a:pt x="297" y="494"/>
                    <a:pt x="293" y="491"/>
                    <a:pt x="286" y="491"/>
                  </a:cubicBezTo>
                  <a:cubicBezTo>
                    <a:pt x="282" y="491"/>
                    <a:pt x="278" y="491"/>
                    <a:pt x="274" y="491"/>
                  </a:cubicBezTo>
                  <a:cubicBezTo>
                    <a:pt x="269" y="491"/>
                    <a:pt x="267" y="492"/>
                    <a:pt x="264" y="495"/>
                  </a:cubicBezTo>
                  <a:cubicBezTo>
                    <a:pt x="259" y="500"/>
                    <a:pt x="254" y="501"/>
                    <a:pt x="247" y="504"/>
                  </a:cubicBezTo>
                  <a:cubicBezTo>
                    <a:pt x="245" y="505"/>
                    <a:pt x="243" y="504"/>
                    <a:pt x="242" y="506"/>
                  </a:cubicBezTo>
                  <a:cubicBezTo>
                    <a:pt x="241" y="506"/>
                    <a:pt x="241" y="507"/>
                    <a:pt x="241" y="508"/>
                  </a:cubicBezTo>
                  <a:cubicBezTo>
                    <a:pt x="237" y="513"/>
                    <a:pt x="233" y="515"/>
                    <a:pt x="229" y="520"/>
                  </a:cubicBezTo>
                  <a:cubicBezTo>
                    <a:pt x="227" y="525"/>
                    <a:pt x="228" y="530"/>
                    <a:pt x="224" y="532"/>
                  </a:cubicBezTo>
                  <a:cubicBezTo>
                    <a:pt x="219" y="535"/>
                    <a:pt x="214" y="534"/>
                    <a:pt x="211" y="538"/>
                  </a:cubicBezTo>
                  <a:cubicBezTo>
                    <a:pt x="210" y="539"/>
                    <a:pt x="210" y="541"/>
                    <a:pt x="210" y="542"/>
                  </a:cubicBezTo>
                  <a:cubicBezTo>
                    <a:pt x="209" y="543"/>
                    <a:pt x="207" y="543"/>
                    <a:pt x="206" y="543"/>
                  </a:cubicBezTo>
                  <a:cubicBezTo>
                    <a:pt x="203" y="542"/>
                    <a:pt x="202" y="541"/>
                    <a:pt x="200" y="541"/>
                  </a:cubicBezTo>
                  <a:cubicBezTo>
                    <a:pt x="188" y="536"/>
                    <a:pt x="183" y="531"/>
                    <a:pt x="173" y="524"/>
                  </a:cubicBezTo>
                  <a:cubicBezTo>
                    <a:pt x="169" y="521"/>
                    <a:pt x="167" y="520"/>
                    <a:pt x="163" y="518"/>
                  </a:cubicBezTo>
                  <a:cubicBezTo>
                    <a:pt x="157" y="516"/>
                    <a:pt x="153" y="517"/>
                    <a:pt x="148" y="514"/>
                  </a:cubicBezTo>
                  <a:cubicBezTo>
                    <a:pt x="143" y="511"/>
                    <a:pt x="142" y="506"/>
                    <a:pt x="139" y="501"/>
                  </a:cubicBezTo>
                  <a:cubicBezTo>
                    <a:pt x="135" y="496"/>
                    <a:pt x="131" y="494"/>
                    <a:pt x="126" y="490"/>
                  </a:cubicBezTo>
                  <a:cubicBezTo>
                    <a:pt x="123" y="488"/>
                    <a:pt x="122" y="485"/>
                    <a:pt x="120" y="481"/>
                  </a:cubicBezTo>
                  <a:cubicBezTo>
                    <a:pt x="118" y="477"/>
                    <a:pt x="116" y="476"/>
                    <a:pt x="115" y="471"/>
                  </a:cubicBezTo>
                  <a:cubicBezTo>
                    <a:pt x="114" y="469"/>
                    <a:pt x="115" y="467"/>
                    <a:pt x="115" y="464"/>
                  </a:cubicBezTo>
                  <a:cubicBezTo>
                    <a:pt x="114" y="452"/>
                    <a:pt x="110" y="447"/>
                    <a:pt x="105" y="437"/>
                  </a:cubicBezTo>
                  <a:cubicBezTo>
                    <a:pt x="103" y="434"/>
                    <a:pt x="102" y="432"/>
                    <a:pt x="101" y="429"/>
                  </a:cubicBezTo>
                  <a:cubicBezTo>
                    <a:pt x="99" y="426"/>
                    <a:pt x="97" y="424"/>
                    <a:pt x="96" y="421"/>
                  </a:cubicBezTo>
                  <a:cubicBezTo>
                    <a:pt x="95" y="418"/>
                    <a:pt x="95" y="415"/>
                    <a:pt x="94" y="411"/>
                  </a:cubicBezTo>
                  <a:cubicBezTo>
                    <a:pt x="91" y="406"/>
                    <a:pt x="86" y="406"/>
                    <a:pt x="81" y="403"/>
                  </a:cubicBezTo>
                  <a:cubicBezTo>
                    <a:pt x="75" y="400"/>
                    <a:pt x="73" y="396"/>
                    <a:pt x="67" y="392"/>
                  </a:cubicBezTo>
                  <a:cubicBezTo>
                    <a:pt x="63" y="389"/>
                    <a:pt x="61" y="387"/>
                    <a:pt x="56" y="384"/>
                  </a:cubicBezTo>
                  <a:cubicBezTo>
                    <a:pt x="54" y="383"/>
                    <a:pt x="53" y="383"/>
                    <a:pt x="52" y="381"/>
                  </a:cubicBezTo>
                  <a:cubicBezTo>
                    <a:pt x="49" y="377"/>
                    <a:pt x="49" y="374"/>
                    <a:pt x="48" y="369"/>
                  </a:cubicBezTo>
                  <a:cubicBezTo>
                    <a:pt x="47" y="364"/>
                    <a:pt x="47" y="360"/>
                    <a:pt x="44" y="357"/>
                  </a:cubicBezTo>
                  <a:cubicBezTo>
                    <a:pt x="38" y="353"/>
                    <a:pt x="33" y="354"/>
                    <a:pt x="28" y="350"/>
                  </a:cubicBezTo>
                  <a:cubicBezTo>
                    <a:pt x="24" y="346"/>
                    <a:pt x="24" y="341"/>
                    <a:pt x="21" y="337"/>
                  </a:cubicBezTo>
                  <a:cubicBezTo>
                    <a:pt x="19" y="334"/>
                    <a:pt x="17" y="332"/>
                    <a:pt x="13" y="330"/>
                  </a:cubicBezTo>
                  <a:cubicBezTo>
                    <a:pt x="13" y="330"/>
                    <a:pt x="13" y="330"/>
                    <a:pt x="13" y="330"/>
                  </a:cubicBezTo>
                  <a:cubicBezTo>
                    <a:pt x="11" y="327"/>
                    <a:pt x="10" y="324"/>
                    <a:pt x="7" y="321"/>
                  </a:cubicBezTo>
                  <a:cubicBezTo>
                    <a:pt x="6" y="319"/>
                    <a:pt x="5" y="319"/>
                    <a:pt x="4" y="318"/>
                  </a:cubicBezTo>
                  <a:cubicBezTo>
                    <a:pt x="1" y="316"/>
                    <a:pt x="1" y="313"/>
                    <a:pt x="0" y="310"/>
                  </a:cubicBezTo>
                  <a:cubicBezTo>
                    <a:pt x="223" y="324"/>
                    <a:pt x="223" y="324"/>
                    <a:pt x="223" y="324"/>
                  </a:cubicBezTo>
                  <a:cubicBezTo>
                    <a:pt x="230" y="0"/>
                    <a:pt x="230" y="0"/>
                    <a:pt x="230" y="0"/>
                  </a:cubicBezTo>
                  <a:cubicBezTo>
                    <a:pt x="230" y="0"/>
                    <a:pt x="230" y="0"/>
                    <a:pt x="230" y="0"/>
                  </a:cubicBezTo>
                  <a:cubicBezTo>
                    <a:pt x="404" y="4"/>
                    <a:pt x="404" y="4"/>
                    <a:pt x="404" y="4"/>
                  </a:cubicBezTo>
                  <a:cubicBezTo>
                    <a:pt x="404" y="142"/>
                    <a:pt x="404" y="142"/>
                    <a:pt x="404" y="142"/>
                  </a:cubicBezTo>
                  <a:cubicBezTo>
                    <a:pt x="411" y="143"/>
                    <a:pt x="415" y="143"/>
                    <a:pt x="423" y="145"/>
                  </a:cubicBezTo>
                  <a:cubicBezTo>
                    <a:pt x="426" y="146"/>
                    <a:pt x="428" y="147"/>
                    <a:pt x="431" y="148"/>
                  </a:cubicBezTo>
                  <a:cubicBezTo>
                    <a:pt x="434" y="151"/>
                    <a:pt x="435" y="156"/>
                    <a:pt x="439" y="156"/>
                  </a:cubicBezTo>
                  <a:cubicBezTo>
                    <a:pt x="440" y="156"/>
                    <a:pt x="440" y="154"/>
                    <a:pt x="441" y="154"/>
                  </a:cubicBezTo>
                  <a:cubicBezTo>
                    <a:pt x="445" y="153"/>
                    <a:pt x="448" y="150"/>
                    <a:pt x="452" y="150"/>
                  </a:cubicBezTo>
                  <a:cubicBezTo>
                    <a:pt x="453" y="150"/>
                    <a:pt x="453" y="152"/>
                    <a:pt x="453" y="152"/>
                  </a:cubicBezTo>
                  <a:cubicBezTo>
                    <a:pt x="455" y="154"/>
                    <a:pt x="456" y="156"/>
                    <a:pt x="458" y="158"/>
                  </a:cubicBezTo>
                  <a:cubicBezTo>
                    <a:pt x="460" y="160"/>
                    <a:pt x="463" y="161"/>
                    <a:pt x="465" y="163"/>
                  </a:cubicBezTo>
                  <a:cubicBezTo>
                    <a:pt x="471" y="167"/>
                    <a:pt x="474" y="169"/>
                    <a:pt x="481" y="169"/>
                  </a:cubicBezTo>
                  <a:cubicBezTo>
                    <a:pt x="492" y="169"/>
                    <a:pt x="499" y="167"/>
                    <a:pt x="510" y="167"/>
                  </a:cubicBezTo>
                  <a:cubicBezTo>
                    <a:pt x="511" y="167"/>
                    <a:pt x="512" y="167"/>
                    <a:pt x="514" y="167"/>
                  </a:cubicBezTo>
                  <a:cubicBezTo>
                    <a:pt x="516" y="168"/>
                    <a:pt x="516" y="170"/>
                    <a:pt x="518" y="171"/>
                  </a:cubicBezTo>
                  <a:cubicBezTo>
                    <a:pt x="521" y="173"/>
                    <a:pt x="524" y="173"/>
                    <a:pt x="527" y="176"/>
                  </a:cubicBezTo>
                  <a:cubicBezTo>
                    <a:pt x="529" y="177"/>
                    <a:pt x="530" y="180"/>
                    <a:pt x="531" y="182"/>
                  </a:cubicBezTo>
                  <a:cubicBezTo>
                    <a:pt x="533" y="186"/>
                    <a:pt x="535" y="189"/>
                    <a:pt x="539" y="189"/>
                  </a:cubicBezTo>
                  <a:cubicBezTo>
                    <a:pt x="541" y="189"/>
                    <a:pt x="542" y="188"/>
                    <a:pt x="544" y="186"/>
                  </a:cubicBezTo>
                  <a:cubicBezTo>
                    <a:pt x="546" y="184"/>
                    <a:pt x="549" y="182"/>
                    <a:pt x="552" y="182"/>
                  </a:cubicBezTo>
                  <a:cubicBezTo>
                    <a:pt x="555" y="182"/>
                    <a:pt x="556" y="183"/>
                    <a:pt x="557" y="184"/>
                  </a:cubicBezTo>
                  <a:cubicBezTo>
                    <a:pt x="558" y="185"/>
                    <a:pt x="558" y="186"/>
                    <a:pt x="558" y="186"/>
                  </a:cubicBezTo>
                  <a:cubicBezTo>
                    <a:pt x="561" y="189"/>
                    <a:pt x="564" y="189"/>
                    <a:pt x="568" y="189"/>
                  </a:cubicBezTo>
                  <a:cubicBezTo>
                    <a:pt x="571" y="188"/>
                    <a:pt x="573" y="188"/>
                    <a:pt x="576" y="189"/>
                  </a:cubicBezTo>
                  <a:cubicBezTo>
                    <a:pt x="578" y="190"/>
                    <a:pt x="580" y="192"/>
                    <a:pt x="582" y="192"/>
                  </a:cubicBezTo>
                  <a:cubicBezTo>
                    <a:pt x="585" y="192"/>
                    <a:pt x="584" y="188"/>
                    <a:pt x="586" y="188"/>
                  </a:cubicBezTo>
                  <a:cubicBezTo>
                    <a:pt x="589" y="188"/>
                    <a:pt x="590" y="189"/>
                    <a:pt x="592" y="190"/>
                  </a:cubicBezTo>
                  <a:cubicBezTo>
                    <a:pt x="602" y="191"/>
                    <a:pt x="607" y="193"/>
                    <a:pt x="617" y="195"/>
                  </a:cubicBezTo>
                  <a:cubicBezTo>
                    <a:pt x="621" y="196"/>
                    <a:pt x="622" y="198"/>
                    <a:pt x="626" y="198"/>
                  </a:cubicBezTo>
                  <a:cubicBezTo>
                    <a:pt x="629" y="198"/>
                    <a:pt x="630" y="198"/>
                    <a:pt x="633" y="197"/>
                  </a:cubicBezTo>
                  <a:cubicBezTo>
                    <a:pt x="637" y="196"/>
                    <a:pt x="639" y="195"/>
                    <a:pt x="642" y="192"/>
                  </a:cubicBezTo>
                  <a:cubicBezTo>
                    <a:pt x="644" y="191"/>
                    <a:pt x="644" y="190"/>
                    <a:pt x="646" y="189"/>
                  </a:cubicBezTo>
                  <a:cubicBezTo>
                    <a:pt x="650" y="186"/>
                    <a:pt x="654" y="187"/>
                    <a:pt x="659" y="185"/>
                  </a:cubicBezTo>
                  <a:cubicBezTo>
                    <a:pt x="662" y="184"/>
                    <a:pt x="663" y="182"/>
                    <a:pt x="665" y="181"/>
                  </a:cubicBezTo>
                  <a:cubicBezTo>
                    <a:pt x="668" y="180"/>
                    <a:pt x="670" y="180"/>
                    <a:pt x="673" y="180"/>
                  </a:cubicBezTo>
                  <a:cubicBezTo>
                    <a:pt x="676" y="181"/>
                    <a:pt x="677" y="183"/>
                    <a:pt x="681" y="183"/>
                  </a:cubicBezTo>
                  <a:cubicBezTo>
                    <a:pt x="694" y="183"/>
                    <a:pt x="694" y="183"/>
                    <a:pt x="694" y="183"/>
                  </a:cubicBezTo>
                  <a:cubicBezTo>
                    <a:pt x="699" y="183"/>
                    <a:pt x="701" y="185"/>
                    <a:pt x="706" y="187"/>
                  </a:cubicBezTo>
                  <a:cubicBezTo>
                    <a:pt x="711" y="189"/>
                    <a:pt x="714" y="191"/>
                    <a:pt x="719" y="193"/>
                  </a:cubicBezTo>
                  <a:cubicBezTo>
                    <a:pt x="726" y="197"/>
                    <a:pt x="731" y="196"/>
                    <a:pt x="739" y="196"/>
                  </a:cubicBezTo>
                  <a:cubicBezTo>
                    <a:pt x="739" y="196"/>
                    <a:pt x="739" y="196"/>
                    <a:pt x="739" y="196"/>
                  </a:cubicBezTo>
                  <a:cubicBezTo>
                    <a:pt x="745" y="198"/>
                    <a:pt x="750" y="199"/>
                    <a:pt x="757" y="199"/>
                  </a:cubicBezTo>
                  <a:cubicBezTo>
                    <a:pt x="761" y="199"/>
                    <a:pt x="764" y="199"/>
                    <a:pt x="768" y="199"/>
                  </a:cubicBezTo>
                  <a:cubicBezTo>
                    <a:pt x="771" y="240"/>
                    <a:pt x="771" y="240"/>
                    <a:pt x="771" y="240"/>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27" name="Freeform 19">
              <a:extLst>
                <a:ext uri="{FF2B5EF4-FFF2-40B4-BE49-F238E27FC236}">
                  <a16:creationId xmlns:a16="http://schemas.microsoft.com/office/drawing/2014/main" id="{4426DD73-8980-DABC-CC4A-DAF41C87C215}"/>
                </a:ext>
              </a:extLst>
            </p:cNvPr>
            <p:cNvSpPr>
              <a:spLocks/>
            </p:cNvSpPr>
            <p:nvPr/>
          </p:nvSpPr>
          <p:spPr bwMode="auto">
            <a:xfrm>
              <a:off x="4140200" y="2967038"/>
              <a:ext cx="438150" cy="428625"/>
            </a:xfrm>
            <a:custGeom>
              <a:avLst/>
              <a:gdLst/>
              <a:ahLst/>
              <a:cxnLst>
                <a:cxn ang="0">
                  <a:pos x="0" y="29"/>
                </a:cxn>
                <a:cxn ang="0">
                  <a:pos x="11" y="96"/>
                </a:cxn>
                <a:cxn ang="0">
                  <a:pos x="17" y="233"/>
                </a:cxn>
                <a:cxn ang="0">
                  <a:pos x="17" y="233"/>
                </a:cxn>
                <a:cxn ang="0">
                  <a:pos x="35" y="236"/>
                </a:cxn>
                <a:cxn ang="0">
                  <a:pos x="46" y="236"/>
                </a:cxn>
                <a:cxn ang="0">
                  <a:pos x="49" y="277"/>
                </a:cxn>
                <a:cxn ang="0">
                  <a:pos x="49" y="277"/>
                </a:cxn>
                <a:cxn ang="0">
                  <a:pos x="218" y="260"/>
                </a:cxn>
                <a:cxn ang="0">
                  <a:pos x="218" y="260"/>
                </a:cxn>
                <a:cxn ang="0">
                  <a:pos x="218" y="258"/>
                </a:cxn>
                <a:cxn ang="0">
                  <a:pos x="218" y="250"/>
                </a:cxn>
                <a:cxn ang="0">
                  <a:pos x="217" y="241"/>
                </a:cxn>
                <a:cxn ang="0">
                  <a:pos x="215" y="222"/>
                </a:cxn>
                <a:cxn ang="0">
                  <a:pos x="212" y="214"/>
                </a:cxn>
                <a:cxn ang="0">
                  <a:pos x="216" y="202"/>
                </a:cxn>
                <a:cxn ang="0">
                  <a:pos x="217" y="191"/>
                </a:cxn>
                <a:cxn ang="0">
                  <a:pos x="231" y="168"/>
                </a:cxn>
                <a:cxn ang="0">
                  <a:pos x="229" y="163"/>
                </a:cxn>
                <a:cxn ang="0">
                  <a:pos x="231" y="160"/>
                </a:cxn>
                <a:cxn ang="0">
                  <a:pos x="239" y="154"/>
                </a:cxn>
                <a:cxn ang="0">
                  <a:pos x="244" y="142"/>
                </a:cxn>
                <a:cxn ang="0">
                  <a:pos x="244" y="136"/>
                </a:cxn>
                <a:cxn ang="0">
                  <a:pos x="244" y="134"/>
                </a:cxn>
                <a:cxn ang="0">
                  <a:pos x="246" y="130"/>
                </a:cxn>
                <a:cxn ang="0">
                  <a:pos x="251" y="120"/>
                </a:cxn>
                <a:cxn ang="0">
                  <a:pos x="255" y="117"/>
                </a:cxn>
                <a:cxn ang="0">
                  <a:pos x="259" y="108"/>
                </a:cxn>
                <a:cxn ang="0">
                  <a:pos x="259" y="108"/>
                </a:cxn>
                <a:cxn ang="0">
                  <a:pos x="259" y="105"/>
                </a:cxn>
                <a:cxn ang="0">
                  <a:pos x="258" y="99"/>
                </a:cxn>
                <a:cxn ang="0">
                  <a:pos x="261" y="95"/>
                </a:cxn>
                <a:cxn ang="0">
                  <a:pos x="267" y="84"/>
                </a:cxn>
                <a:cxn ang="0">
                  <a:pos x="269" y="74"/>
                </a:cxn>
                <a:cxn ang="0">
                  <a:pos x="274" y="62"/>
                </a:cxn>
                <a:cxn ang="0">
                  <a:pos x="274" y="54"/>
                </a:cxn>
                <a:cxn ang="0">
                  <a:pos x="274" y="51"/>
                </a:cxn>
                <a:cxn ang="0">
                  <a:pos x="283" y="39"/>
                </a:cxn>
                <a:cxn ang="0">
                  <a:pos x="284" y="31"/>
                </a:cxn>
                <a:cxn ang="0">
                  <a:pos x="284" y="31"/>
                </a:cxn>
                <a:cxn ang="0">
                  <a:pos x="274" y="31"/>
                </a:cxn>
                <a:cxn ang="0">
                  <a:pos x="262" y="34"/>
                </a:cxn>
                <a:cxn ang="0">
                  <a:pos x="255" y="35"/>
                </a:cxn>
                <a:cxn ang="0">
                  <a:pos x="251" y="36"/>
                </a:cxn>
                <a:cxn ang="0">
                  <a:pos x="248" y="36"/>
                </a:cxn>
                <a:cxn ang="0">
                  <a:pos x="248" y="22"/>
                </a:cxn>
                <a:cxn ang="0">
                  <a:pos x="252" y="10"/>
                </a:cxn>
                <a:cxn ang="0">
                  <a:pos x="254" y="6"/>
                </a:cxn>
                <a:cxn ang="0">
                  <a:pos x="247" y="0"/>
                </a:cxn>
                <a:cxn ang="0">
                  <a:pos x="0" y="29"/>
                </a:cxn>
              </a:cxnLst>
              <a:rect l="0" t="0" r="r" b="b"/>
              <a:pathLst>
                <a:path w="284" h="277">
                  <a:moveTo>
                    <a:pt x="0" y="29"/>
                  </a:moveTo>
                  <a:cubicBezTo>
                    <a:pt x="11" y="96"/>
                    <a:pt x="11" y="96"/>
                    <a:pt x="11" y="96"/>
                  </a:cubicBezTo>
                  <a:cubicBezTo>
                    <a:pt x="17" y="233"/>
                    <a:pt x="17" y="233"/>
                    <a:pt x="17" y="233"/>
                  </a:cubicBezTo>
                  <a:cubicBezTo>
                    <a:pt x="17" y="233"/>
                    <a:pt x="17" y="233"/>
                    <a:pt x="17" y="233"/>
                  </a:cubicBezTo>
                  <a:cubicBezTo>
                    <a:pt x="23" y="235"/>
                    <a:pt x="28" y="236"/>
                    <a:pt x="35" y="236"/>
                  </a:cubicBezTo>
                  <a:cubicBezTo>
                    <a:pt x="39" y="236"/>
                    <a:pt x="42" y="236"/>
                    <a:pt x="46" y="236"/>
                  </a:cubicBezTo>
                  <a:cubicBezTo>
                    <a:pt x="49" y="277"/>
                    <a:pt x="49" y="277"/>
                    <a:pt x="49" y="277"/>
                  </a:cubicBezTo>
                  <a:cubicBezTo>
                    <a:pt x="49" y="277"/>
                    <a:pt x="49" y="277"/>
                    <a:pt x="49" y="277"/>
                  </a:cubicBezTo>
                  <a:cubicBezTo>
                    <a:pt x="218" y="260"/>
                    <a:pt x="218" y="260"/>
                    <a:pt x="218" y="260"/>
                  </a:cubicBezTo>
                  <a:cubicBezTo>
                    <a:pt x="218" y="260"/>
                    <a:pt x="218" y="260"/>
                    <a:pt x="218" y="260"/>
                  </a:cubicBezTo>
                  <a:cubicBezTo>
                    <a:pt x="218" y="260"/>
                    <a:pt x="218" y="259"/>
                    <a:pt x="218" y="258"/>
                  </a:cubicBezTo>
                  <a:cubicBezTo>
                    <a:pt x="217" y="255"/>
                    <a:pt x="218" y="253"/>
                    <a:pt x="218" y="250"/>
                  </a:cubicBezTo>
                  <a:cubicBezTo>
                    <a:pt x="218" y="246"/>
                    <a:pt x="217" y="244"/>
                    <a:pt x="217" y="241"/>
                  </a:cubicBezTo>
                  <a:cubicBezTo>
                    <a:pt x="216" y="233"/>
                    <a:pt x="217" y="229"/>
                    <a:pt x="215" y="222"/>
                  </a:cubicBezTo>
                  <a:cubicBezTo>
                    <a:pt x="215" y="219"/>
                    <a:pt x="212" y="217"/>
                    <a:pt x="212" y="214"/>
                  </a:cubicBezTo>
                  <a:cubicBezTo>
                    <a:pt x="212" y="209"/>
                    <a:pt x="214" y="207"/>
                    <a:pt x="216" y="202"/>
                  </a:cubicBezTo>
                  <a:cubicBezTo>
                    <a:pt x="217" y="198"/>
                    <a:pt x="217" y="195"/>
                    <a:pt x="217" y="191"/>
                  </a:cubicBezTo>
                  <a:cubicBezTo>
                    <a:pt x="219" y="180"/>
                    <a:pt x="231" y="178"/>
                    <a:pt x="231" y="168"/>
                  </a:cubicBezTo>
                  <a:cubicBezTo>
                    <a:pt x="231" y="166"/>
                    <a:pt x="229" y="165"/>
                    <a:pt x="229" y="163"/>
                  </a:cubicBezTo>
                  <a:cubicBezTo>
                    <a:pt x="229" y="161"/>
                    <a:pt x="231" y="161"/>
                    <a:pt x="231" y="160"/>
                  </a:cubicBezTo>
                  <a:cubicBezTo>
                    <a:pt x="234" y="157"/>
                    <a:pt x="236" y="156"/>
                    <a:pt x="239" y="154"/>
                  </a:cubicBezTo>
                  <a:cubicBezTo>
                    <a:pt x="242" y="150"/>
                    <a:pt x="244" y="147"/>
                    <a:pt x="244" y="142"/>
                  </a:cubicBezTo>
                  <a:cubicBezTo>
                    <a:pt x="244" y="140"/>
                    <a:pt x="244" y="138"/>
                    <a:pt x="244" y="136"/>
                  </a:cubicBezTo>
                  <a:cubicBezTo>
                    <a:pt x="244" y="135"/>
                    <a:pt x="244" y="134"/>
                    <a:pt x="244" y="134"/>
                  </a:cubicBezTo>
                  <a:cubicBezTo>
                    <a:pt x="244" y="132"/>
                    <a:pt x="246" y="131"/>
                    <a:pt x="246" y="130"/>
                  </a:cubicBezTo>
                  <a:cubicBezTo>
                    <a:pt x="248" y="126"/>
                    <a:pt x="249" y="124"/>
                    <a:pt x="251" y="120"/>
                  </a:cubicBezTo>
                  <a:cubicBezTo>
                    <a:pt x="252" y="119"/>
                    <a:pt x="253" y="118"/>
                    <a:pt x="255" y="117"/>
                  </a:cubicBezTo>
                  <a:cubicBezTo>
                    <a:pt x="257" y="114"/>
                    <a:pt x="258" y="111"/>
                    <a:pt x="259" y="108"/>
                  </a:cubicBezTo>
                  <a:cubicBezTo>
                    <a:pt x="259" y="108"/>
                    <a:pt x="259" y="108"/>
                    <a:pt x="259" y="108"/>
                  </a:cubicBezTo>
                  <a:cubicBezTo>
                    <a:pt x="259" y="107"/>
                    <a:pt x="259" y="106"/>
                    <a:pt x="259" y="105"/>
                  </a:cubicBezTo>
                  <a:cubicBezTo>
                    <a:pt x="259" y="103"/>
                    <a:pt x="258" y="102"/>
                    <a:pt x="258" y="99"/>
                  </a:cubicBezTo>
                  <a:cubicBezTo>
                    <a:pt x="259" y="97"/>
                    <a:pt x="260" y="97"/>
                    <a:pt x="261" y="95"/>
                  </a:cubicBezTo>
                  <a:cubicBezTo>
                    <a:pt x="264" y="91"/>
                    <a:pt x="266" y="89"/>
                    <a:pt x="267" y="84"/>
                  </a:cubicBezTo>
                  <a:cubicBezTo>
                    <a:pt x="267" y="80"/>
                    <a:pt x="267" y="77"/>
                    <a:pt x="269" y="74"/>
                  </a:cubicBezTo>
                  <a:cubicBezTo>
                    <a:pt x="272" y="70"/>
                    <a:pt x="274" y="67"/>
                    <a:pt x="274" y="62"/>
                  </a:cubicBezTo>
                  <a:cubicBezTo>
                    <a:pt x="274" y="60"/>
                    <a:pt x="274" y="57"/>
                    <a:pt x="274" y="54"/>
                  </a:cubicBezTo>
                  <a:cubicBezTo>
                    <a:pt x="274" y="53"/>
                    <a:pt x="274" y="52"/>
                    <a:pt x="274" y="51"/>
                  </a:cubicBezTo>
                  <a:cubicBezTo>
                    <a:pt x="276" y="45"/>
                    <a:pt x="281" y="44"/>
                    <a:pt x="283" y="39"/>
                  </a:cubicBezTo>
                  <a:cubicBezTo>
                    <a:pt x="284" y="36"/>
                    <a:pt x="284" y="33"/>
                    <a:pt x="284" y="31"/>
                  </a:cubicBezTo>
                  <a:cubicBezTo>
                    <a:pt x="284" y="31"/>
                    <a:pt x="284" y="31"/>
                    <a:pt x="284" y="31"/>
                  </a:cubicBezTo>
                  <a:cubicBezTo>
                    <a:pt x="281" y="31"/>
                    <a:pt x="278" y="31"/>
                    <a:pt x="274" y="31"/>
                  </a:cubicBezTo>
                  <a:cubicBezTo>
                    <a:pt x="269" y="31"/>
                    <a:pt x="267" y="33"/>
                    <a:pt x="262" y="34"/>
                  </a:cubicBezTo>
                  <a:cubicBezTo>
                    <a:pt x="259" y="34"/>
                    <a:pt x="257" y="34"/>
                    <a:pt x="255" y="35"/>
                  </a:cubicBezTo>
                  <a:cubicBezTo>
                    <a:pt x="253" y="35"/>
                    <a:pt x="252" y="36"/>
                    <a:pt x="251" y="36"/>
                  </a:cubicBezTo>
                  <a:cubicBezTo>
                    <a:pt x="250" y="36"/>
                    <a:pt x="249" y="36"/>
                    <a:pt x="248" y="36"/>
                  </a:cubicBezTo>
                  <a:cubicBezTo>
                    <a:pt x="248" y="30"/>
                    <a:pt x="248" y="27"/>
                    <a:pt x="248" y="22"/>
                  </a:cubicBezTo>
                  <a:cubicBezTo>
                    <a:pt x="248" y="17"/>
                    <a:pt x="250" y="15"/>
                    <a:pt x="252" y="10"/>
                  </a:cubicBezTo>
                  <a:cubicBezTo>
                    <a:pt x="252" y="9"/>
                    <a:pt x="254" y="8"/>
                    <a:pt x="254" y="6"/>
                  </a:cubicBezTo>
                  <a:cubicBezTo>
                    <a:pt x="254" y="2"/>
                    <a:pt x="251" y="0"/>
                    <a:pt x="247" y="0"/>
                  </a:cubicBezTo>
                  <a:cubicBezTo>
                    <a:pt x="0" y="29"/>
                    <a:pt x="0" y="29"/>
                    <a:pt x="0" y="29"/>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28" name="Freeform 20">
              <a:extLst>
                <a:ext uri="{FF2B5EF4-FFF2-40B4-BE49-F238E27FC236}">
                  <a16:creationId xmlns:a16="http://schemas.microsoft.com/office/drawing/2014/main" id="{A3DA50BA-AEAB-3B9F-D013-AE699F89132F}"/>
                </a:ext>
              </a:extLst>
            </p:cNvPr>
            <p:cNvSpPr>
              <a:spLocks/>
            </p:cNvSpPr>
            <p:nvPr/>
          </p:nvSpPr>
          <p:spPr bwMode="auto">
            <a:xfrm>
              <a:off x="4216400" y="3368675"/>
              <a:ext cx="498475" cy="439738"/>
            </a:xfrm>
            <a:custGeom>
              <a:avLst/>
              <a:gdLst/>
              <a:ahLst/>
              <a:cxnLst>
                <a:cxn ang="0">
                  <a:pos x="169" y="0"/>
                </a:cxn>
                <a:cxn ang="0">
                  <a:pos x="176" y="27"/>
                </a:cxn>
                <a:cxn ang="0">
                  <a:pos x="175" y="62"/>
                </a:cxn>
                <a:cxn ang="0">
                  <a:pos x="163" y="88"/>
                </a:cxn>
                <a:cxn ang="0">
                  <a:pos x="158" y="100"/>
                </a:cxn>
                <a:cxn ang="0">
                  <a:pos x="157" y="121"/>
                </a:cxn>
                <a:cxn ang="0">
                  <a:pos x="156" y="144"/>
                </a:cxn>
                <a:cxn ang="0">
                  <a:pos x="268" y="137"/>
                </a:cxn>
                <a:cxn ang="0">
                  <a:pos x="270" y="158"/>
                </a:cxn>
                <a:cxn ang="0">
                  <a:pos x="282" y="186"/>
                </a:cxn>
                <a:cxn ang="0">
                  <a:pos x="245" y="173"/>
                </a:cxn>
                <a:cxn ang="0">
                  <a:pos x="222" y="181"/>
                </a:cxn>
                <a:cxn ang="0">
                  <a:pos x="254" y="200"/>
                </a:cxn>
                <a:cxn ang="0">
                  <a:pos x="271" y="193"/>
                </a:cxn>
                <a:cxn ang="0">
                  <a:pos x="275" y="205"/>
                </a:cxn>
                <a:cxn ang="0">
                  <a:pos x="299" y="201"/>
                </a:cxn>
                <a:cxn ang="0">
                  <a:pos x="310" y="212"/>
                </a:cxn>
                <a:cxn ang="0">
                  <a:pos x="290" y="226"/>
                </a:cxn>
                <a:cxn ang="0">
                  <a:pos x="302" y="241"/>
                </a:cxn>
                <a:cxn ang="0">
                  <a:pos x="323" y="256"/>
                </a:cxn>
                <a:cxn ang="0">
                  <a:pos x="308" y="275"/>
                </a:cxn>
                <a:cxn ang="0">
                  <a:pos x="268" y="247"/>
                </a:cxn>
                <a:cxn ang="0">
                  <a:pos x="252" y="230"/>
                </a:cxn>
                <a:cxn ang="0">
                  <a:pos x="242" y="236"/>
                </a:cxn>
                <a:cxn ang="0">
                  <a:pos x="255" y="243"/>
                </a:cxn>
                <a:cxn ang="0">
                  <a:pos x="252" y="272"/>
                </a:cxn>
                <a:cxn ang="0">
                  <a:pos x="233" y="273"/>
                </a:cxn>
                <a:cxn ang="0">
                  <a:pos x="210" y="282"/>
                </a:cxn>
                <a:cxn ang="0">
                  <a:pos x="185" y="272"/>
                </a:cxn>
                <a:cxn ang="0">
                  <a:pos x="186" y="237"/>
                </a:cxn>
                <a:cxn ang="0">
                  <a:pos x="167" y="218"/>
                </a:cxn>
                <a:cxn ang="0">
                  <a:pos x="177" y="240"/>
                </a:cxn>
                <a:cxn ang="0">
                  <a:pos x="178" y="251"/>
                </a:cxn>
                <a:cxn ang="0">
                  <a:pos x="159" y="240"/>
                </a:cxn>
                <a:cxn ang="0">
                  <a:pos x="142" y="236"/>
                </a:cxn>
                <a:cxn ang="0">
                  <a:pos x="127" y="246"/>
                </a:cxn>
                <a:cxn ang="0">
                  <a:pos x="94" y="256"/>
                </a:cxn>
                <a:cxn ang="0">
                  <a:pos x="63" y="247"/>
                </a:cxn>
                <a:cxn ang="0">
                  <a:pos x="28" y="254"/>
                </a:cxn>
                <a:cxn ang="0">
                  <a:pos x="29" y="245"/>
                </a:cxn>
                <a:cxn ang="0">
                  <a:pos x="32" y="177"/>
                </a:cxn>
                <a:cxn ang="0">
                  <a:pos x="26" y="136"/>
                </a:cxn>
                <a:cxn ang="0">
                  <a:pos x="3" y="94"/>
                </a:cxn>
              </a:cxnLst>
              <a:rect l="0" t="0" r="r" b="b"/>
              <a:pathLst>
                <a:path w="323" h="284">
                  <a:moveTo>
                    <a:pt x="0" y="17"/>
                  </a:moveTo>
                  <a:cubicBezTo>
                    <a:pt x="169" y="0"/>
                    <a:pt x="169" y="0"/>
                    <a:pt x="169" y="0"/>
                  </a:cubicBezTo>
                  <a:cubicBezTo>
                    <a:pt x="169" y="0"/>
                    <a:pt x="169" y="0"/>
                    <a:pt x="169" y="0"/>
                  </a:cubicBezTo>
                  <a:cubicBezTo>
                    <a:pt x="170" y="2"/>
                    <a:pt x="171" y="4"/>
                    <a:pt x="172" y="6"/>
                  </a:cubicBezTo>
                  <a:cubicBezTo>
                    <a:pt x="173" y="9"/>
                    <a:pt x="175" y="11"/>
                    <a:pt x="175" y="14"/>
                  </a:cubicBezTo>
                  <a:cubicBezTo>
                    <a:pt x="176" y="19"/>
                    <a:pt x="174" y="23"/>
                    <a:pt x="176" y="27"/>
                  </a:cubicBezTo>
                  <a:cubicBezTo>
                    <a:pt x="179" y="35"/>
                    <a:pt x="179" y="39"/>
                    <a:pt x="179" y="47"/>
                  </a:cubicBezTo>
                  <a:cubicBezTo>
                    <a:pt x="179" y="50"/>
                    <a:pt x="180" y="52"/>
                    <a:pt x="179" y="55"/>
                  </a:cubicBezTo>
                  <a:cubicBezTo>
                    <a:pt x="179" y="58"/>
                    <a:pt x="176" y="59"/>
                    <a:pt x="175" y="62"/>
                  </a:cubicBezTo>
                  <a:cubicBezTo>
                    <a:pt x="173" y="66"/>
                    <a:pt x="174" y="69"/>
                    <a:pt x="174" y="73"/>
                  </a:cubicBezTo>
                  <a:cubicBezTo>
                    <a:pt x="174" y="76"/>
                    <a:pt x="174" y="77"/>
                    <a:pt x="172" y="80"/>
                  </a:cubicBezTo>
                  <a:cubicBezTo>
                    <a:pt x="170" y="84"/>
                    <a:pt x="166" y="84"/>
                    <a:pt x="163" y="88"/>
                  </a:cubicBezTo>
                  <a:cubicBezTo>
                    <a:pt x="162" y="91"/>
                    <a:pt x="165" y="93"/>
                    <a:pt x="163" y="96"/>
                  </a:cubicBezTo>
                  <a:cubicBezTo>
                    <a:pt x="162" y="97"/>
                    <a:pt x="160" y="96"/>
                    <a:pt x="159" y="98"/>
                  </a:cubicBezTo>
                  <a:cubicBezTo>
                    <a:pt x="158" y="98"/>
                    <a:pt x="158" y="99"/>
                    <a:pt x="158" y="100"/>
                  </a:cubicBezTo>
                  <a:cubicBezTo>
                    <a:pt x="158" y="104"/>
                    <a:pt x="162" y="106"/>
                    <a:pt x="162" y="109"/>
                  </a:cubicBezTo>
                  <a:cubicBezTo>
                    <a:pt x="162" y="112"/>
                    <a:pt x="161" y="113"/>
                    <a:pt x="160" y="115"/>
                  </a:cubicBezTo>
                  <a:cubicBezTo>
                    <a:pt x="159" y="117"/>
                    <a:pt x="158" y="119"/>
                    <a:pt x="157" y="121"/>
                  </a:cubicBezTo>
                  <a:cubicBezTo>
                    <a:pt x="155" y="123"/>
                    <a:pt x="153" y="125"/>
                    <a:pt x="153" y="128"/>
                  </a:cubicBezTo>
                  <a:cubicBezTo>
                    <a:pt x="153" y="131"/>
                    <a:pt x="154" y="133"/>
                    <a:pt x="155" y="136"/>
                  </a:cubicBezTo>
                  <a:cubicBezTo>
                    <a:pt x="156" y="139"/>
                    <a:pt x="155" y="142"/>
                    <a:pt x="156" y="144"/>
                  </a:cubicBezTo>
                  <a:cubicBezTo>
                    <a:pt x="157" y="145"/>
                    <a:pt x="157" y="146"/>
                    <a:pt x="158" y="146"/>
                  </a:cubicBezTo>
                  <a:cubicBezTo>
                    <a:pt x="260" y="130"/>
                    <a:pt x="260" y="130"/>
                    <a:pt x="260" y="130"/>
                  </a:cubicBezTo>
                  <a:cubicBezTo>
                    <a:pt x="263" y="133"/>
                    <a:pt x="268" y="133"/>
                    <a:pt x="268" y="137"/>
                  </a:cubicBezTo>
                  <a:cubicBezTo>
                    <a:pt x="268" y="141"/>
                    <a:pt x="268" y="144"/>
                    <a:pt x="267" y="148"/>
                  </a:cubicBezTo>
                  <a:cubicBezTo>
                    <a:pt x="267" y="150"/>
                    <a:pt x="266" y="151"/>
                    <a:pt x="266" y="152"/>
                  </a:cubicBezTo>
                  <a:cubicBezTo>
                    <a:pt x="266" y="155"/>
                    <a:pt x="268" y="156"/>
                    <a:pt x="270" y="158"/>
                  </a:cubicBezTo>
                  <a:cubicBezTo>
                    <a:pt x="274" y="161"/>
                    <a:pt x="277" y="163"/>
                    <a:pt x="279" y="168"/>
                  </a:cubicBezTo>
                  <a:cubicBezTo>
                    <a:pt x="281" y="175"/>
                    <a:pt x="282" y="179"/>
                    <a:pt x="282" y="186"/>
                  </a:cubicBezTo>
                  <a:cubicBezTo>
                    <a:pt x="282" y="186"/>
                    <a:pt x="282" y="186"/>
                    <a:pt x="282" y="186"/>
                  </a:cubicBezTo>
                  <a:cubicBezTo>
                    <a:pt x="276" y="185"/>
                    <a:pt x="272" y="183"/>
                    <a:pt x="266" y="181"/>
                  </a:cubicBezTo>
                  <a:cubicBezTo>
                    <a:pt x="261" y="180"/>
                    <a:pt x="259" y="179"/>
                    <a:pt x="254" y="177"/>
                  </a:cubicBezTo>
                  <a:cubicBezTo>
                    <a:pt x="251" y="176"/>
                    <a:pt x="248" y="175"/>
                    <a:pt x="245" y="173"/>
                  </a:cubicBezTo>
                  <a:cubicBezTo>
                    <a:pt x="243" y="174"/>
                    <a:pt x="241" y="175"/>
                    <a:pt x="239" y="176"/>
                  </a:cubicBezTo>
                  <a:cubicBezTo>
                    <a:pt x="237" y="177"/>
                    <a:pt x="236" y="179"/>
                    <a:pt x="234" y="180"/>
                  </a:cubicBezTo>
                  <a:cubicBezTo>
                    <a:pt x="229" y="181"/>
                    <a:pt x="226" y="180"/>
                    <a:pt x="222" y="181"/>
                  </a:cubicBezTo>
                  <a:cubicBezTo>
                    <a:pt x="222" y="186"/>
                    <a:pt x="227" y="188"/>
                    <a:pt x="230" y="193"/>
                  </a:cubicBezTo>
                  <a:cubicBezTo>
                    <a:pt x="232" y="198"/>
                    <a:pt x="237" y="200"/>
                    <a:pt x="242" y="200"/>
                  </a:cubicBezTo>
                  <a:cubicBezTo>
                    <a:pt x="254" y="200"/>
                    <a:pt x="254" y="200"/>
                    <a:pt x="254" y="200"/>
                  </a:cubicBezTo>
                  <a:cubicBezTo>
                    <a:pt x="257" y="200"/>
                    <a:pt x="258" y="197"/>
                    <a:pt x="259" y="195"/>
                  </a:cubicBezTo>
                  <a:cubicBezTo>
                    <a:pt x="261" y="193"/>
                    <a:pt x="262" y="192"/>
                    <a:pt x="263" y="189"/>
                  </a:cubicBezTo>
                  <a:cubicBezTo>
                    <a:pt x="266" y="191"/>
                    <a:pt x="268" y="192"/>
                    <a:pt x="271" y="193"/>
                  </a:cubicBezTo>
                  <a:cubicBezTo>
                    <a:pt x="272" y="194"/>
                    <a:pt x="272" y="196"/>
                    <a:pt x="272" y="198"/>
                  </a:cubicBezTo>
                  <a:cubicBezTo>
                    <a:pt x="272" y="201"/>
                    <a:pt x="270" y="202"/>
                    <a:pt x="269" y="205"/>
                  </a:cubicBezTo>
                  <a:cubicBezTo>
                    <a:pt x="275" y="205"/>
                    <a:pt x="275" y="205"/>
                    <a:pt x="275" y="205"/>
                  </a:cubicBezTo>
                  <a:cubicBezTo>
                    <a:pt x="281" y="205"/>
                    <a:pt x="284" y="203"/>
                    <a:pt x="289" y="201"/>
                  </a:cubicBezTo>
                  <a:cubicBezTo>
                    <a:pt x="292" y="199"/>
                    <a:pt x="293" y="197"/>
                    <a:pt x="296" y="197"/>
                  </a:cubicBezTo>
                  <a:cubicBezTo>
                    <a:pt x="297" y="197"/>
                    <a:pt x="298" y="200"/>
                    <a:pt x="299" y="201"/>
                  </a:cubicBezTo>
                  <a:cubicBezTo>
                    <a:pt x="301" y="201"/>
                    <a:pt x="302" y="201"/>
                    <a:pt x="303" y="202"/>
                  </a:cubicBezTo>
                  <a:cubicBezTo>
                    <a:pt x="307" y="203"/>
                    <a:pt x="308" y="206"/>
                    <a:pt x="310" y="210"/>
                  </a:cubicBezTo>
                  <a:cubicBezTo>
                    <a:pt x="310" y="210"/>
                    <a:pt x="310" y="211"/>
                    <a:pt x="310" y="212"/>
                  </a:cubicBezTo>
                  <a:cubicBezTo>
                    <a:pt x="305" y="214"/>
                    <a:pt x="303" y="214"/>
                    <a:pt x="298" y="215"/>
                  </a:cubicBezTo>
                  <a:cubicBezTo>
                    <a:pt x="295" y="216"/>
                    <a:pt x="293" y="217"/>
                    <a:pt x="290" y="217"/>
                  </a:cubicBezTo>
                  <a:cubicBezTo>
                    <a:pt x="290" y="226"/>
                    <a:pt x="290" y="226"/>
                    <a:pt x="290" y="226"/>
                  </a:cubicBezTo>
                  <a:cubicBezTo>
                    <a:pt x="290" y="229"/>
                    <a:pt x="288" y="230"/>
                    <a:pt x="288" y="233"/>
                  </a:cubicBezTo>
                  <a:cubicBezTo>
                    <a:pt x="288" y="236"/>
                    <a:pt x="290" y="236"/>
                    <a:pt x="293" y="237"/>
                  </a:cubicBezTo>
                  <a:cubicBezTo>
                    <a:pt x="296" y="239"/>
                    <a:pt x="298" y="241"/>
                    <a:pt x="302" y="241"/>
                  </a:cubicBezTo>
                  <a:cubicBezTo>
                    <a:pt x="304" y="241"/>
                    <a:pt x="305" y="241"/>
                    <a:pt x="306" y="241"/>
                  </a:cubicBezTo>
                  <a:cubicBezTo>
                    <a:pt x="313" y="243"/>
                    <a:pt x="316" y="246"/>
                    <a:pt x="320" y="251"/>
                  </a:cubicBezTo>
                  <a:cubicBezTo>
                    <a:pt x="321" y="253"/>
                    <a:pt x="323" y="254"/>
                    <a:pt x="323" y="256"/>
                  </a:cubicBezTo>
                  <a:cubicBezTo>
                    <a:pt x="323" y="258"/>
                    <a:pt x="321" y="259"/>
                    <a:pt x="320" y="261"/>
                  </a:cubicBezTo>
                  <a:cubicBezTo>
                    <a:pt x="319" y="264"/>
                    <a:pt x="318" y="265"/>
                    <a:pt x="316" y="267"/>
                  </a:cubicBezTo>
                  <a:cubicBezTo>
                    <a:pt x="313" y="270"/>
                    <a:pt x="312" y="273"/>
                    <a:pt x="308" y="275"/>
                  </a:cubicBezTo>
                  <a:cubicBezTo>
                    <a:pt x="304" y="269"/>
                    <a:pt x="302" y="264"/>
                    <a:pt x="296" y="261"/>
                  </a:cubicBezTo>
                  <a:cubicBezTo>
                    <a:pt x="288" y="257"/>
                    <a:pt x="283" y="256"/>
                    <a:pt x="276" y="252"/>
                  </a:cubicBezTo>
                  <a:cubicBezTo>
                    <a:pt x="273" y="251"/>
                    <a:pt x="271" y="249"/>
                    <a:pt x="268" y="247"/>
                  </a:cubicBezTo>
                  <a:cubicBezTo>
                    <a:pt x="265" y="245"/>
                    <a:pt x="263" y="244"/>
                    <a:pt x="261" y="241"/>
                  </a:cubicBezTo>
                  <a:cubicBezTo>
                    <a:pt x="259" y="238"/>
                    <a:pt x="259" y="236"/>
                    <a:pt x="257" y="233"/>
                  </a:cubicBezTo>
                  <a:cubicBezTo>
                    <a:pt x="256" y="231"/>
                    <a:pt x="254" y="231"/>
                    <a:pt x="252" y="230"/>
                  </a:cubicBezTo>
                  <a:cubicBezTo>
                    <a:pt x="249" y="228"/>
                    <a:pt x="248" y="227"/>
                    <a:pt x="246" y="227"/>
                  </a:cubicBezTo>
                  <a:cubicBezTo>
                    <a:pt x="244" y="234"/>
                    <a:pt x="244" y="234"/>
                    <a:pt x="244" y="234"/>
                  </a:cubicBezTo>
                  <a:cubicBezTo>
                    <a:pt x="244" y="235"/>
                    <a:pt x="242" y="235"/>
                    <a:pt x="242" y="236"/>
                  </a:cubicBezTo>
                  <a:cubicBezTo>
                    <a:pt x="242" y="239"/>
                    <a:pt x="245" y="239"/>
                    <a:pt x="248" y="240"/>
                  </a:cubicBezTo>
                  <a:cubicBezTo>
                    <a:pt x="249" y="241"/>
                    <a:pt x="250" y="242"/>
                    <a:pt x="252" y="242"/>
                  </a:cubicBezTo>
                  <a:cubicBezTo>
                    <a:pt x="253" y="243"/>
                    <a:pt x="254" y="242"/>
                    <a:pt x="255" y="243"/>
                  </a:cubicBezTo>
                  <a:cubicBezTo>
                    <a:pt x="256" y="244"/>
                    <a:pt x="256" y="246"/>
                    <a:pt x="256" y="247"/>
                  </a:cubicBezTo>
                  <a:cubicBezTo>
                    <a:pt x="258" y="254"/>
                    <a:pt x="259" y="258"/>
                    <a:pt x="259" y="264"/>
                  </a:cubicBezTo>
                  <a:cubicBezTo>
                    <a:pt x="259" y="268"/>
                    <a:pt x="255" y="270"/>
                    <a:pt x="252" y="272"/>
                  </a:cubicBezTo>
                  <a:cubicBezTo>
                    <a:pt x="250" y="273"/>
                    <a:pt x="248" y="274"/>
                    <a:pt x="246" y="275"/>
                  </a:cubicBezTo>
                  <a:cubicBezTo>
                    <a:pt x="245" y="276"/>
                    <a:pt x="244" y="277"/>
                    <a:pt x="242" y="277"/>
                  </a:cubicBezTo>
                  <a:cubicBezTo>
                    <a:pt x="238" y="277"/>
                    <a:pt x="237" y="273"/>
                    <a:pt x="233" y="273"/>
                  </a:cubicBezTo>
                  <a:cubicBezTo>
                    <a:pt x="228" y="273"/>
                    <a:pt x="226" y="272"/>
                    <a:pt x="221" y="272"/>
                  </a:cubicBezTo>
                  <a:cubicBezTo>
                    <a:pt x="218" y="272"/>
                    <a:pt x="217" y="276"/>
                    <a:pt x="215" y="278"/>
                  </a:cubicBezTo>
                  <a:cubicBezTo>
                    <a:pt x="214" y="280"/>
                    <a:pt x="212" y="281"/>
                    <a:pt x="210" y="282"/>
                  </a:cubicBezTo>
                  <a:cubicBezTo>
                    <a:pt x="208" y="283"/>
                    <a:pt x="208" y="284"/>
                    <a:pt x="206" y="284"/>
                  </a:cubicBezTo>
                  <a:cubicBezTo>
                    <a:pt x="201" y="284"/>
                    <a:pt x="199" y="280"/>
                    <a:pt x="194" y="277"/>
                  </a:cubicBezTo>
                  <a:cubicBezTo>
                    <a:pt x="191" y="276"/>
                    <a:pt x="188" y="274"/>
                    <a:pt x="185" y="272"/>
                  </a:cubicBezTo>
                  <a:cubicBezTo>
                    <a:pt x="187" y="259"/>
                    <a:pt x="187" y="259"/>
                    <a:pt x="187" y="259"/>
                  </a:cubicBezTo>
                  <a:cubicBezTo>
                    <a:pt x="187" y="257"/>
                    <a:pt x="186" y="256"/>
                    <a:pt x="186" y="254"/>
                  </a:cubicBezTo>
                  <a:cubicBezTo>
                    <a:pt x="185" y="247"/>
                    <a:pt x="187" y="244"/>
                    <a:pt x="186" y="237"/>
                  </a:cubicBezTo>
                  <a:cubicBezTo>
                    <a:pt x="186" y="233"/>
                    <a:pt x="185" y="230"/>
                    <a:pt x="182" y="227"/>
                  </a:cubicBezTo>
                  <a:cubicBezTo>
                    <a:pt x="179" y="225"/>
                    <a:pt x="177" y="225"/>
                    <a:pt x="174" y="224"/>
                  </a:cubicBezTo>
                  <a:cubicBezTo>
                    <a:pt x="171" y="222"/>
                    <a:pt x="170" y="220"/>
                    <a:pt x="167" y="218"/>
                  </a:cubicBezTo>
                  <a:cubicBezTo>
                    <a:pt x="165" y="218"/>
                    <a:pt x="165" y="218"/>
                    <a:pt x="165" y="218"/>
                  </a:cubicBezTo>
                  <a:cubicBezTo>
                    <a:pt x="166" y="223"/>
                    <a:pt x="166" y="226"/>
                    <a:pt x="168" y="230"/>
                  </a:cubicBezTo>
                  <a:cubicBezTo>
                    <a:pt x="171" y="234"/>
                    <a:pt x="175" y="235"/>
                    <a:pt x="177" y="240"/>
                  </a:cubicBezTo>
                  <a:cubicBezTo>
                    <a:pt x="177" y="241"/>
                    <a:pt x="177" y="242"/>
                    <a:pt x="178" y="244"/>
                  </a:cubicBezTo>
                  <a:cubicBezTo>
                    <a:pt x="178" y="246"/>
                    <a:pt x="179" y="246"/>
                    <a:pt x="179" y="248"/>
                  </a:cubicBezTo>
                  <a:cubicBezTo>
                    <a:pt x="179" y="250"/>
                    <a:pt x="179" y="250"/>
                    <a:pt x="178" y="251"/>
                  </a:cubicBezTo>
                  <a:cubicBezTo>
                    <a:pt x="173" y="250"/>
                    <a:pt x="170" y="248"/>
                    <a:pt x="165" y="245"/>
                  </a:cubicBezTo>
                  <a:cubicBezTo>
                    <a:pt x="163" y="244"/>
                    <a:pt x="163" y="243"/>
                    <a:pt x="161" y="242"/>
                  </a:cubicBezTo>
                  <a:cubicBezTo>
                    <a:pt x="160" y="241"/>
                    <a:pt x="160" y="240"/>
                    <a:pt x="159" y="240"/>
                  </a:cubicBezTo>
                  <a:cubicBezTo>
                    <a:pt x="157" y="240"/>
                    <a:pt x="156" y="241"/>
                    <a:pt x="154" y="241"/>
                  </a:cubicBezTo>
                  <a:cubicBezTo>
                    <a:pt x="151" y="240"/>
                    <a:pt x="149" y="240"/>
                    <a:pt x="146" y="239"/>
                  </a:cubicBezTo>
                  <a:cubicBezTo>
                    <a:pt x="145" y="238"/>
                    <a:pt x="144" y="236"/>
                    <a:pt x="142" y="236"/>
                  </a:cubicBezTo>
                  <a:cubicBezTo>
                    <a:pt x="138" y="236"/>
                    <a:pt x="137" y="241"/>
                    <a:pt x="133" y="244"/>
                  </a:cubicBezTo>
                  <a:cubicBezTo>
                    <a:pt x="132" y="244"/>
                    <a:pt x="132" y="245"/>
                    <a:pt x="131" y="245"/>
                  </a:cubicBezTo>
                  <a:cubicBezTo>
                    <a:pt x="130" y="245"/>
                    <a:pt x="128" y="245"/>
                    <a:pt x="127" y="246"/>
                  </a:cubicBezTo>
                  <a:cubicBezTo>
                    <a:pt x="126" y="247"/>
                    <a:pt x="127" y="249"/>
                    <a:pt x="127" y="251"/>
                  </a:cubicBezTo>
                  <a:cubicBezTo>
                    <a:pt x="127" y="253"/>
                    <a:pt x="127" y="254"/>
                    <a:pt x="128" y="256"/>
                  </a:cubicBezTo>
                  <a:cubicBezTo>
                    <a:pt x="115" y="256"/>
                    <a:pt x="107" y="256"/>
                    <a:pt x="94" y="256"/>
                  </a:cubicBezTo>
                  <a:cubicBezTo>
                    <a:pt x="91" y="256"/>
                    <a:pt x="89" y="254"/>
                    <a:pt x="86" y="254"/>
                  </a:cubicBezTo>
                  <a:cubicBezTo>
                    <a:pt x="80" y="253"/>
                    <a:pt x="76" y="252"/>
                    <a:pt x="70" y="250"/>
                  </a:cubicBezTo>
                  <a:cubicBezTo>
                    <a:pt x="68" y="249"/>
                    <a:pt x="66" y="247"/>
                    <a:pt x="63" y="247"/>
                  </a:cubicBezTo>
                  <a:cubicBezTo>
                    <a:pt x="60" y="247"/>
                    <a:pt x="58" y="249"/>
                    <a:pt x="55" y="249"/>
                  </a:cubicBezTo>
                  <a:cubicBezTo>
                    <a:pt x="45" y="251"/>
                    <a:pt x="40" y="251"/>
                    <a:pt x="31" y="254"/>
                  </a:cubicBezTo>
                  <a:cubicBezTo>
                    <a:pt x="30" y="254"/>
                    <a:pt x="29" y="254"/>
                    <a:pt x="28" y="254"/>
                  </a:cubicBezTo>
                  <a:cubicBezTo>
                    <a:pt x="28" y="254"/>
                    <a:pt x="28" y="254"/>
                    <a:pt x="28" y="254"/>
                  </a:cubicBezTo>
                  <a:cubicBezTo>
                    <a:pt x="29" y="251"/>
                    <a:pt x="29" y="250"/>
                    <a:pt x="29" y="247"/>
                  </a:cubicBezTo>
                  <a:cubicBezTo>
                    <a:pt x="29" y="246"/>
                    <a:pt x="29" y="245"/>
                    <a:pt x="29" y="245"/>
                  </a:cubicBezTo>
                  <a:cubicBezTo>
                    <a:pt x="29" y="231"/>
                    <a:pt x="30" y="223"/>
                    <a:pt x="30" y="210"/>
                  </a:cubicBezTo>
                  <a:cubicBezTo>
                    <a:pt x="30" y="202"/>
                    <a:pt x="26" y="199"/>
                    <a:pt x="26" y="191"/>
                  </a:cubicBezTo>
                  <a:cubicBezTo>
                    <a:pt x="26" y="185"/>
                    <a:pt x="30" y="182"/>
                    <a:pt x="32" y="177"/>
                  </a:cubicBezTo>
                  <a:cubicBezTo>
                    <a:pt x="35" y="171"/>
                    <a:pt x="35" y="167"/>
                    <a:pt x="35" y="160"/>
                  </a:cubicBezTo>
                  <a:cubicBezTo>
                    <a:pt x="35" y="153"/>
                    <a:pt x="34" y="149"/>
                    <a:pt x="30" y="142"/>
                  </a:cubicBezTo>
                  <a:cubicBezTo>
                    <a:pt x="29" y="140"/>
                    <a:pt x="27" y="139"/>
                    <a:pt x="26" y="136"/>
                  </a:cubicBezTo>
                  <a:cubicBezTo>
                    <a:pt x="24" y="133"/>
                    <a:pt x="23" y="131"/>
                    <a:pt x="21" y="129"/>
                  </a:cubicBezTo>
                  <a:cubicBezTo>
                    <a:pt x="19" y="125"/>
                    <a:pt x="17" y="124"/>
                    <a:pt x="16" y="121"/>
                  </a:cubicBezTo>
                  <a:cubicBezTo>
                    <a:pt x="10" y="111"/>
                    <a:pt x="8" y="104"/>
                    <a:pt x="3" y="94"/>
                  </a:cubicBezTo>
                  <a:cubicBezTo>
                    <a:pt x="0" y="17"/>
                    <a:pt x="0" y="17"/>
                    <a:pt x="0" y="17"/>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29" name="Freeform 21">
              <a:extLst>
                <a:ext uri="{FF2B5EF4-FFF2-40B4-BE49-F238E27FC236}">
                  <a16:creationId xmlns:a16="http://schemas.microsoft.com/office/drawing/2014/main" id="{A82CFDFE-C845-7678-C28E-D6D45045A029}"/>
                </a:ext>
              </a:extLst>
            </p:cNvPr>
            <p:cNvSpPr>
              <a:spLocks/>
            </p:cNvSpPr>
            <p:nvPr/>
          </p:nvSpPr>
          <p:spPr bwMode="auto">
            <a:xfrm>
              <a:off x="2792413" y="2925763"/>
              <a:ext cx="587375" cy="649288"/>
            </a:xfrm>
            <a:custGeom>
              <a:avLst/>
              <a:gdLst/>
              <a:ahLst/>
              <a:cxnLst>
                <a:cxn ang="0">
                  <a:pos x="381" y="64"/>
                </a:cxn>
                <a:cxn ang="0">
                  <a:pos x="374" y="388"/>
                </a:cxn>
                <a:cxn ang="0">
                  <a:pos x="151" y="374"/>
                </a:cxn>
                <a:cxn ang="0">
                  <a:pos x="155" y="382"/>
                </a:cxn>
                <a:cxn ang="0">
                  <a:pos x="158" y="385"/>
                </a:cxn>
                <a:cxn ang="0">
                  <a:pos x="164" y="394"/>
                </a:cxn>
                <a:cxn ang="0">
                  <a:pos x="164" y="394"/>
                </a:cxn>
                <a:cxn ang="0">
                  <a:pos x="62" y="386"/>
                </a:cxn>
                <a:cxn ang="0">
                  <a:pos x="59" y="420"/>
                </a:cxn>
                <a:cxn ang="0">
                  <a:pos x="0" y="413"/>
                </a:cxn>
                <a:cxn ang="0">
                  <a:pos x="0" y="413"/>
                </a:cxn>
                <a:cxn ang="0">
                  <a:pos x="38" y="0"/>
                </a:cxn>
                <a:cxn ang="0">
                  <a:pos x="38" y="0"/>
                </a:cxn>
                <a:cxn ang="0">
                  <a:pos x="381" y="27"/>
                </a:cxn>
                <a:cxn ang="0">
                  <a:pos x="381" y="27"/>
                </a:cxn>
                <a:cxn ang="0">
                  <a:pos x="381" y="64"/>
                </a:cxn>
              </a:cxnLst>
              <a:rect l="0" t="0" r="r" b="b"/>
              <a:pathLst>
                <a:path w="381" h="420">
                  <a:moveTo>
                    <a:pt x="381" y="64"/>
                  </a:moveTo>
                  <a:cubicBezTo>
                    <a:pt x="374" y="388"/>
                    <a:pt x="374" y="388"/>
                    <a:pt x="374" y="388"/>
                  </a:cubicBezTo>
                  <a:cubicBezTo>
                    <a:pt x="151" y="374"/>
                    <a:pt x="151" y="374"/>
                    <a:pt x="151" y="374"/>
                  </a:cubicBezTo>
                  <a:cubicBezTo>
                    <a:pt x="152" y="377"/>
                    <a:pt x="152" y="380"/>
                    <a:pt x="155" y="382"/>
                  </a:cubicBezTo>
                  <a:cubicBezTo>
                    <a:pt x="156" y="383"/>
                    <a:pt x="157" y="383"/>
                    <a:pt x="158" y="385"/>
                  </a:cubicBezTo>
                  <a:cubicBezTo>
                    <a:pt x="161" y="388"/>
                    <a:pt x="162" y="391"/>
                    <a:pt x="164" y="394"/>
                  </a:cubicBezTo>
                  <a:cubicBezTo>
                    <a:pt x="164" y="394"/>
                    <a:pt x="164" y="394"/>
                    <a:pt x="164" y="394"/>
                  </a:cubicBezTo>
                  <a:cubicBezTo>
                    <a:pt x="62" y="386"/>
                    <a:pt x="62" y="386"/>
                    <a:pt x="62" y="386"/>
                  </a:cubicBezTo>
                  <a:cubicBezTo>
                    <a:pt x="59" y="420"/>
                    <a:pt x="59" y="420"/>
                    <a:pt x="59" y="420"/>
                  </a:cubicBezTo>
                  <a:cubicBezTo>
                    <a:pt x="0" y="413"/>
                    <a:pt x="0" y="413"/>
                    <a:pt x="0" y="413"/>
                  </a:cubicBezTo>
                  <a:cubicBezTo>
                    <a:pt x="0" y="413"/>
                    <a:pt x="0" y="413"/>
                    <a:pt x="0" y="413"/>
                  </a:cubicBezTo>
                  <a:cubicBezTo>
                    <a:pt x="38" y="0"/>
                    <a:pt x="38" y="0"/>
                    <a:pt x="38" y="0"/>
                  </a:cubicBezTo>
                  <a:cubicBezTo>
                    <a:pt x="38" y="0"/>
                    <a:pt x="38" y="0"/>
                    <a:pt x="38" y="0"/>
                  </a:cubicBezTo>
                  <a:cubicBezTo>
                    <a:pt x="157" y="13"/>
                    <a:pt x="272" y="22"/>
                    <a:pt x="381" y="27"/>
                  </a:cubicBezTo>
                  <a:cubicBezTo>
                    <a:pt x="381" y="27"/>
                    <a:pt x="381" y="27"/>
                    <a:pt x="381" y="27"/>
                  </a:cubicBezTo>
                  <a:cubicBezTo>
                    <a:pt x="381" y="64"/>
                    <a:pt x="381" y="64"/>
                    <a:pt x="381" y="64"/>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0" name="Freeform 22">
              <a:extLst>
                <a:ext uri="{FF2B5EF4-FFF2-40B4-BE49-F238E27FC236}">
                  <a16:creationId xmlns:a16="http://schemas.microsoft.com/office/drawing/2014/main" id="{ACC157F9-6E1C-A1D7-F1B6-E7EC1A70417B}"/>
                </a:ext>
              </a:extLst>
            </p:cNvPr>
            <p:cNvSpPr>
              <a:spLocks/>
            </p:cNvSpPr>
            <p:nvPr/>
          </p:nvSpPr>
          <p:spPr bwMode="auto">
            <a:xfrm>
              <a:off x="3379788" y="2954338"/>
              <a:ext cx="785813" cy="376238"/>
            </a:xfrm>
            <a:custGeom>
              <a:avLst/>
              <a:gdLst/>
              <a:ahLst/>
              <a:cxnLst>
                <a:cxn ang="0">
                  <a:pos x="0" y="9"/>
                </a:cxn>
                <a:cxn ang="0">
                  <a:pos x="0" y="46"/>
                </a:cxn>
                <a:cxn ang="0">
                  <a:pos x="0" y="46"/>
                </a:cxn>
                <a:cxn ang="0">
                  <a:pos x="174" y="50"/>
                </a:cxn>
                <a:cxn ang="0">
                  <a:pos x="174" y="188"/>
                </a:cxn>
                <a:cxn ang="0">
                  <a:pos x="193" y="191"/>
                </a:cxn>
                <a:cxn ang="0">
                  <a:pos x="201" y="194"/>
                </a:cxn>
                <a:cxn ang="0">
                  <a:pos x="209" y="202"/>
                </a:cxn>
                <a:cxn ang="0">
                  <a:pos x="211" y="200"/>
                </a:cxn>
                <a:cxn ang="0">
                  <a:pos x="222" y="196"/>
                </a:cxn>
                <a:cxn ang="0">
                  <a:pos x="223" y="198"/>
                </a:cxn>
                <a:cxn ang="0">
                  <a:pos x="228" y="204"/>
                </a:cxn>
                <a:cxn ang="0">
                  <a:pos x="235" y="209"/>
                </a:cxn>
                <a:cxn ang="0">
                  <a:pos x="251" y="215"/>
                </a:cxn>
                <a:cxn ang="0">
                  <a:pos x="280" y="213"/>
                </a:cxn>
                <a:cxn ang="0">
                  <a:pos x="284" y="213"/>
                </a:cxn>
                <a:cxn ang="0">
                  <a:pos x="288" y="217"/>
                </a:cxn>
                <a:cxn ang="0">
                  <a:pos x="297" y="222"/>
                </a:cxn>
                <a:cxn ang="0">
                  <a:pos x="301" y="228"/>
                </a:cxn>
                <a:cxn ang="0">
                  <a:pos x="309" y="235"/>
                </a:cxn>
                <a:cxn ang="0">
                  <a:pos x="314" y="232"/>
                </a:cxn>
                <a:cxn ang="0">
                  <a:pos x="322" y="228"/>
                </a:cxn>
                <a:cxn ang="0">
                  <a:pos x="327" y="230"/>
                </a:cxn>
                <a:cxn ang="0">
                  <a:pos x="328" y="232"/>
                </a:cxn>
                <a:cxn ang="0">
                  <a:pos x="338" y="235"/>
                </a:cxn>
                <a:cxn ang="0">
                  <a:pos x="346" y="235"/>
                </a:cxn>
                <a:cxn ang="0">
                  <a:pos x="352" y="238"/>
                </a:cxn>
                <a:cxn ang="0">
                  <a:pos x="356" y="234"/>
                </a:cxn>
                <a:cxn ang="0">
                  <a:pos x="362" y="236"/>
                </a:cxn>
                <a:cxn ang="0">
                  <a:pos x="387" y="241"/>
                </a:cxn>
                <a:cxn ang="0">
                  <a:pos x="396" y="244"/>
                </a:cxn>
                <a:cxn ang="0">
                  <a:pos x="403" y="243"/>
                </a:cxn>
                <a:cxn ang="0">
                  <a:pos x="412" y="238"/>
                </a:cxn>
                <a:cxn ang="0">
                  <a:pos x="416" y="235"/>
                </a:cxn>
                <a:cxn ang="0">
                  <a:pos x="429" y="231"/>
                </a:cxn>
                <a:cxn ang="0">
                  <a:pos x="435" y="227"/>
                </a:cxn>
                <a:cxn ang="0">
                  <a:pos x="443" y="226"/>
                </a:cxn>
                <a:cxn ang="0">
                  <a:pos x="451" y="229"/>
                </a:cxn>
                <a:cxn ang="0">
                  <a:pos x="464" y="229"/>
                </a:cxn>
                <a:cxn ang="0">
                  <a:pos x="476" y="233"/>
                </a:cxn>
                <a:cxn ang="0">
                  <a:pos x="489" y="239"/>
                </a:cxn>
                <a:cxn ang="0">
                  <a:pos x="509" y="242"/>
                </a:cxn>
                <a:cxn ang="0">
                  <a:pos x="509" y="242"/>
                </a:cxn>
                <a:cxn ang="0">
                  <a:pos x="503" y="105"/>
                </a:cxn>
                <a:cxn ang="0">
                  <a:pos x="492" y="38"/>
                </a:cxn>
                <a:cxn ang="0">
                  <a:pos x="492" y="38"/>
                </a:cxn>
                <a:cxn ang="0">
                  <a:pos x="489" y="0"/>
                </a:cxn>
                <a:cxn ang="0">
                  <a:pos x="489" y="0"/>
                </a:cxn>
                <a:cxn ang="0">
                  <a:pos x="59" y="12"/>
                </a:cxn>
                <a:cxn ang="0">
                  <a:pos x="59" y="12"/>
                </a:cxn>
                <a:cxn ang="0">
                  <a:pos x="0" y="9"/>
                </a:cxn>
              </a:cxnLst>
              <a:rect l="0" t="0" r="r" b="b"/>
              <a:pathLst>
                <a:path w="509" h="244">
                  <a:moveTo>
                    <a:pt x="0" y="9"/>
                  </a:moveTo>
                  <a:cubicBezTo>
                    <a:pt x="0" y="46"/>
                    <a:pt x="0" y="46"/>
                    <a:pt x="0" y="46"/>
                  </a:cubicBezTo>
                  <a:cubicBezTo>
                    <a:pt x="0" y="46"/>
                    <a:pt x="0" y="46"/>
                    <a:pt x="0" y="46"/>
                  </a:cubicBezTo>
                  <a:cubicBezTo>
                    <a:pt x="174" y="50"/>
                    <a:pt x="174" y="50"/>
                    <a:pt x="174" y="50"/>
                  </a:cubicBezTo>
                  <a:cubicBezTo>
                    <a:pt x="174" y="188"/>
                    <a:pt x="174" y="188"/>
                    <a:pt x="174" y="188"/>
                  </a:cubicBezTo>
                  <a:cubicBezTo>
                    <a:pt x="181" y="189"/>
                    <a:pt x="185" y="189"/>
                    <a:pt x="193" y="191"/>
                  </a:cubicBezTo>
                  <a:cubicBezTo>
                    <a:pt x="196" y="192"/>
                    <a:pt x="198" y="193"/>
                    <a:pt x="201" y="194"/>
                  </a:cubicBezTo>
                  <a:cubicBezTo>
                    <a:pt x="204" y="197"/>
                    <a:pt x="205" y="202"/>
                    <a:pt x="209" y="202"/>
                  </a:cubicBezTo>
                  <a:cubicBezTo>
                    <a:pt x="210" y="202"/>
                    <a:pt x="210" y="200"/>
                    <a:pt x="211" y="200"/>
                  </a:cubicBezTo>
                  <a:cubicBezTo>
                    <a:pt x="215" y="199"/>
                    <a:pt x="218" y="196"/>
                    <a:pt x="222" y="196"/>
                  </a:cubicBezTo>
                  <a:cubicBezTo>
                    <a:pt x="223" y="196"/>
                    <a:pt x="223" y="198"/>
                    <a:pt x="223" y="198"/>
                  </a:cubicBezTo>
                  <a:cubicBezTo>
                    <a:pt x="225" y="200"/>
                    <a:pt x="226" y="202"/>
                    <a:pt x="228" y="204"/>
                  </a:cubicBezTo>
                  <a:cubicBezTo>
                    <a:pt x="230" y="206"/>
                    <a:pt x="233" y="207"/>
                    <a:pt x="235" y="209"/>
                  </a:cubicBezTo>
                  <a:cubicBezTo>
                    <a:pt x="241" y="213"/>
                    <a:pt x="244" y="215"/>
                    <a:pt x="251" y="215"/>
                  </a:cubicBezTo>
                  <a:cubicBezTo>
                    <a:pt x="262" y="215"/>
                    <a:pt x="269" y="213"/>
                    <a:pt x="280" y="213"/>
                  </a:cubicBezTo>
                  <a:cubicBezTo>
                    <a:pt x="281" y="213"/>
                    <a:pt x="282" y="213"/>
                    <a:pt x="284" y="213"/>
                  </a:cubicBezTo>
                  <a:cubicBezTo>
                    <a:pt x="286" y="214"/>
                    <a:pt x="286" y="216"/>
                    <a:pt x="288" y="217"/>
                  </a:cubicBezTo>
                  <a:cubicBezTo>
                    <a:pt x="291" y="219"/>
                    <a:pt x="294" y="219"/>
                    <a:pt x="297" y="222"/>
                  </a:cubicBezTo>
                  <a:cubicBezTo>
                    <a:pt x="299" y="223"/>
                    <a:pt x="300" y="226"/>
                    <a:pt x="301" y="228"/>
                  </a:cubicBezTo>
                  <a:cubicBezTo>
                    <a:pt x="303" y="232"/>
                    <a:pt x="305" y="235"/>
                    <a:pt x="309" y="235"/>
                  </a:cubicBezTo>
                  <a:cubicBezTo>
                    <a:pt x="311" y="235"/>
                    <a:pt x="312" y="234"/>
                    <a:pt x="314" y="232"/>
                  </a:cubicBezTo>
                  <a:cubicBezTo>
                    <a:pt x="316" y="230"/>
                    <a:pt x="319" y="228"/>
                    <a:pt x="322" y="228"/>
                  </a:cubicBezTo>
                  <a:cubicBezTo>
                    <a:pt x="325" y="228"/>
                    <a:pt x="326" y="229"/>
                    <a:pt x="327" y="230"/>
                  </a:cubicBezTo>
                  <a:cubicBezTo>
                    <a:pt x="328" y="231"/>
                    <a:pt x="328" y="232"/>
                    <a:pt x="328" y="232"/>
                  </a:cubicBezTo>
                  <a:cubicBezTo>
                    <a:pt x="331" y="235"/>
                    <a:pt x="334" y="235"/>
                    <a:pt x="338" y="235"/>
                  </a:cubicBezTo>
                  <a:cubicBezTo>
                    <a:pt x="341" y="234"/>
                    <a:pt x="343" y="234"/>
                    <a:pt x="346" y="235"/>
                  </a:cubicBezTo>
                  <a:cubicBezTo>
                    <a:pt x="348" y="236"/>
                    <a:pt x="350" y="238"/>
                    <a:pt x="352" y="238"/>
                  </a:cubicBezTo>
                  <a:cubicBezTo>
                    <a:pt x="355" y="238"/>
                    <a:pt x="354" y="234"/>
                    <a:pt x="356" y="234"/>
                  </a:cubicBezTo>
                  <a:cubicBezTo>
                    <a:pt x="359" y="234"/>
                    <a:pt x="360" y="235"/>
                    <a:pt x="362" y="236"/>
                  </a:cubicBezTo>
                  <a:cubicBezTo>
                    <a:pt x="372" y="237"/>
                    <a:pt x="377" y="239"/>
                    <a:pt x="387" y="241"/>
                  </a:cubicBezTo>
                  <a:cubicBezTo>
                    <a:pt x="391" y="242"/>
                    <a:pt x="392" y="244"/>
                    <a:pt x="396" y="244"/>
                  </a:cubicBezTo>
                  <a:cubicBezTo>
                    <a:pt x="399" y="244"/>
                    <a:pt x="400" y="244"/>
                    <a:pt x="403" y="243"/>
                  </a:cubicBezTo>
                  <a:cubicBezTo>
                    <a:pt x="407" y="242"/>
                    <a:pt x="409" y="241"/>
                    <a:pt x="412" y="238"/>
                  </a:cubicBezTo>
                  <a:cubicBezTo>
                    <a:pt x="414" y="237"/>
                    <a:pt x="414" y="236"/>
                    <a:pt x="416" y="235"/>
                  </a:cubicBezTo>
                  <a:cubicBezTo>
                    <a:pt x="420" y="232"/>
                    <a:pt x="424" y="233"/>
                    <a:pt x="429" y="231"/>
                  </a:cubicBezTo>
                  <a:cubicBezTo>
                    <a:pt x="432" y="230"/>
                    <a:pt x="433" y="228"/>
                    <a:pt x="435" y="227"/>
                  </a:cubicBezTo>
                  <a:cubicBezTo>
                    <a:pt x="438" y="226"/>
                    <a:pt x="440" y="226"/>
                    <a:pt x="443" y="226"/>
                  </a:cubicBezTo>
                  <a:cubicBezTo>
                    <a:pt x="446" y="227"/>
                    <a:pt x="447" y="229"/>
                    <a:pt x="451" y="229"/>
                  </a:cubicBezTo>
                  <a:cubicBezTo>
                    <a:pt x="464" y="229"/>
                    <a:pt x="464" y="229"/>
                    <a:pt x="464" y="229"/>
                  </a:cubicBezTo>
                  <a:cubicBezTo>
                    <a:pt x="469" y="229"/>
                    <a:pt x="471" y="231"/>
                    <a:pt x="476" y="233"/>
                  </a:cubicBezTo>
                  <a:cubicBezTo>
                    <a:pt x="481" y="235"/>
                    <a:pt x="484" y="237"/>
                    <a:pt x="489" y="239"/>
                  </a:cubicBezTo>
                  <a:cubicBezTo>
                    <a:pt x="496" y="243"/>
                    <a:pt x="501" y="242"/>
                    <a:pt x="509" y="242"/>
                  </a:cubicBezTo>
                  <a:cubicBezTo>
                    <a:pt x="509" y="242"/>
                    <a:pt x="509" y="242"/>
                    <a:pt x="509" y="242"/>
                  </a:cubicBezTo>
                  <a:cubicBezTo>
                    <a:pt x="503" y="105"/>
                    <a:pt x="503" y="105"/>
                    <a:pt x="503" y="105"/>
                  </a:cubicBezTo>
                  <a:cubicBezTo>
                    <a:pt x="492" y="38"/>
                    <a:pt x="492" y="38"/>
                    <a:pt x="492" y="38"/>
                  </a:cubicBezTo>
                  <a:cubicBezTo>
                    <a:pt x="492" y="38"/>
                    <a:pt x="492" y="38"/>
                    <a:pt x="492" y="38"/>
                  </a:cubicBezTo>
                  <a:cubicBezTo>
                    <a:pt x="489" y="0"/>
                    <a:pt x="489" y="0"/>
                    <a:pt x="489" y="0"/>
                  </a:cubicBezTo>
                  <a:cubicBezTo>
                    <a:pt x="489" y="0"/>
                    <a:pt x="489" y="0"/>
                    <a:pt x="489" y="0"/>
                  </a:cubicBezTo>
                  <a:cubicBezTo>
                    <a:pt x="489" y="0"/>
                    <a:pt x="280" y="16"/>
                    <a:pt x="59" y="12"/>
                  </a:cubicBezTo>
                  <a:cubicBezTo>
                    <a:pt x="59" y="12"/>
                    <a:pt x="59" y="12"/>
                    <a:pt x="59" y="12"/>
                  </a:cubicBezTo>
                  <a:cubicBezTo>
                    <a:pt x="0" y="9"/>
                    <a:pt x="0" y="9"/>
                    <a:pt x="0" y="9"/>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1" name="Freeform 23">
              <a:extLst>
                <a:ext uri="{FF2B5EF4-FFF2-40B4-BE49-F238E27FC236}">
                  <a16:creationId xmlns:a16="http://schemas.microsoft.com/office/drawing/2014/main" id="{B7D221DD-86FE-022F-B186-B96D47370897}"/>
                </a:ext>
              </a:extLst>
            </p:cNvPr>
            <p:cNvSpPr>
              <a:spLocks/>
            </p:cNvSpPr>
            <p:nvPr/>
          </p:nvSpPr>
          <p:spPr bwMode="auto">
            <a:xfrm>
              <a:off x="2411413" y="2305050"/>
              <a:ext cx="484188" cy="620713"/>
            </a:xfrm>
            <a:custGeom>
              <a:avLst/>
              <a:gdLst/>
              <a:ahLst/>
              <a:cxnLst>
                <a:cxn ang="0">
                  <a:pos x="314" y="113"/>
                </a:cxn>
                <a:cxn ang="0">
                  <a:pos x="285" y="402"/>
                </a:cxn>
                <a:cxn ang="0">
                  <a:pos x="285" y="402"/>
                </a:cxn>
                <a:cxn ang="0">
                  <a:pos x="0" y="358"/>
                </a:cxn>
                <a:cxn ang="0">
                  <a:pos x="0" y="358"/>
                </a:cxn>
                <a:cxn ang="0">
                  <a:pos x="55" y="0"/>
                </a:cxn>
                <a:cxn ang="0">
                  <a:pos x="55" y="0"/>
                </a:cxn>
                <a:cxn ang="0">
                  <a:pos x="213" y="27"/>
                </a:cxn>
                <a:cxn ang="0">
                  <a:pos x="213" y="27"/>
                </a:cxn>
                <a:cxn ang="0">
                  <a:pos x="203" y="99"/>
                </a:cxn>
                <a:cxn ang="0">
                  <a:pos x="314" y="113"/>
                </a:cxn>
              </a:cxnLst>
              <a:rect l="0" t="0" r="r" b="b"/>
              <a:pathLst>
                <a:path w="314" h="402">
                  <a:moveTo>
                    <a:pt x="314" y="113"/>
                  </a:moveTo>
                  <a:cubicBezTo>
                    <a:pt x="285" y="402"/>
                    <a:pt x="285" y="402"/>
                    <a:pt x="285" y="402"/>
                  </a:cubicBezTo>
                  <a:cubicBezTo>
                    <a:pt x="285" y="402"/>
                    <a:pt x="285" y="402"/>
                    <a:pt x="285" y="402"/>
                  </a:cubicBezTo>
                  <a:cubicBezTo>
                    <a:pt x="193" y="390"/>
                    <a:pt x="99" y="375"/>
                    <a:pt x="0" y="358"/>
                  </a:cubicBezTo>
                  <a:cubicBezTo>
                    <a:pt x="0" y="358"/>
                    <a:pt x="0" y="358"/>
                    <a:pt x="0" y="358"/>
                  </a:cubicBezTo>
                  <a:cubicBezTo>
                    <a:pt x="55" y="0"/>
                    <a:pt x="55" y="0"/>
                    <a:pt x="55" y="0"/>
                  </a:cubicBezTo>
                  <a:cubicBezTo>
                    <a:pt x="55" y="0"/>
                    <a:pt x="55" y="0"/>
                    <a:pt x="55" y="0"/>
                  </a:cubicBezTo>
                  <a:cubicBezTo>
                    <a:pt x="213" y="27"/>
                    <a:pt x="213" y="27"/>
                    <a:pt x="213" y="27"/>
                  </a:cubicBezTo>
                  <a:cubicBezTo>
                    <a:pt x="213" y="27"/>
                    <a:pt x="213" y="27"/>
                    <a:pt x="213" y="27"/>
                  </a:cubicBezTo>
                  <a:cubicBezTo>
                    <a:pt x="203" y="99"/>
                    <a:pt x="203" y="99"/>
                    <a:pt x="203" y="99"/>
                  </a:cubicBezTo>
                  <a:cubicBezTo>
                    <a:pt x="314" y="113"/>
                    <a:pt x="314" y="113"/>
                    <a:pt x="314" y="113"/>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2" name="Freeform 24">
              <a:extLst>
                <a:ext uri="{FF2B5EF4-FFF2-40B4-BE49-F238E27FC236}">
                  <a16:creationId xmlns:a16="http://schemas.microsoft.com/office/drawing/2014/main" id="{13D39FC1-9212-7076-63F4-1FC22DB794DE}"/>
                </a:ext>
              </a:extLst>
            </p:cNvPr>
            <p:cNvSpPr>
              <a:spLocks/>
            </p:cNvSpPr>
            <p:nvPr/>
          </p:nvSpPr>
          <p:spPr bwMode="auto">
            <a:xfrm>
              <a:off x="2851150" y="2479675"/>
              <a:ext cx="628650" cy="492125"/>
            </a:xfrm>
            <a:custGeom>
              <a:avLst/>
              <a:gdLst/>
              <a:ahLst/>
              <a:cxnLst>
                <a:cxn ang="0">
                  <a:pos x="29" y="0"/>
                </a:cxn>
                <a:cxn ang="0">
                  <a:pos x="300" y="24"/>
                </a:cxn>
                <a:cxn ang="0">
                  <a:pos x="300" y="24"/>
                </a:cxn>
                <a:cxn ang="0">
                  <a:pos x="407" y="29"/>
                </a:cxn>
                <a:cxn ang="0">
                  <a:pos x="406" y="95"/>
                </a:cxn>
                <a:cxn ang="0">
                  <a:pos x="406" y="95"/>
                </a:cxn>
                <a:cxn ang="0">
                  <a:pos x="402" y="319"/>
                </a:cxn>
                <a:cxn ang="0">
                  <a:pos x="402" y="319"/>
                </a:cxn>
                <a:cxn ang="0">
                  <a:pos x="343" y="316"/>
                </a:cxn>
                <a:cxn ang="0">
                  <a:pos x="343" y="316"/>
                </a:cxn>
                <a:cxn ang="0">
                  <a:pos x="0" y="289"/>
                </a:cxn>
                <a:cxn ang="0">
                  <a:pos x="0" y="289"/>
                </a:cxn>
                <a:cxn ang="0">
                  <a:pos x="29" y="0"/>
                </a:cxn>
              </a:cxnLst>
              <a:rect l="0" t="0" r="r" b="b"/>
              <a:pathLst>
                <a:path w="407" h="319">
                  <a:moveTo>
                    <a:pt x="29" y="0"/>
                  </a:moveTo>
                  <a:cubicBezTo>
                    <a:pt x="126" y="11"/>
                    <a:pt x="217" y="19"/>
                    <a:pt x="300" y="24"/>
                  </a:cubicBezTo>
                  <a:cubicBezTo>
                    <a:pt x="300" y="24"/>
                    <a:pt x="300" y="24"/>
                    <a:pt x="300" y="24"/>
                  </a:cubicBezTo>
                  <a:cubicBezTo>
                    <a:pt x="407" y="29"/>
                    <a:pt x="407" y="29"/>
                    <a:pt x="407" y="29"/>
                  </a:cubicBezTo>
                  <a:cubicBezTo>
                    <a:pt x="406" y="95"/>
                    <a:pt x="406" y="95"/>
                    <a:pt x="406" y="95"/>
                  </a:cubicBezTo>
                  <a:cubicBezTo>
                    <a:pt x="406" y="95"/>
                    <a:pt x="406" y="95"/>
                    <a:pt x="406" y="95"/>
                  </a:cubicBezTo>
                  <a:cubicBezTo>
                    <a:pt x="402" y="319"/>
                    <a:pt x="402" y="319"/>
                    <a:pt x="402" y="319"/>
                  </a:cubicBezTo>
                  <a:cubicBezTo>
                    <a:pt x="402" y="319"/>
                    <a:pt x="402" y="319"/>
                    <a:pt x="402" y="319"/>
                  </a:cubicBezTo>
                  <a:cubicBezTo>
                    <a:pt x="343" y="316"/>
                    <a:pt x="343" y="316"/>
                    <a:pt x="343" y="316"/>
                  </a:cubicBezTo>
                  <a:cubicBezTo>
                    <a:pt x="343" y="316"/>
                    <a:pt x="343" y="316"/>
                    <a:pt x="343" y="316"/>
                  </a:cubicBezTo>
                  <a:cubicBezTo>
                    <a:pt x="234" y="311"/>
                    <a:pt x="119" y="302"/>
                    <a:pt x="0" y="289"/>
                  </a:cubicBezTo>
                  <a:cubicBezTo>
                    <a:pt x="0" y="289"/>
                    <a:pt x="0" y="289"/>
                    <a:pt x="0" y="289"/>
                  </a:cubicBezTo>
                  <a:cubicBezTo>
                    <a:pt x="29" y="0"/>
                    <a:pt x="29" y="0"/>
                    <a:pt x="29" y="0"/>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3" name="Freeform 25">
              <a:extLst>
                <a:ext uri="{FF2B5EF4-FFF2-40B4-BE49-F238E27FC236}">
                  <a16:creationId xmlns:a16="http://schemas.microsoft.com/office/drawing/2014/main" id="{B17997AC-9C80-F7B7-744E-A6E93EE1E8BA}"/>
                </a:ext>
              </a:extLst>
            </p:cNvPr>
            <p:cNvSpPr>
              <a:spLocks/>
            </p:cNvSpPr>
            <p:nvPr/>
          </p:nvSpPr>
          <p:spPr bwMode="auto">
            <a:xfrm>
              <a:off x="4900613" y="2189163"/>
              <a:ext cx="366713" cy="430213"/>
            </a:xfrm>
            <a:custGeom>
              <a:avLst/>
              <a:gdLst/>
              <a:ahLst/>
              <a:cxnLst>
                <a:cxn ang="0">
                  <a:pos x="67" y="58"/>
                </a:cxn>
                <a:cxn ang="0">
                  <a:pos x="75" y="64"/>
                </a:cxn>
                <a:cxn ang="0">
                  <a:pos x="100" y="66"/>
                </a:cxn>
                <a:cxn ang="0">
                  <a:pos x="107" y="75"/>
                </a:cxn>
                <a:cxn ang="0">
                  <a:pos x="117" y="71"/>
                </a:cxn>
                <a:cxn ang="0">
                  <a:pos x="157" y="51"/>
                </a:cxn>
                <a:cxn ang="0">
                  <a:pos x="180" y="30"/>
                </a:cxn>
                <a:cxn ang="0">
                  <a:pos x="200" y="12"/>
                </a:cxn>
                <a:cxn ang="0">
                  <a:pos x="216" y="1"/>
                </a:cxn>
                <a:cxn ang="0">
                  <a:pos x="218" y="0"/>
                </a:cxn>
                <a:cxn ang="0">
                  <a:pos x="237" y="88"/>
                </a:cxn>
                <a:cxn ang="0">
                  <a:pos x="234" y="94"/>
                </a:cxn>
                <a:cxn ang="0">
                  <a:pos x="235" y="130"/>
                </a:cxn>
                <a:cxn ang="0">
                  <a:pos x="233" y="161"/>
                </a:cxn>
                <a:cxn ang="0">
                  <a:pos x="205" y="192"/>
                </a:cxn>
                <a:cxn ang="0">
                  <a:pos x="200" y="212"/>
                </a:cxn>
                <a:cxn ang="0">
                  <a:pos x="200" y="224"/>
                </a:cxn>
                <a:cxn ang="0">
                  <a:pos x="193" y="237"/>
                </a:cxn>
                <a:cxn ang="0">
                  <a:pos x="187" y="227"/>
                </a:cxn>
                <a:cxn ang="0">
                  <a:pos x="182" y="246"/>
                </a:cxn>
                <a:cxn ang="0">
                  <a:pos x="172" y="271"/>
                </a:cxn>
                <a:cxn ang="0">
                  <a:pos x="163" y="278"/>
                </a:cxn>
                <a:cxn ang="0">
                  <a:pos x="152" y="270"/>
                </a:cxn>
                <a:cxn ang="0">
                  <a:pos x="138" y="263"/>
                </a:cxn>
                <a:cxn ang="0">
                  <a:pos x="123" y="265"/>
                </a:cxn>
                <a:cxn ang="0">
                  <a:pos x="105" y="269"/>
                </a:cxn>
                <a:cxn ang="0">
                  <a:pos x="93" y="272"/>
                </a:cxn>
                <a:cxn ang="0">
                  <a:pos x="79" y="268"/>
                </a:cxn>
                <a:cxn ang="0">
                  <a:pos x="62" y="269"/>
                </a:cxn>
                <a:cxn ang="0">
                  <a:pos x="48" y="262"/>
                </a:cxn>
                <a:cxn ang="0">
                  <a:pos x="34" y="262"/>
                </a:cxn>
                <a:cxn ang="0">
                  <a:pos x="0" y="75"/>
                </a:cxn>
              </a:cxnLst>
              <a:rect l="0" t="0" r="r" b="b"/>
              <a:pathLst>
                <a:path w="237" h="278">
                  <a:moveTo>
                    <a:pt x="0" y="75"/>
                  </a:moveTo>
                  <a:cubicBezTo>
                    <a:pt x="67" y="58"/>
                    <a:pt x="67" y="58"/>
                    <a:pt x="67" y="58"/>
                  </a:cubicBezTo>
                  <a:cubicBezTo>
                    <a:pt x="67" y="58"/>
                    <a:pt x="67" y="58"/>
                    <a:pt x="67" y="58"/>
                  </a:cubicBezTo>
                  <a:cubicBezTo>
                    <a:pt x="67" y="62"/>
                    <a:pt x="72" y="63"/>
                    <a:pt x="75" y="64"/>
                  </a:cubicBezTo>
                  <a:cubicBezTo>
                    <a:pt x="79" y="65"/>
                    <a:pt x="81" y="66"/>
                    <a:pt x="85" y="66"/>
                  </a:cubicBezTo>
                  <a:cubicBezTo>
                    <a:pt x="100" y="66"/>
                    <a:pt x="100" y="66"/>
                    <a:pt x="100" y="66"/>
                  </a:cubicBezTo>
                  <a:cubicBezTo>
                    <a:pt x="103" y="66"/>
                    <a:pt x="103" y="70"/>
                    <a:pt x="104" y="72"/>
                  </a:cubicBezTo>
                  <a:cubicBezTo>
                    <a:pt x="105" y="74"/>
                    <a:pt x="106" y="74"/>
                    <a:pt x="107" y="75"/>
                  </a:cubicBezTo>
                  <a:cubicBezTo>
                    <a:pt x="110" y="73"/>
                    <a:pt x="112" y="74"/>
                    <a:pt x="115" y="72"/>
                  </a:cubicBezTo>
                  <a:cubicBezTo>
                    <a:pt x="116" y="72"/>
                    <a:pt x="116" y="71"/>
                    <a:pt x="117" y="71"/>
                  </a:cubicBezTo>
                  <a:cubicBezTo>
                    <a:pt x="123" y="69"/>
                    <a:pt x="127" y="67"/>
                    <a:pt x="132" y="64"/>
                  </a:cubicBezTo>
                  <a:cubicBezTo>
                    <a:pt x="142" y="59"/>
                    <a:pt x="146" y="54"/>
                    <a:pt x="157" y="51"/>
                  </a:cubicBezTo>
                  <a:cubicBezTo>
                    <a:pt x="165" y="49"/>
                    <a:pt x="167" y="43"/>
                    <a:pt x="173" y="37"/>
                  </a:cubicBezTo>
                  <a:cubicBezTo>
                    <a:pt x="175" y="34"/>
                    <a:pt x="178" y="33"/>
                    <a:pt x="180" y="30"/>
                  </a:cubicBezTo>
                  <a:cubicBezTo>
                    <a:pt x="184" y="25"/>
                    <a:pt x="187" y="23"/>
                    <a:pt x="192" y="19"/>
                  </a:cubicBezTo>
                  <a:cubicBezTo>
                    <a:pt x="196" y="17"/>
                    <a:pt x="197" y="14"/>
                    <a:pt x="200" y="12"/>
                  </a:cubicBezTo>
                  <a:cubicBezTo>
                    <a:pt x="202" y="11"/>
                    <a:pt x="203" y="11"/>
                    <a:pt x="205" y="10"/>
                  </a:cubicBezTo>
                  <a:cubicBezTo>
                    <a:pt x="210" y="7"/>
                    <a:pt x="211" y="4"/>
                    <a:pt x="216" y="1"/>
                  </a:cubicBezTo>
                  <a:cubicBezTo>
                    <a:pt x="217" y="1"/>
                    <a:pt x="217" y="0"/>
                    <a:pt x="218" y="0"/>
                  </a:cubicBezTo>
                  <a:cubicBezTo>
                    <a:pt x="218" y="0"/>
                    <a:pt x="218" y="0"/>
                    <a:pt x="218" y="0"/>
                  </a:cubicBezTo>
                  <a:cubicBezTo>
                    <a:pt x="237" y="88"/>
                    <a:pt x="237" y="88"/>
                    <a:pt x="237" y="88"/>
                  </a:cubicBezTo>
                  <a:cubicBezTo>
                    <a:pt x="237" y="88"/>
                    <a:pt x="237" y="88"/>
                    <a:pt x="237" y="88"/>
                  </a:cubicBezTo>
                  <a:cubicBezTo>
                    <a:pt x="236" y="88"/>
                    <a:pt x="235" y="89"/>
                    <a:pt x="234" y="90"/>
                  </a:cubicBezTo>
                  <a:cubicBezTo>
                    <a:pt x="233" y="92"/>
                    <a:pt x="234" y="93"/>
                    <a:pt x="234" y="94"/>
                  </a:cubicBezTo>
                  <a:cubicBezTo>
                    <a:pt x="234" y="98"/>
                    <a:pt x="234" y="101"/>
                    <a:pt x="234" y="104"/>
                  </a:cubicBezTo>
                  <a:cubicBezTo>
                    <a:pt x="234" y="115"/>
                    <a:pt x="234" y="120"/>
                    <a:pt x="235" y="130"/>
                  </a:cubicBezTo>
                  <a:cubicBezTo>
                    <a:pt x="235" y="134"/>
                    <a:pt x="236" y="137"/>
                    <a:pt x="236" y="141"/>
                  </a:cubicBezTo>
                  <a:cubicBezTo>
                    <a:pt x="236" y="149"/>
                    <a:pt x="235" y="153"/>
                    <a:pt x="233" y="161"/>
                  </a:cubicBezTo>
                  <a:cubicBezTo>
                    <a:pt x="230" y="173"/>
                    <a:pt x="229" y="183"/>
                    <a:pt x="219" y="189"/>
                  </a:cubicBezTo>
                  <a:cubicBezTo>
                    <a:pt x="215" y="192"/>
                    <a:pt x="209" y="188"/>
                    <a:pt x="205" y="192"/>
                  </a:cubicBezTo>
                  <a:cubicBezTo>
                    <a:pt x="202" y="197"/>
                    <a:pt x="205" y="203"/>
                    <a:pt x="202" y="208"/>
                  </a:cubicBezTo>
                  <a:cubicBezTo>
                    <a:pt x="201" y="210"/>
                    <a:pt x="200" y="210"/>
                    <a:pt x="200" y="212"/>
                  </a:cubicBezTo>
                  <a:cubicBezTo>
                    <a:pt x="200" y="215"/>
                    <a:pt x="202" y="216"/>
                    <a:pt x="202" y="218"/>
                  </a:cubicBezTo>
                  <a:cubicBezTo>
                    <a:pt x="202" y="220"/>
                    <a:pt x="201" y="222"/>
                    <a:pt x="200" y="224"/>
                  </a:cubicBezTo>
                  <a:cubicBezTo>
                    <a:pt x="198" y="227"/>
                    <a:pt x="198" y="229"/>
                    <a:pt x="197" y="232"/>
                  </a:cubicBezTo>
                  <a:cubicBezTo>
                    <a:pt x="197" y="235"/>
                    <a:pt x="196" y="237"/>
                    <a:pt x="193" y="237"/>
                  </a:cubicBezTo>
                  <a:cubicBezTo>
                    <a:pt x="191" y="237"/>
                    <a:pt x="190" y="235"/>
                    <a:pt x="190" y="233"/>
                  </a:cubicBezTo>
                  <a:cubicBezTo>
                    <a:pt x="188" y="231"/>
                    <a:pt x="189" y="228"/>
                    <a:pt x="187" y="227"/>
                  </a:cubicBezTo>
                  <a:cubicBezTo>
                    <a:pt x="184" y="226"/>
                    <a:pt x="182" y="230"/>
                    <a:pt x="182" y="234"/>
                  </a:cubicBezTo>
                  <a:cubicBezTo>
                    <a:pt x="182" y="238"/>
                    <a:pt x="182" y="242"/>
                    <a:pt x="182" y="246"/>
                  </a:cubicBezTo>
                  <a:cubicBezTo>
                    <a:pt x="182" y="253"/>
                    <a:pt x="181" y="258"/>
                    <a:pt x="178" y="264"/>
                  </a:cubicBezTo>
                  <a:cubicBezTo>
                    <a:pt x="176" y="267"/>
                    <a:pt x="174" y="269"/>
                    <a:pt x="172" y="271"/>
                  </a:cubicBezTo>
                  <a:cubicBezTo>
                    <a:pt x="169" y="274"/>
                    <a:pt x="168" y="278"/>
                    <a:pt x="163" y="278"/>
                  </a:cubicBezTo>
                  <a:cubicBezTo>
                    <a:pt x="163" y="278"/>
                    <a:pt x="163" y="278"/>
                    <a:pt x="163" y="278"/>
                  </a:cubicBezTo>
                  <a:cubicBezTo>
                    <a:pt x="159" y="278"/>
                    <a:pt x="157" y="276"/>
                    <a:pt x="154" y="274"/>
                  </a:cubicBezTo>
                  <a:cubicBezTo>
                    <a:pt x="153" y="273"/>
                    <a:pt x="153" y="271"/>
                    <a:pt x="152" y="270"/>
                  </a:cubicBezTo>
                  <a:cubicBezTo>
                    <a:pt x="151" y="269"/>
                    <a:pt x="149" y="268"/>
                    <a:pt x="148" y="267"/>
                  </a:cubicBezTo>
                  <a:cubicBezTo>
                    <a:pt x="144" y="266"/>
                    <a:pt x="142" y="265"/>
                    <a:pt x="138" y="263"/>
                  </a:cubicBezTo>
                  <a:cubicBezTo>
                    <a:pt x="135" y="261"/>
                    <a:pt x="134" y="258"/>
                    <a:pt x="131" y="258"/>
                  </a:cubicBezTo>
                  <a:cubicBezTo>
                    <a:pt x="126" y="258"/>
                    <a:pt x="126" y="263"/>
                    <a:pt x="123" y="265"/>
                  </a:cubicBezTo>
                  <a:cubicBezTo>
                    <a:pt x="119" y="268"/>
                    <a:pt x="117" y="269"/>
                    <a:pt x="112" y="269"/>
                  </a:cubicBezTo>
                  <a:cubicBezTo>
                    <a:pt x="110" y="269"/>
                    <a:pt x="108" y="269"/>
                    <a:pt x="105" y="269"/>
                  </a:cubicBezTo>
                  <a:cubicBezTo>
                    <a:pt x="104" y="269"/>
                    <a:pt x="104" y="267"/>
                    <a:pt x="102" y="267"/>
                  </a:cubicBezTo>
                  <a:cubicBezTo>
                    <a:pt x="98" y="267"/>
                    <a:pt x="97" y="272"/>
                    <a:pt x="93" y="272"/>
                  </a:cubicBezTo>
                  <a:cubicBezTo>
                    <a:pt x="90" y="272"/>
                    <a:pt x="89" y="270"/>
                    <a:pt x="86" y="269"/>
                  </a:cubicBezTo>
                  <a:cubicBezTo>
                    <a:pt x="84" y="268"/>
                    <a:pt x="82" y="268"/>
                    <a:pt x="79" y="268"/>
                  </a:cubicBezTo>
                  <a:cubicBezTo>
                    <a:pt x="74" y="268"/>
                    <a:pt x="71" y="269"/>
                    <a:pt x="66" y="269"/>
                  </a:cubicBezTo>
                  <a:cubicBezTo>
                    <a:pt x="65" y="269"/>
                    <a:pt x="64" y="269"/>
                    <a:pt x="62" y="269"/>
                  </a:cubicBezTo>
                  <a:cubicBezTo>
                    <a:pt x="59" y="267"/>
                    <a:pt x="59" y="262"/>
                    <a:pt x="56" y="262"/>
                  </a:cubicBezTo>
                  <a:cubicBezTo>
                    <a:pt x="53" y="262"/>
                    <a:pt x="51" y="262"/>
                    <a:pt x="48" y="262"/>
                  </a:cubicBezTo>
                  <a:cubicBezTo>
                    <a:pt x="44" y="262"/>
                    <a:pt x="43" y="261"/>
                    <a:pt x="39" y="261"/>
                  </a:cubicBezTo>
                  <a:cubicBezTo>
                    <a:pt x="37" y="261"/>
                    <a:pt x="36" y="261"/>
                    <a:pt x="34" y="262"/>
                  </a:cubicBezTo>
                  <a:cubicBezTo>
                    <a:pt x="34" y="262"/>
                    <a:pt x="34" y="262"/>
                    <a:pt x="34" y="262"/>
                  </a:cubicBezTo>
                  <a:cubicBezTo>
                    <a:pt x="0" y="75"/>
                    <a:pt x="0" y="75"/>
                    <a:pt x="0" y="75"/>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4" name="Freeform 26">
              <a:extLst>
                <a:ext uri="{FF2B5EF4-FFF2-40B4-BE49-F238E27FC236}">
                  <a16:creationId xmlns:a16="http://schemas.microsoft.com/office/drawing/2014/main" id="{D0AE6EC6-DEB1-2706-9FB9-CBF529ED1673}"/>
                </a:ext>
              </a:extLst>
            </p:cNvPr>
            <p:cNvSpPr>
              <a:spLocks/>
            </p:cNvSpPr>
            <p:nvPr/>
          </p:nvSpPr>
          <p:spPr bwMode="auto">
            <a:xfrm>
              <a:off x="5153025" y="2325688"/>
              <a:ext cx="382588" cy="419100"/>
            </a:xfrm>
            <a:custGeom>
              <a:avLst/>
              <a:gdLst/>
              <a:ahLst/>
              <a:cxnLst>
                <a:cxn ang="0">
                  <a:pos x="9" y="183"/>
                </a:cxn>
                <a:cxn ang="0">
                  <a:pos x="19" y="158"/>
                </a:cxn>
                <a:cxn ang="0">
                  <a:pos x="24" y="139"/>
                </a:cxn>
                <a:cxn ang="0">
                  <a:pos x="30" y="149"/>
                </a:cxn>
                <a:cxn ang="0">
                  <a:pos x="37" y="136"/>
                </a:cxn>
                <a:cxn ang="0">
                  <a:pos x="37" y="124"/>
                </a:cxn>
                <a:cxn ang="0">
                  <a:pos x="42" y="104"/>
                </a:cxn>
                <a:cxn ang="0">
                  <a:pos x="70" y="73"/>
                </a:cxn>
                <a:cxn ang="0">
                  <a:pos x="72" y="42"/>
                </a:cxn>
                <a:cxn ang="0">
                  <a:pos x="71" y="6"/>
                </a:cxn>
                <a:cxn ang="0">
                  <a:pos x="74" y="0"/>
                </a:cxn>
                <a:cxn ang="0">
                  <a:pos x="92" y="74"/>
                </a:cxn>
                <a:cxn ang="0">
                  <a:pos x="149" y="56"/>
                </a:cxn>
                <a:cxn ang="0">
                  <a:pos x="165" y="74"/>
                </a:cxn>
                <a:cxn ang="0">
                  <a:pos x="189" y="55"/>
                </a:cxn>
                <a:cxn ang="0">
                  <a:pos x="202" y="56"/>
                </a:cxn>
                <a:cxn ang="0">
                  <a:pos x="212" y="46"/>
                </a:cxn>
                <a:cxn ang="0">
                  <a:pos x="220" y="41"/>
                </a:cxn>
                <a:cxn ang="0">
                  <a:pos x="240" y="48"/>
                </a:cxn>
                <a:cxn ang="0">
                  <a:pos x="248" y="49"/>
                </a:cxn>
                <a:cxn ang="0">
                  <a:pos x="246" y="60"/>
                </a:cxn>
                <a:cxn ang="0">
                  <a:pos x="238" y="65"/>
                </a:cxn>
                <a:cxn ang="0">
                  <a:pos x="222" y="61"/>
                </a:cxn>
                <a:cxn ang="0">
                  <a:pos x="219" y="67"/>
                </a:cxn>
                <a:cxn ang="0">
                  <a:pos x="216" y="77"/>
                </a:cxn>
                <a:cxn ang="0">
                  <a:pos x="203" y="106"/>
                </a:cxn>
                <a:cxn ang="0">
                  <a:pos x="193" y="114"/>
                </a:cxn>
                <a:cxn ang="0">
                  <a:pos x="190" y="123"/>
                </a:cxn>
                <a:cxn ang="0">
                  <a:pos x="174" y="141"/>
                </a:cxn>
                <a:cxn ang="0">
                  <a:pos x="154" y="162"/>
                </a:cxn>
                <a:cxn ang="0">
                  <a:pos x="138" y="194"/>
                </a:cxn>
                <a:cxn ang="0">
                  <a:pos x="135" y="212"/>
                </a:cxn>
                <a:cxn ang="0">
                  <a:pos x="138" y="230"/>
                </a:cxn>
                <a:cxn ang="0">
                  <a:pos x="131" y="238"/>
                </a:cxn>
                <a:cxn ang="0">
                  <a:pos x="118" y="241"/>
                </a:cxn>
                <a:cxn ang="0">
                  <a:pos x="93" y="251"/>
                </a:cxn>
                <a:cxn ang="0">
                  <a:pos x="79" y="260"/>
                </a:cxn>
                <a:cxn ang="0">
                  <a:pos x="71" y="270"/>
                </a:cxn>
                <a:cxn ang="0">
                  <a:pos x="57" y="262"/>
                </a:cxn>
                <a:cxn ang="0">
                  <a:pos x="43" y="246"/>
                </a:cxn>
                <a:cxn ang="0">
                  <a:pos x="38" y="246"/>
                </a:cxn>
                <a:cxn ang="0">
                  <a:pos x="18" y="235"/>
                </a:cxn>
                <a:cxn ang="0">
                  <a:pos x="15" y="232"/>
                </a:cxn>
                <a:cxn ang="0">
                  <a:pos x="10" y="221"/>
                </a:cxn>
                <a:cxn ang="0">
                  <a:pos x="0" y="190"/>
                </a:cxn>
              </a:cxnLst>
              <a:rect l="0" t="0" r="r" b="b"/>
              <a:pathLst>
                <a:path w="248" h="272">
                  <a:moveTo>
                    <a:pt x="0" y="190"/>
                  </a:moveTo>
                  <a:cubicBezTo>
                    <a:pt x="5" y="190"/>
                    <a:pt x="6" y="186"/>
                    <a:pt x="9" y="183"/>
                  </a:cubicBezTo>
                  <a:cubicBezTo>
                    <a:pt x="11" y="181"/>
                    <a:pt x="13" y="179"/>
                    <a:pt x="15" y="176"/>
                  </a:cubicBezTo>
                  <a:cubicBezTo>
                    <a:pt x="18" y="170"/>
                    <a:pt x="19" y="165"/>
                    <a:pt x="19" y="158"/>
                  </a:cubicBezTo>
                  <a:cubicBezTo>
                    <a:pt x="19" y="154"/>
                    <a:pt x="19" y="150"/>
                    <a:pt x="19" y="146"/>
                  </a:cubicBezTo>
                  <a:cubicBezTo>
                    <a:pt x="19" y="142"/>
                    <a:pt x="21" y="138"/>
                    <a:pt x="24" y="139"/>
                  </a:cubicBezTo>
                  <a:cubicBezTo>
                    <a:pt x="26" y="140"/>
                    <a:pt x="25" y="143"/>
                    <a:pt x="27" y="145"/>
                  </a:cubicBezTo>
                  <a:cubicBezTo>
                    <a:pt x="27" y="147"/>
                    <a:pt x="28" y="149"/>
                    <a:pt x="30" y="149"/>
                  </a:cubicBezTo>
                  <a:cubicBezTo>
                    <a:pt x="33" y="149"/>
                    <a:pt x="34" y="147"/>
                    <a:pt x="34" y="144"/>
                  </a:cubicBezTo>
                  <a:cubicBezTo>
                    <a:pt x="35" y="141"/>
                    <a:pt x="35" y="139"/>
                    <a:pt x="37" y="136"/>
                  </a:cubicBezTo>
                  <a:cubicBezTo>
                    <a:pt x="38" y="134"/>
                    <a:pt x="39" y="132"/>
                    <a:pt x="39" y="130"/>
                  </a:cubicBezTo>
                  <a:cubicBezTo>
                    <a:pt x="39" y="128"/>
                    <a:pt x="37" y="127"/>
                    <a:pt x="37" y="124"/>
                  </a:cubicBezTo>
                  <a:cubicBezTo>
                    <a:pt x="37" y="122"/>
                    <a:pt x="38" y="122"/>
                    <a:pt x="39" y="120"/>
                  </a:cubicBezTo>
                  <a:cubicBezTo>
                    <a:pt x="42" y="115"/>
                    <a:pt x="39" y="109"/>
                    <a:pt x="42" y="104"/>
                  </a:cubicBezTo>
                  <a:cubicBezTo>
                    <a:pt x="46" y="100"/>
                    <a:pt x="52" y="104"/>
                    <a:pt x="56" y="101"/>
                  </a:cubicBezTo>
                  <a:cubicBezTo>
                    <a:pt x="66" y="95"/>
                    <a:pt x="67" y="85"/>
                    <a:pt x="70" y="73"/>
                  </a:cubicBezTo>
                  <a:cubicBezTo>
                    <a:pt x="72" y="65"/>
                    <a:pt x="73" y="61"/>
                    <a:pt x="73" y="53"/>
                  </a:cubicBezTo>
                  <a:cubicBezTo>
                    <a:pt x="73" y="49"/>
                    <a:pt x="72" y="46"/>
                    <a:pt x="72" y="42"/>
                  </a:cubicBezTo>
                  <a:cubicBezTo>
                    <a:pt x="71" y="32"/>
                    <a:pt x="71" y="27"/>
                    <a:pt x="71" y="16"/>
                  </a:cubicBezTo>
                  <a:cubicBezTo>
                    <a:pt x="71" y="13"/>
                    <a:pt x="71" y="10"/>
                    <a:pt x="71" y="6"/>
                  </a:cubicBezTo>
                  <a:cubicBezTo>
                    <a:pt x="71" y="5"/>
                    <a:pt x="70" y="4"/>
                    <a:pt x="71" y="2"/>
                  </a:cubicBezTo>
                  <a:cubicBezTo>
                    <a:pt x="72" y="1"/>
                    <a:pt x="73" y="0"/>
                    <a:pt x="74" y="0"/>
                  </a:cubicBezTo>
                  <a:cubicBezTo>
                    <a:pt x="74" y="0"/>
                    <a:pt x="74" y="0"/>
                    <a:pt x="74" y="0"/>
                  </a:cubicBezTo>
                  <a:cubicBezTo>
                    <a:pt x="92" y="74"/>
                    <a:pt x="92" y="74"/>
                    <a:pt x="92" y="74"/>
                  </a:cubicBezTo>
                  <a:cubicBezTo>
                    <a:pt x="149" y="56"/>
                    <a:pt x="149" y="56"/>
                    <a:pt x="149" y="56"/>
                  </a:cubicBezTo>
                  <a:cubicBezTo>
                    <a:pt x="149" y="56"/>
                    <a:pt x="149" y="56"/>
                    <a:pt x="149" y="56"/>
                  </a:cubicBezTo>
                  <a:cubicBezTo>
                    <a:pt x="157" y="85"/>
                    <a:pt x="157" y="85"/>
                    <a:pt x="157" y="85"/>
                  </a:cubicBezTo>
                  <a:cubicBezTo>
                    <a:pt x="161" y="82"/>
                    <a:pt x="162" y="78"/>
                    <a:pt x="165" y="74"/>
                  </a:cubicBezTo>
                  <a:cubicBezTo>
                    <a:pt x="169" y="70"/>
                    <a:pt x="174" y="71"/>
                    <a:pt x="178" y="67"/>
                  </a:cubicBezTo>
                  <a:cubicBezTo>
                    <a:pt x="183" y="63"/>
                    <a:pt x="184" y="59"/>
                    <a:pt x="189" y="55"/>
                  </a:cubicBezTo>
                  <a:cubicBezTo>
                    <a:pt x="193" y="56"/>
                    <a:pt x="193" y="56"/>
                    <a:pt x="193" y="56"/>
                  </a:cubicBezTo>
                  <a:cubicBezTo>
                    <a:pt x="202" y="56"/>
                    <a:pt x="202" y="56"/>
                    <a:pt x="202" y="56"/>
                  </a:cubicBezTo>
                  <a:cubicBezTo>
                    <a:pt x="205" y="56"/>
                    <a:pt x="207" y="54"/>
                    <a:pt x="208" y="52"/>
                  </a:cubicBezTo>
                  <a:cubicBezTo>
                    <a:pt x="210" y="50"/>
                    <a:pt x="211" y="49"/>
                    <a:pt x="212" y="46"/>
                  </a:cubicBezTo>
                  <a:cubicBezTo>
                    <a:pt x="213" y="44"/>
                    <a:pt x="214" y="42"/>
                    <a:pt x="217" y="41"/>
                  </a:cubicBezTo>
                  <a:cubicBezTo>
                    <a:pt x="218" y="41"/>
                    <a:pt x="219" y="42"/>
                    <a:pt x="220" y="41"/>
                  </a:cubicBezTo>
                  <a:cubicBezTo>
                    <a:pt x="225" y="41"/>
                    <a:pt x="228" y="40"/>
                    <a:pt x="233" y="40"/>
                  </a:cubicBezTo>
                  <a:cubicBezTo>
                    <a:pt x="237" y="40"/>
                    <a:pt x="237" y="45"/>
                    <a:pt x="240" y="48"/>
                  </a:cubicBezTo>
                  <a:cubicBezTo>
                    <a:pt x="242" y="50"/>
                    <a:pt x="244" y="49"/>
                    <a:pt x="246" y="49"/>
                  </a:cubicBezTo>
                  <a:cubicBezTo>
                    <a:pt x="247" y="49"/>
                    <a:pt x="247" y="49"/>
                    <a:pt x="248" y="49"/>
                  </a:cubicBezTo>
                  <a:cubicBezTo>
                    <a:pt x="248" y="49"/>
                    <a:pt x="248" y="49"/>
                    <a:pt x="248" y="49"/>
                  </a:cubicBezTo>
                  <a:cubicBezTo>
                    <a:pt x="247" y="53"/>
                    <a:pt x="247" y="56"/>
                    <a:pt x="246" y="60"/>
                  </a:cubicBezTo>
                  <a:cubicBezTo>
                    <a:pt x="245" y="63"/>
                    <a:pt x="245" y="67"/>
                    <a:pt x="242" y="67"/>
                  </a:cubicBezTo>
                  <a:cubicBezTo>
                    <a:pt x="240" y="67"/>
                    <a:pt x="239" y="65"/>
                    <a:pt x="238" y="65"/>
                  </a:cubicBezTo>
                  <a:cubicBezTo>
                    <a:pt x="236" y="64"/>
                    <a:pt x="234" y="64"/>
                    <a:pt x="232" y="63"/>
                  </a:cubicBezTo>
                  <a:cubicBezTo>
                    <a:pt x="228" y="62"/>
                    <a:pt x="226" y="61"/>
                    <a:pt x="222" y="61"/>
                  </a:cubicBezTo>
                  <a:cubicBezTo>
                    <a:pt x="221" y="61"/>
                    <a:pt x="221" y="64"/>
                    <a:pt x="220" y="65"/>
                  </a:cubicBezTo>
                  <a:cubicBezTo>
                    <a:pt x="220" y="66"/>
                    <a:pt x="219" y="66"/>
                    <a:pt x="219" y="67"/>
                  </a:cubicBezTo>
                  <a:cubicBezTo>
                    <a:pt x="218" y="69"/>
                    <a:pt x="217" y="71"/>
                    <a:pt x="216" y="73"/>
                  </a:cubicBezTo>
                  <a:cubicBezTo>
                    <a:pt x="216" y="74"/>
                    <a:pt x="216" y="75"/>
                    <a:pt x="216" y="77"/>
                  </a:cubicBezTo>
                  <a:cubicBezTo>
                    <a:pt x="216" y="80"/>
                    <a:pt x="214" y="82"/>
                    <a:pt x="213" y="85"/>
                  </a:cubicBezTo>
                  <a:cubicBezTo>
                    <a:pt x="210" y="94"/>
                    <a:pt x="207" y="98"/>
                    <a:pt x="203" y="106"/>
                  </a:cubicBezTo>
                  <a:cubicBezTo>
                    <a:pt x="201" y="109"/>
                    <a:pt x="201" y="112"/>
                    <a:pt x="197" y="114"/>
                  </a:cubicBezTo>
                  <a:cubicBezTo>
                    <a:pt x="196" y="114"/>
                    <a:pt x="194" y="113"/>
                    <a:pt x="193" y="114"/>
                  </a:cubicBezTo>
                  <a:cubicBezTo>
                    <a:pt x="192" y="114"/>
                    <a:pt x="193" y="116"/>
                    <a:pt x="192" y="117"/>
                  </a:cubicBezTo>
                  <a:cubicBezTo>
                    <a:pt x="192" y="120"/>
                    <a:pt x="191" y="121"/>
                    <a:pt x="190" y="123"/>
                  </a:cubicBezTo>
                  <a:cubicBezTo>
                    <a:pt x="188" y="127"/>
                    <a:pt x="186" y="129"/>
                    <a:pt x="184" y="133"/>
                  </a:cubicBezTo>
                  <a:cubicBezTo>
                    <a:pt x="181" y="137"/>
                    <a:pt x="179" y="141"/>
                    <a:pt x="174" y="141"/>
                  </a:cubicBezTo>
                  <a:cubicBezTo>
                    <a:pt x="171" y="141"/>
                    <a:pt x="169" y="140"/>
                    <a:pt x="166" y="140"/>
                  </a:cubicBezTo>
                  <a:cubicBezTo>
                    <a:pt x="163" y="149"/>
                    <a:pt x="157" y="153"/>
                    <a:pt x="154" y="162"/>
                  </a:cubicBezTo>
                  <a:cubicBezTo>
                    <a:pt x="152" y="167"/>
                    <a:pt x="152" y="170"/>
                    <a:pt x="149" y="174"/>
                  </a:cubicBezTo>
                  <a:cubicBezTo>
                    <a:pt x="145" y="182"/>
                    <a:pt x="142" y="186"/>
                    <a:pt x="138" y="194"/>
                  </a:cubicBezTo>
                  <a:cubicBezTo>
                    <a:pt x="136" y="199"/>
                    <a:pt x="134" y="201"/>
                    <a:pt x="134" y="206"/>
                  </a:cubicBezTo>
                  <a:cubicBezTo>
                    <a:pt x="134" y="208"/>
                    <a:pt x="135" y="210"/>
                    <a:pt x="135" y="212"/>
                  </a:cubicBezTo>
                  <a:cubicBezTo>
                    <a:pt x="136" y="216"/>
                    <a:pt x="136" y="218"/>
                    <a:pt x="136" y="222"/>
                  </a:cubicBezTo>
                  <a:cubicBezTo>
                    <a:pt x="137" y="225"/>
                    <a:pt x="138" y="227"/>
                    <a:pt x="138" y="230"/>
                  </a:cubicBezTo>
                  <a:cubicBezTo>
                    <a:pt x="138" y="237"/>
                    <a:pt x="138" y="237"/>
                    <a:pt x="138" y="237"/>
                  </a:cubicBezTo>
                  <a:cubicBezTo>
                    <a:pt x="135" y="237"/>
                    <a:pt x="133" y="237"/>
                    <a:pt x="131" y="238"/>
                  </a:cubicBezTo>
                  <a:cubicBezTo>
                    <a:pt x="128" y="238"/>
                    <a:pt x="128" y="238"/>
                    <a:pt x="128" y="238"/>
                  </a:cubicBezTo>
                  <a:cubicBezTo>
                    <a:pt x="124" y="239"/>
                    <a:pt x="122" y="240"/>
                    <a:pt x="118" y="241"/>
                  </a:cubicBezTo>
                  <a:cubicBezTo>
                    <a:pt x="115" y="243"/>
                    <a:pt x="113" y="246"/>
                    <a:pt x="109" y="247"/>
                  </a:cubicBezTo>
                  <a:cubicBezTo>
                    <a:pt x="103" y="249"/>
                    <a:pt x="99" y="249"/>
                    <a:pt x="93" y="251"/>
                  </a:cubicBezTo>
                  <a:cubicBezTo>
                    <a:pt x="88" y="253"/>
                    <a:pt x="85" y="255"/>
                    <a:pt x="80" y="255"/>
                  </a:cubicBezTo>
                  <a:cubicBezTo>
                    <a:pt x="80" y="257"/>
                    <a:pt x="79" y="258"/>
                    <a:pt x="79" y="260"/>
                  </a:cubicBezTo>
                  <a:cubicBezTo>
                    <a:pt x="79" y="272"/>
                    <a:pt x="79" y="272"/>
                    <a:pt x="79" y="272"/>
                  </a:cubicBezTo>
                  <a:cubicBezTo>
                    <a:pt x="76" y="271"/>
                    <a:pt x="74" y="271"/>
                    <a:pt x="71" y="270"/>
                  </a:cubicBezTo>
                  <a:cubicBezTo>
                    <a:pt x="69" y="269"/>
                    <a:pt x="69" y="268"/>
                    <a:pt x="67" y="267"/>
                  </a:cubicBezTo>
                  <a:cubicBezTo>
                    <a:pt x="64" y="265"/>
                    <a:pt x="61" y="264"/>
                    <a:pt x="57" y="262"/>
                  </a:cubicBezTo>
                  <a:cubicBezTo>
                    <a:pt x="53" y="260"/>
                    <a:pt x="50" y="259"/>
                    <a:pt x="48" y="256"/>
                  </a:cubicBezTo>
                  <a:cubicBezTo>
                    <a:pt x="46" y="252"/>
                    <a:pt x="46" y="248"/>
                    <a:pt x="43" y="246"/>
                  </a:cubicBezTo>
                  <a:cubicBezTo>
                    <a:pt x="42" y="245"/>
                    <a:pt x="39" y="246"/>
                    <a:pt x="38" y="246"/>
                  </a:cubicBezTo>
                  <a:cubicBezTo>
                    <a:pt x="38" y="246"/>
                    <a:pt x="38" y="246"/>
                    <a:pt x="38" y="246"/>
                  </a:cubicBezTo>
                  <a:cubicBezTo>
                    <a:pt x="36" y="245"/>
                    <a:pt x="34" y="245"/>
                    <a:pt x="31" y="245"/>
                  </a:cubicBezTo>
                  <a:cubicBezTo>
                    <a:pt x="26" y="243"/>
                    <a:pt x="23" y="240"/>
                    <a:pt x="18" y="235"/>
                  </a:cubicBezTo>
                  <a:cubicBezTo>
                    <a:pt x="18" y="235"/>
                    <a:pt x="18" y="234"/>
                    <a:pt x="17" y="233"/>
                  </a:cubicBezTo>
                  <a:cubicBezTo>
                    <a:pt x="17" y="233"/>
                    <a:pt x="16" y="233"/>
                    <a:pt x="15" y="232"/>
                  </a:cubicBezTo>
                  <a:cubicBezTo>
                    <a:pt x="13" y="230"/>
                    <a:pt x="12" y="228"/>
                    <a:pt x="11" y="225"/>
                  </a:cubicBezTo>
                  <a:cubicBezTo>
                    <a:pt x="10" y="223"/>
                    <a:pt x="10" y="222"/>
                    <a:pt x="10" y="221"/>
                  </a:cubicBezTo>
                  <a:cubicBezTo>
                    <a:pt x="9" y="218"/>
                    <a:pt x="7" y="216"/>
                    <a:pt x="6" y="213"/>
                  </a:cubicBezTo>
                  <a:cubicBezTo>
                    <a:pt x="3" y="206"/>
                    <a:pt x="3" y="197"/>
                    <a:pt x="0" y="190"/>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5" name="Freeform 27">
              <a:extLst>
                <a:ext uri="{FF2B5EF4-FFF2-40B4-BE49-F238E27FC236}">
                  <a16:creationId xmlns:a16="http://schemas.microsoft.com/office/drawing/2014/main" id="{E7CD6BE3-6FC9-7F44-9C64-CB82F4A8FDA7}"/>
                </a:ext>
              </a:extLst>
            </p:cNvPr>
            <p:cNvSpPr>
              <a:spLocks/>
            </p:cNvSpPr>
            <p:nvPr/>
          </p:nvSpPr>
          <p:spPr bwMode="auto">
            <a:xfrm>
              <a:off x="5695950" y="2106613"/>
              <a:ext cx="120650" cy="268288"/>
            </a:xfrm>
            <a:custGeom>
              <a:avLst/>
              <a:gdLst/>
              <a:ahLst/>
              <a:cxnLst>
                <a:cxn ang="0">
                  <a:pos x="11" y="131"/>
                </a:cxn>
                <a:cxn ang="0">
                  <a:pos x="12" y="141"/>
                </a:cxn>
                <a:cxn ang="0">
                  <a:pos x="12" y="146"/>
                </a:cxn>
                <a:cxn ang="0">
                  <a:pos x="12" y="146"/>
                </a:cxn>
                <a:cxn ang="0">
                  <a:pos x="22" y="150"/>
                </a:cxn>
                <a:cxn ang="0">
                  <a:pos x="37" y="154"/>
                </a:cxn>
                <a:cxn ang="0">
                  <a:pos x="45" y="156"/>
                </a:cxn>
                <a:cxn ang="0">
                  <a:pos x="46" y="167"/>
                </a:cxn>
                <a:cxn ang="0">
                  <a:pos x="48" y="174"/>
                </a:cxn>
                <a:cxn ang="0">
                  <a:pos x="53" y="169"/>
                </a:cxn>
                <a:cxn ang="0">
                  <a:pos x="58" y="151"/>
                </a:cxn>
                <a:cxn ang="0">
                  <a:pos x="64" y="136"/>
                </a:cxn>
                <a:cxn ang="0">
                  <a:pos x="66" y="120"/>
                </a:cxn>
                <a:cxn ang="0">
                  <a:pos x="68" y="114"/>
                </a:cxn>
                <a:cxn ang="0">
                  <a:pos x="69" y="103"/>
                </a:cxn>
                <a:cxn ang="0">
                  <a:pos x="78" y="67"/>
                </a:cxn>
                <a:cxn ang="0">
                  <a:pos x="77" y="62"/>
                </a:cxn>
                <a:cxn ang="0">
                  <a:pos x="77" y="60"/>
                </a:cxn>
                <a:cxn ang="0">
                  <a:pos x="75" y="59"/>
                </a:cxn>
                <a:cxn ang="0">
                  <a:pos x="68" y="58"/>
                </a:cxn>
                <a:cxn ang="0">
                  <a:pos x="58" y="57"/>
                </a:cxn>
                <a:cxn ang="0">
                  <a:pos x="58" y="54"/>
                </a:cxn>
                <a:cxn ang="0">
                  <a:pos x="60" y="35"/>
                </a:cxn>
                <a:cxn ang="0">
                  <a:pos x="64" y="27"/>
                </a:cxn>
                <a:cxn ang="0">
                  <a:pos x="66" y="19"/>
                </a:cxn>
                <a:cxn ang="0">
                  <a:pos x="73" y="9"/>
                </a:cxn>
                <a:cxn ang="0">
                  <a:pos x="75" y="6"/>
                </a:cxn>
                <a:cxn ang="0">
                  <a:pos x="75" y="6"/>
                </a:cxn>
                <a:cxn ang="0">
                  <a:pos x="56" y="8"/>
                </a:cxn>
                <a:cxn ang="0">
                  <a:pos x="47" y="9"/>
                </a:cxn>
                <a:cxn ang="0">
                  <a:pos x="31" y="7"/>
                </a:cxn>
                <a:cxn ang="0">
                  <a:pos x="12" y="0"/>
                </a:cxn>
                <a:cxn ang="0">
                  <a:pos x="12" y="0"/>
                </a:cxn>
                <a:cxn ang="0">
                  <a:pos x="6" y="20"/>
                </a:cxn>
                <a:cxn ang="0">
                  <a:pos x="0" y="35"/>
                </a:cxn>
                <a:cxn ang="0">
                  <a:pos x="4" y="46"/>
                </a:cxn>
                <a:cxn ang="0">
                  <a:pos x="3" y="54"/>
                </a:cxn>
                <a:cxn ang="0">
                  <a:pos x="1" y="58"/>
                </a:cxn>
                <a:cxn ang="0">
                  <a:pos x="3" y="60"/>
                </a:cxn>
                <a:cxn ang="0">
                  <a:pos x="8" y="65"/>
                </a:cxn>
                <a:cxn ang="0">
                  <a:pos x="15" y="69"/>
                </a:cxn>
                <a:cxn ang="0">
                  <a:pos x="23" y="75"/>
                </a:cxn>
                <a:cxn ang="0">
                  <a:pos x="30" y="80"/>
                </a:cxn>
                <a:cxn ang="0">
                  <a:pos x="29" y="85"/>
                </a:cxn>
                <a:cxn ang="0">
                  <a:pos x="26" y="95"/>
                </a:cxn>
                <a:cxn ang="0">
                  <a:pos x="16" y="119"/>
                </a:cxn>
                <a:cxn ang="0">
                  <a:pos x="12" y="126"/>
                </a:cxn>
                <a:cxn ang="0">
                  <a:pos x="11" y="131"/>
                </a:cxn>
              </a:cxnLst>
              <a:rect l="0" t="0" r="r" b="b"/>
              <a:pathLst>
                <a:path w="78" h="174">
                  <a:moveTo>
                    <a:pt x="11" y="131"/>
                  </a:moveTo>
                  <a:cubicBezTo>
                    <a:pt x="12" y="141"/>
                    <a:pt x="12" y="141"/>
                    <a:pt x="12" y="141"/>
                  </a:cubicBezTo>
                  <a:cubicBezTo>
                    <a:pt x="12" y="146"/>
                    <a:pt x="12" y="146"/>
                    <a:pt x="12" y="146"/>
                  </a:cubicBezTo>
                  <a:cubicBezTo>
                    <a:pt x="12" y="146"/>
                    <a:pt x="12" y="146"/>
                    <a:pt x="12" y="146"/>
                  </a:cubicBezTo>
                  <a:cubicBezTo>
                    <a:pt x="16" y="146"/>
                    <a:pt x="18" y="148"/>
                    <a:pt x="22" y="150"/>
                  </a:cubicBezTo>
                  <a:cubicBezTo>
                    <a:pt x="28" y="152"/>
                    <a:pt x="31" y="153"/>
                    <a:pt x="37" y="154"/>
                  </a:cubicBezTo>
                  <a:cubicBezTo>
                    <a:pt x="40" y="155"/>
                    <a:pt x="43" y="155"/>
                    <a:pt x="45" y="156"/>
                  </a:cubicBezTo>
                  <a:cubicBezTo>
                    <a:pt x="48" y="159"/>
                    <a:pt x="46" y="163"/>
                    <a:pt x="46" y="167"/>
                  </a:cubicBezTo>
                  <a:cubicBezTo>
                    <a:pt x="47" y="170"/>
                    <a:pt x="48" y="171"/>
                    <a:pt x="48" y="174"/>
                  </a:cubicBezTo>
                  <a:cubicBezTo>
                    <a:pt x="50" y="172"/>
                    <a:pt x="52" y="171"/>
                    <a:pt x="53" y="169"/>
                  </a:cubicBezTo>
                  <a:cubicBezTo>
                    <a:pt x="56" y="162"/>
                    <a:pt x="56" y="158"/>
                    <a:pt x="58" y="151"/>
                  </a:cubicBezTo>
                  <a:cubicBezTo>
                    <a:pt x="60" y="145"/>
                    <a:pt x="63" y="142"/>
                    <a:pt x="64" y="136"/>
                  </a:cubicBezTo>
                  <a:cubicBezTo>
                    <a:pt x="66" y="130"/>
                    <a:pt x="65" y="126"/>
                    <a:pt x="66" y="120"/>
                  </a:cubicBezTo>
                  <a:cubicBezTo>
                    <a:pt x="66" y="118"/>
                    <a:pt x="67" y="117"/>
                    <a:pt x="68" y="114"/>
                  </a:cubicBezTo>
                  <a:cubicBezTo>
                    <a:pt x="69" y="110"/>
                    <a:pt x="69" y="107"/>
                    <a:pt x="69" y="103"/>
                  </a:cubicBezTo>
                  <a:cubicBezTo>
                    <a:pt x="70" y="88"/>
                    <a:pt x="78" y="81"/>
                    <a:pt x="78" y="67"/>
                  </a:cubicBezTo>
                  <a:cubicBezTo>
                    <a:pt x="78" y="65"/>
                    <a:pt x="78" y="64"/>
                    <a:pt x="77" y="62"/>
                  </a:cubicBezTo>
                  <a:cubicBezTo>
                    <a:pt x="77" y="62"/>
                    <a:pt x="78" y="61"/>
                    <a:pt x="77" y="60"/>
                  </a:cubicBezTo>
                  <a:cubicBezTo>
                    <a:pt x="77" y="60"/>
                    <a:pt x="76" y="60"/>
                    <a:pt x="75" y="59"/>
                  </a:cubicBezTo>
                  <a:cubicBezTo>
                    <a:pt x="73" y="58"/>
                    <a:pt x="71" y="58"/>
                    <a:pt x="68" y="58"/>
                  </a:cubicBezTo>
                  <a:cubicBezTo>
                    <a:pt x="64" y="58"/>
                    <a:pt x="62" y="58"/>
                    <a:pt x="58" y="57"/>
                  </a:cubicBezTo>
                  <a:cubicBezTo>
                    <a:pt x="58" y="56"/>
                    <a:pt x="58" y="55"/>
                    <a:pt x="58" y="54"/>
                  </a:cubicBezTo>
                  <a:cubicBezTo>
                    <a:pt x="58" y="46"/>
                    <a:pt x="58" y="41"/>
                    <a:pt x="60" y="35"/>
                  </a:cubicBezTo>
                  <a:cubicBezTo>
                    <a:pt x="62" y="32"/>
                    <a:pt x="63" y="30"/>
                    <a:pt x="64" y="27"/>
                  </a:cubicBezTo>
                  <a:cubicBezTo>
                    <a:pt x="65" y="24"/>
                    <a:pt x="65" y="22"/>
                    <a:pt x="66" y="19"/>
                  </a:cubicBezTo>
                  <a:cubicBezTo>
                    <a:pt x="68" y="15"/>
                    <a:pt x="70" y="13"/>
                    <a:pt x="73" y="9"/>
                  </a:cubicBezTo>
                  <a:cubicBezTo>
                    <a:pt x="73" y="8"/>
                    <a:pt x="74" y="7"/>
                    <a:pt x="75" y="6"/>
                  </a:cubicBezTo>
                  <a:cubicBezTo>
                    <a:pt x="75" y="6"/>
                    <a:pt x="75" y="6"/>
                    <a:pt x="75" y="6"/>
                  </a:cubicBezTo>
                  <a:cubicBezTo>
                    <a:pt x="68" y="7"/>
                    <a:pt x="64" y="7"/>
                    <a:pt x="56" y="8"/>
                  </a:cubicBezTo>
                  <a:cubicBezTo>
                    <a:pt x="53" y="8"/>
                    <a:pt x="51" y="9"/>
                    <a:pt x="47" y="9"/>
                  </a:cubicBezTo>
                  <a:cubicBezTo>
                    <a:pt x="41" y="9"/>
                    <a:pt x="37" y="8"/>
                    <a:pt x="31" y="7"/>
                  </a:cubicBezTo>
                  <a:cubicBezTo>
                    <a:pt x="24" y="6"/>
                    <a:pt x="16" y="6"/>
                    <a:pt x="12" y="0"/>
                  </a:cubicBezTo>
                  <a:cubicBezTo>
                    <a:pt x="12" y="0"/>
                    <a:pt x="12" y="0"/>
                    <a:pt x="12" y="0"/>
                  </a:cubicBezTo>
                  <a:cubicBezTo>
                    <a:pt x="10" y="8"/>
                    <a:pt x="9" y="12"/>
                    <a:pt x="6" y="20"/>
                  </a:cubicBezTo>
                  <a:cubicBezTo>
                    <a:pt x="4" y="25"/>
                    <a:pt x="0" y="29"/>
                    <a:pt x="0" y="35"/>
                  </a:cubicBezTo>
                  <a:cubicBezTo>
                    <a:pt x="0" y="39"/>
                    <a:pt x="4" y="41"/>
                    <a:pt x="4" y="46"/>
                  </a:cubicBezTo>
                  <a:cubicBezTo>
                    <a:pt x="4" y="49"/>
                    <a:pt x="4" y="51"/>
                    <a:pt x="3" y="54"/>
                  </a:cubicBezTo>
                  <a:cubicBezTo>
                    <a:pt x="3" y="56"/>
                    <a:pt x="1" y="57"/>
                    <a:pt x="1" y="58"/>
                  </a:cubicBezTo>
                  <a:cubicBezTo>
                    <a:pt x="1" y="59"/>
                    <a:pt x="3" y="59"/>
                    <a:pt x="3" y="60"/>
                  </a:cubicBezTo>
                  <a:cubicBezTo>
                    <a:pt x="4" y="63"/>
                    <a:pt x="6" y="64"/>
                    <a:pt x="8" y="65"/>
                  </a:cubicBezTo>
                  <a:cubicBezTo>
                    <a:pt x="11" y="67"/>
                    <a:pt x="13" y="68"/>
                    <a:pt x="15" y="69"/>
                  </a:cubicBezTo>
                  <a:cubicBezTo>
                    <a:pt x="19" y="71"/>
                    <a:pt x="20" y="73"/>
                    <a:pt x="23" y="75"/>
                  </a:cubicBezTo>
                  <a:cubicBezTo>
                    <a:pt x="26" y="76"/>
                    <a:pt x="30" y="76"/>
                    <a:pt x="30" y="80"/>
                  </a:cubicBezTo>
                  <a:cubicBezTo>
                    <a:pt x="30" y="82"/>
                    <a:pt x="29" y="83"/>
                    <a:pt x="29" y="85"/>
                  </a:cubicBezTo>
                  <a:cubicBezTo>
                    <a:pt x="28" y="89"/>
                    <a:pt x="27" y="91"/>
                    <a:pt x="26" y="95"/>
                  </a:cubicBezTo>
                  <a:cubicBezTo>
                    <a:pt x="23" y="104"/>
                    <a:pt x="21" y="110"/>
                    <a:pt x="16" y="119"/>
                  </a:cubicBezTo>
                  <a:cubicBezTo>
                    <a:pt x="15" y="122"/>
                    <a:pt x="13" y="123"/>
                    <a:pt x="12" y="126"/>
                  </a:cubicBezTo>
                  <a:cubicBezTo>
                    <a:pt x="11" y="129"/>
                    <a:pt x="11" y="129"/>
                    <a:pt x="11" y="131"/>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6" name="Freeform 28">
              <a:extLst>
                <a:ext uri="{FF2B5EF4-FFF2-40B4-BE49-F238E27FC236}">
                  <a16:creationId xmlns:a16="http://schemas.microsoft.com/office/drawing/2014/main" id="{D5AF461D-10B9-354A-B8AA-057C072BDD10}"/>
                </a:ext>
              </a:extLst>
            </p:cNvPr>
            <p:cNvSpPr>
              <a:spLocks/>
            </p:cNvSpPr>
            <p:nvPr/>
          </p:nvSpPr>
          <p:spPr bwMode="auto">
            <a:xfrm>
              <a:off x="5237163" y="2057400"/>
              <a:ext cx="504825" cy="382588"/>
            </a:xfrm>
            <a:custGeom>
              <a:avLst/>
              <a:gdLst/>
              <a:ahLst/>
              <a:cxnLst>
                <a:cxn ang="0">
                  <a:pos x="94" y="229"/>
                </a:cxn>
                <a:cxn ang="0">
                  <a:pos x="287" y="168"/>
                </a:cxn>
                <a:cxn ang="0">
                  <a:pos x="308" y="162"/>
                </a:cxn>
                <a:cxn ang="0">
                  <a:pos x="309" y="157"/>
                </a:cxn>
                <a:cxn ang="0">
                  <a:pos x="313" y="150"/>
                </a:cxn>
                <a:cxn ang="0">
                  <a:pos x="323" y="126"/>
                </a:cxn>
                <a:cxn ang="0">
                  <a:pos x="326" y="116"/>
                </a:cxn>
                <a:cxn ang="0">
                  <a:pos x="327" y="111"/>
                </a:cxn>
                <a:cxn ang="0">
                  <a:pos x="320" y="106"/>
                </a:cxn>
                <a:cxn ang="0">
                  <a:pos x="312" y="100"/>
                </a:cxn>
                <a:cxn ang="0">
                  <a:pos x="305" y="96"/>
                </a:cxn>
                <a:cxn ang="0">
                  <a:pos x="300" y="91"/>
                </a:cxn>
                <a:cxn ang="0">
                  <a:pos x="298" y="89"/>
                </a:cxn>
                <a:cxn ang="0">
                  <a:pos x="300" y="85"/>
                </a:cxn>
                <a:cxn ang="0">
                  <a:pos x="301" y="77"/>
                </a:cxn>
                <a:cxn ang="0">
                  <a:pos x="297" y="66"/>
                </a:cxn>
                <a:cxn ang="0">
                  <a:pos x="303" y="51"/>
                </a:cxn>
                <a:cxn ang="0">
                  <a:pos x="309" y="31"/>
                </a:cxn>
                <a:cxn ang="0">
                  <a:pos x="309" y="31"/>
                </a:cxn>
                <a:cxn ang="0">
                  <a:pos x="292" y="26"/>
                </a:cxn>
                <a:cxn ang="0">
                  <a:pos x="287" y="16"/>
                </a:cxn>
                <a:cxn ang="0">
                  <a:pos x="282" y="10"/>
                </a:cxn>
                <a:cxn ang="0">
                  <a:pos x="279" y="5"/>
                </a:cxn>
                <a:cxn ang="0">
                  <a:pos x="269" y="2"/>
                </a:cxn>
                <a:cxn ang="0">
                  <a:pos x="263" y="0"/>
                </a:cxn>
                <a:cxn ang="0">
                  <a:pos x="12" y="77"/>
                </a:cxn>
                <a:cxn ang="0">
                  <a:pos x="12" y="77"/>
                </a:cxn>
                <a:cxn ang="0">
                  <a:pos x="0" y="85"/>
                </a:cxn>
                <a:cxn ang="0">
                  <a:pos x="0" y="85"/>
                </a:cxn>
                <a:cxn ang="0">
                  <a:pos x="19" y="173"/>
                </a:cxn>
                <a:cxn ang="0">
                  <a:pos x="19" y="173"/>
                </a:cxn>
                <a:cxn ang="0">
                  <a:pos x="37" y="247"/>
                </a:cxn>
                <a:cxn ang="0">
                  <a:pos x="94" y="229"/>
                </a:cxn>
              </a:cxnLst>
              <a:rect l="0" t="0" r="r" b="b"/>
              <a:pathLst>
                <a:path w="327" h="247">
                  <a:moveTo>
                    <a:pt x="94" y="229"/>
                  </a:moveTo>
                  <a:cubicBezTo>
                    <a:pt x="287" y="168"/>
                    <a:pt x="287" y="168"/>
                    <a:pt x="287" y="168"/>
                  </a:cubicBezTo>
                  <a:cubicBezTo>
                    <a:pt x="308" y="162"/>
                    <a:pt x="308" y="162"/>
                    <a:pt x="308" y="162"/>
                  </a:cubicBezTo>
                  <a:cubicBezTo>
                    <a:pt x="308" y="160"/>
                    <a:pt x="308" y="160"/>
                    <a:pt x="309" y="157"/>
                  </a:cubicBezTo>
                  <a:cubicBezTo>
                    <a:pt x="310" y="154"/>
                    <a:pt x="312" y="153"/>
                    <a:pt x="313" y="150"/>
                  </a:cubicBezTo>
                  <a:cubicBezTo>
                    <a:pt x="318" y="141"/>
                    <a:pt x="320" y="135"/>
                    <a:pt x="323" y="126"/>
                  </a:cubicBezTo>
                  <a:cubicBezTo>
                    <a:pt x="324" y="122"/>
                    <a:pt x="325" y="120"/>
                    <a:pt x="326" y="116"/>
                  </a:cubicBezTo>
                  <a:cubicBezTo>
                    <a:pt x="326" y="114"/>
                    <a:pt x="327" y="113"/>
                    <a:pt x="327" y="111"/>
                  </a:cubicBezTo>
                  <a:cubicBezTo>
                    <a:pt x="327" y="107"/>
                    <a:pt x="323" y="107"/>
                    <a:pt x="320" y="106"/>
                  </a:cubicBezTo>
                  <a:cubicBezTo>
                    <a:pt x="317" y="104"/>
                    <a:pt x="316" y="102"/>
                    <a:pt x="312" y="100"/>
                  </a:cubicBezTo>
                  <a:cubicBezTo>
                    <a:pt x="310" y="99"/>
                    <a:pt x="308" y="98"/>
                    <a:pt x="305" y="96"/>
                  </a:cubicBezTo>
                  <a:cubicBezTo>
                    <a:pt x="303" y="95"/>
                    <a:pt x="301" y="94"/>
                    <a:pt x="300" y="91"/>
                  </a:cubicBezTo>
                  <a:cubicBezTo>
                    <a:pt x="300" y="90"/>
                    <a:pt x="298" y="90"/>
                    <a:pt x="298" y="89"/>
                  </a:cubicBezTo>
                  <a:cubicBezTo>
                    <a:pt x="298" y="88"/>
                    <a:pt x="300" y="87"/>
                    <a:pt x="300" y="85"/>
                  </a:cubicBezTo>
                  <a:cubicBezTo>
                    <a:pt x="301" y="82"/>
                    <a:pt x="301" y="80"/>
                    <a:pt x="301" y="77"/>
                  </a:cubicBezTo>
                  <a:cubicBezTo>
                    <a:pt x="301" y="72"/>
                    <a:pt x="297" y="70"/>
                    <a:pt x="297" y="66"/>
                  </a:cubicBezTo>
                  <a:cubicBezTo>
                    <a:pt x="297" y="60"/>
                    <a:pt x="301" y="56"/>
                    <a:pt x="303" y="51"/>
                  </a:cubicBezTo>
                  <a:cubicBezTo>
                    <a:pt x="306" y="43"/>
                    <a:pt x="307" y="39"/>
                    <a:pt x="309" y="31"/>
                  </a:cubicBezTo>
                  <a:cubicBezTo>
                    <a:pt x="309" y="31"/>
                    <a:pt x="309" y="31"/>
                    <a:pt x="309" y="31"/>
                  </a:cubicBezTo>
                  <a:cubicBezTo>
                    <a:pt x="303" y="29"/>
                    <a:pt x="297" y="30"/>
                    <a:pt x="292" y="26"/>
                  </a:cubicBezTo>
                  <a:cubicBezTo>
                    <a:pt x="289" y="23"/>
                    <a:pt x="289" y="20"/>
                    <a:pt x="287" y="16"/>
                  </a:cubicBezTo>
                  <a:cubicBezTo>
                    <a:pt x="286" y="14"/>
                    <a:pt x="284" y="13"/>
                    <a:pt x="282" y="10"/>
                  </a:cubicBezTo>
                  <a:cubicBezTo>
                    <a:pt x="281" y="8"/>
                    <a:pt x="281" y="6"/>
                    <a:pt x="279" y="5"/>
                  </a:cubicBezTo>
                  <a:cubicBezTo>
                    <a:pt x="275" y="3"/>
                    <a:pt x="273" y="3"/>
                    <a:pt x="269" y="2"/>
                  </a:cubicBezTo>
                  <a:cubicBezTo>
                    <a:pt x="267" y="1"/>
                    <a:pt x="266" y="0"/>
                    <a:pt x="263" y="0"/>
                  </a:cubicBezTo>
                  <a:cubicBezTo>
                    <a:pt x="188" y="26"/>
                    <a:pt x="104" y="52"/>
                    <a:pt x="12" y="77"/>
                  </a:cubicBezTo>
                  <a:cubicBezTo>
                    <a:pt x="12" y="77"/>
                    <a:pt x="12" y="77"/>
                    <a:pt x="12" y="77"/>
                  </a:cubicBezTo>
                  <a:cubicBezTo>
                    <a:pt x="8" y="80"/>
                    <a:pt x="4" y="82"/>
                    <a:pt x="0" y="85"/>
                  </a:cubicBezTo>
                  <a:cubicBezTo>
                    <a:pt x="0" y="85"/>
                    <a:pt x="0" y="85"/>
                    <a:pt x="0" y="85"/>
                  </a:cubicBezTo>
                  <a:cubicBezTo>
                    <a:pt x="19" y="173"/>
                    <a:pt x="19" y="173"/>
                    <a:pt x="19" y="173"/>
                  </a:cubicBezTo>
                  <a:cubicBezTo>
                    <a:pt x="19" y="173"/>
                    <a:pt x="19" y="173"/>
                    <a:pt x="19" y="173"/>
                  </a:cubicBezTo>
                  <a:cubicBezTo>
                    <a:pt x="37" y="247"/>
                    <a:pt x="37" y="247"/>
                    <a:pt x="37" y="247"/>
                  </a:cubicBezTo>
                  <a:cubicBezTo>
                    <a:pt x="94" y="229"/>
                    <a:pt x="94" y="229"/>
                    <a:pt x="94" y="229"/>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37" name="Freeform 29">
              <a:extLst>
                <a:ext uri="{FF2B5EF4-FFF2-40B4-BE49-F238E27FC236}">
                  <a16:creationId xmlns:a16="http://schemas.microsoft.com/office/drawing/2014/main" id="{8382685D-FC80-42C3-0BA7-D5477500EA7C}"/>
                </a:ext>
              </a:extLst>
            </p:cNvPr>
            <p:cNvSpPr>
              <a:spLocks/>
            </p:cNvSpPr>
            <p:nvPr/>
          </p:nvSpPr>
          <p:spPr bwMode="auto">
            <a:xfrm>
              <a:off x="5781675" y="1825625"/>
              <a:ext cx="296863" cy="169863"/>
            </a:xfrm>
            <a:custGeom>
              <a:avLst/>
              <a:gdLst/>
              <a:ahLst/>
              <a:cxnLst>
                <a:cxn ang="0">
                  <a:pos x="93" y="80"/>
                </a:cxn>
                <a:cxn ang="0">
                  <a:pos x="102" y="77"/>
                </a:cxn>
                <a:cxn ang="0">
                  <a:pos x="106" y="77"/>
                </a:cxn>
                <a:cxn ang="0">
                  <a:pos x="116" y="73"/>
                </a:cxn>
                <a:cxn ang="0">
                  <a:pos x="118" y="75"/>
                </a:cxn>
                <a:cxn ang="0">
                  <a:pos x="121" y="79"/>
                </a:cxn>
                <a:cxn ang="0">
                  <a:pos x="130" y="85"/>
                </a:cxn>
                <a:cxn ang="0">
                  <a:pos x="136" y="98"/>
                </a:cxn>
                <a:cxn ang="0">
                  <a:pos x="136" y="98"/>
                </a:cxn>
                <a:cxn ang="0">
                  <a:pos x="148" y="92"/>
                </a:cxn>
                <a:cxn ang="0">
                  <a:pos x="151" y="85"/>
                </a:cxn>
                <a:cxn ang="0">
                  <a:pos x="156" y="77"/>
                </a:cxn>
                <a:cxn ang="0">
                  <a:pos x="163" y="84"/>
                </a:cxn>
                <a:cxn ang="0">
                  <a:pos x="173" y="73"/>
                </a:cxn>
                <a:cxn ang="0">
                  <a:pos x="181" y="68"/>
                </a:cxn>
                <a:cxn ang="0">
                  <a:pos x="185" y="62"/>
                </a:cxn>
                <a:cxn ang="0">
                  <a:pos x="189" y="58"/>
                </a:cxn>
                <a:cxn ang="0">
                  <a:pos x="193" y="47"/>
                </a:cxn>
                <a:cxn ang="0">
                  <a:pos x="182" y="39"/>
                </a:cxn>
                <a:cxn ang="0">
                  <a:pos x="169" y="33"/>
                </a:cxn>
                <a:cxn ang="0">
                  <a:pos x="175" y="45"/>
                </a:cxn>
                <a:cxn ang="0">
                  <a:pos x="177" y="45"/>
                </a:cxn>
                <a:cxn ang="0">
                  <a:pos x="179" y="52"/>
                </a:cxn>
                <a:cxn ang="0">
                  <a:pos x="177" y="61"/>
                </a:cxn>
                <a:cxn ang="0">
                  <a:pos x="169" y="64"/>
                </a:cxn>
                <a:cxn ang="0">
                  <a:pos x="158" y="67"/>
                </a:cxn>
                <a:cxn ang="0">
                  <a:pos x="150" y="62"/>
                </a:cxn>
                <a:cxn ang="0">
                  <a:pos x="145" y="57"/>
                </a:cxn>
                <a:cxn ang="0">
                  <a:pos x="140" y="47"/>
                </a:cxn>
                <a:cxn ang="0">
                  <a:pos x="136" y="42"/>
                </a:cxn>
                <a:cxn ang="0">
                  <a:pos x="134" y="41"/>
                </a:cxn>
                <a:cxn ang="0">
                  <a:pos x="128" y="41"/>
                </a:cxn>
                <a:cxn ang="0">
                  <a:pos x="120" y="26"/>
                </a:cxn>
                <a:cxn ang="0">
                  <a:pos x="121" y="17"/>
                </a:cxn>
                <a:cxn ang="0">
                  <a:pos x="127" y="8"/>
                </a:cxn>
                <a:cxn ang="0">
                  <a:pos x="115" y="2"/>
                </a:cxn>
                <a:cxn ang="0">
                  <a:pos x="112" y="0"/>
                </a:cxn>
                <a:cxn ang="0">
                  <a:pos x="112" y="0"/>
                </a:cxn>
                <a:cxn ang="0">
                  <a:pos x="102" y="10"/>
                </a:cxn>
                <a:cxn ang="0">
                  <a:pos x="95" y="21"/>
                </a:cxn>
                <a:cxn ang="0">
                  <a:pos x="43" y="42"/>
                </a:cxn>
                <a:cxn ang="0">
                  <a:pos x="43" y="42"/>
                </a:cxn>
                <a:cxn ang="0">
                  <a:pos x="0" y="55"/>
                </a:cxn>
                <a:cxn ang="0">
                  <a:pos x="0" y="55"/>
                </a:cxn>
                <a:cxn ang="0">
                  <a:pos x="1" y="67"/>
                </a:cxn>
                <a:cxn ang="0">
                  <a:pos x="3" y="83"/>
                </a:cxn>
                <a:cxn ang="0">
                  <a:pos x="3" y="92"/>
                </a:cxn>
                <a:cxn ang="0">
                  <a:pos x="5" y="104"/>
                </a:cxn>
                <a:cxn ang="0">
                  <a:pos x="7" y="110"/>
                </a:cxn>
                <a:cxn ang="0">
                  <a:pos x="7" y="110"/>
                </a:cxn>
                <a:cxn ang="0">
                  <a:pos x="93" y="80"/>
                </a:cxn>
              </a:cxnLst>
              <a:rect l="0" t="0" r="r" b="b"/>
              <a:pathLst>
                <a:path w="193" h="110">
                  <a:moveTo>
                    <a:pt x="93" y="80"/>
                  </a:moveTo>
                  <a:cubicBezTo>
                    <a:pt x="96" y="79"/>
                    <a:pt x="99" y="77"/>
                    <a:pt x="102" y="77"/>
                  </a:cubicBezTo>
                  <a:cubicBezTo>
                    <a:pt x="103" y="77"/>
                    <a:pt x="105" y="77"/>
                    <a:pt x="106" y="77"/>
                  </a:cubicBezTo>
                  <a:cubicBezTo>
                    <a:pt x="110" y="76"/>
                    <a:pt x="112" y="73"/>
                    <a:pt x="116" y="73"/>
                  </a:cubicBezTo>
                  <a:cubicBezTo>
                    <a:pt x="117" y="73"/>
                    <a:pt x="117" y="75"/>
                    <a:pt x="118" y="75"/>
                  </a:cubicBezTo>
                  <a:cubicBezTo>
                    <a:pt x="119" y="76"/>
                    <a:pt x="120" y="78"/>
                    <a:pt x="121" y="79"/>
                  </a:cubicBezTo>
                  <a:cubicBezTo>
                    <a:pt x="124" y="82"/>
                    <a:pt x="126" y="83"/>
                    <a:pt x="130" y="85"/>
                  </a:cubicBezTo>
                  <a:cubicBezTo>
                    <a:pt x="135" y="88"/>
                    <a:pt x="136" y="92"/>
                    <a:pt x="136" y="98"/>
                  </a:cubicBezTo>
                  <a:cubicBezTo>
                    <a:pt x="136" y="98"/>
                    <a:pt x="136" y="98"/>
                    <a:pt x="136" y="98"/>
                  </a:cubicBezTo>
                  <a:cubicBezTo>
                    <a:pt x="141" y="97"/>
                    <a:pt x="144" y="96"/>
                    <a:pt x="148" y="92"/>
                  </a:cubicBezTo>
                  <a:cubicBezTo>
                    <a:pt x="150" y="90"/>
                    <a:pt x="150" y="87"/>
                    <a:pt x="151" y="85"/>
                  </a:cubicBezTo>
                  <a:cubicBezTo>
                    <a:pt x="153" y="81"/>
                    <a:pt x="154" y="80"/>
                    <a:pt x="156" y="77"/>
                  </a:cubicBezTo>
                  <a:cubicBezTo>
                    <a:pt x="159" y="79"/>
                    <a:pt x="160" y="81"/>
                    <a:pt x="163" y="84"/>
                  </a:cubicBezTo>
                  <a:cubicBezTo>
                    <a:pt x="168" y="81"/>
                    <a:pt x="169" y="77"/>
                    <a:pt x="173" y="73"/>
                  </a:cubicBezTo>
                  <a:cubicBezTo>
                    <a:pt x="176" y="71"/>
                    <a:pt x="179" y="70"/>
                    <a:pt x="181" y="68"/>
                  </a:cubicBezTo>
                  <a:cubicBezTo>
                    <a:pt x="183" y="66"/>
                    <a:pt x="183" y="64"/>
                    <a:pt x="185" y="62"/>
                  </a:cubicBezTo>
                  <a:cubicBezTo>
                    <a:pt x="186" y="60"/>
                    <a:pt x="188" y="60"/>
                    <a:pt x="189" y="58"/>
                  </a:cubicBezTo>
                  <a:cubicBezTo>
                    <a:pt x="191" y="55"/>
                    <a:pt x="193" y="52"/>
                    <a:pt x="193" y="47"/>
                  </a:cubicBezTo>
                  <a:cubicBezTo>
                    <a:pt x="193" y="42"/>
                    <a:pt x="187" y="41"/>
                    <a:pt x="182" y="39"/>
                  </a:cubicBezTo>
                  <a:cubicBezTo>
                    <a:pt x="177" y="37"/>
                    <a:pt x="174" y="35"/>
                    <a:pt x="169" y="33"/>
                  </a:cubicBezTo>
                  <a:cubicBezTo>
                    <a:pt x="170" y="38"/>
                    <a:pt x="170" y="42"/>
                    <a:pt x="175" y="45"/>
                  </a:cubicBezTo>
                  <a:cubicBezTo>
                    <a:pt x="175" y="45"/>
                    <a:pt x="176" y="45"/>
                    <a:pt x="177" y="45"/>
                  </a:cubicBezTo>
                  <a:cubicBezTo>
                    <a:pt x="179" y="47"/>
                    <a:pt x="179" y="49"/>
                    <a:pt x="179" y="52"/>
                  </a:cubicBezTo>
                  <a:cubicBezTo>
                    <a:pt x="179" y="56"/>
                    <a:pt x="179" y="58"/>
                    <a:pt x="177" y="61"/>
                  </a:cubicBezTo>
                  <a:cubicBezTo>
                    <a:pt x="174" y="63"/>
                    <a:pt x="172" y="63"/>
                    <a:pt x="169" y="64"/>
                  </a:cubicBezTo>
                  <a:cubicBezTo>
                    <a:pt x="165" y="66"/>
                    <a:pt x="162" y="67"/>
                    <a:pt x="158" y="67"/>
                  </a:cubicBezTo>
                  <a:cubicBezTo>
                    <a:pt x="155" y="67"/>
                    <a:pt x="152" y="65"/>
                    <a:pt x="150" y="62"/>
                  </a:cubicBezTo>
                  <a:cubicBezTo>
                    <a:pt x="148" y="60"/>
                    <a:pt x="147" y="59"/>
                    <a:pt x="145" y="57"/>
                  </a:cubicBezTo>
                  <a:cubicBezTo>
                    <a:pt x="143" y="53"/>
                    <a:pt x="142" y="51"/>
                    <a:pt x="140" y="47"/>
                  </a:cubicBezTo>
                  <a:cubicBezTo>
                    <a:pt x="139" y="45"/>
                    <a:pt x="138" y="43"/>
                    <a:pt x="136" y="42"/>
                  </a:cubicBezTo>
                  <a:cubicBezTo>
                    <a:pt x="135" y="42"/>
                    <a:pt x="135" y="41"/>
                    <a:pt x="134" y="41"/>
                  </a:cubicBezTo>
                  <a:cubicBezTo>
                    <a:pt x="132" y="41"/>
                    <a:pt x="131" y="41"/>
                    <a:pt x="128" y="41"/>
                  </a:cubicBezTo>
                  <a:cubicBezTo>
                    <a:pt x="122" y="41"/>
                    <a:pt x="120" y="33"/>
                    <a:pt x="120" y="26"/>
                  </a:cubicBezTo>
                  <a:cubicBezTo>
                    <a:pt x="120" y="23"/>
                    <a:pt x="120" y="20"/>
                    <a:pt x="121" y="17"/>
                  </a:cubicBezTo>
                  <a:cubicBezTo>
                    <a:pt x="122" y="13"/>
                    <a:pt x="125" y="12"/>
                    <a:pt x="127" y="8"/>
                  </a:cubicBezTo>
                  <a:cubicBezTo>
                    <a:pt x="123" y="5"/>
                    <a:pt x="120" y="4"/>
                    <a:pt x="115" y="2"/>
                  </a:cubicBezTo>
                  <a:cubicBezTo>
                    <a:pt x="114" y="2"/>
                    <a:pt x="112" y="1"/>
                    <a:pt x="112" y="0"/>
                  </a:cubicBezTo>
                  <a:cubicBezTo>
                    <a:pt x="112" y="0"/>
                    <a:pt x="112" y="0"/>
                    <a:pt x="112" y="0"/>
                  </a:cubicBezTo>
                  <a:cubicBezTo>
                    <a:pt x="109" y="4"/>
                    <a:pt x="105" y="6"/>
                    <a:pt x="102" y="10"/>
                  </a:cubicBezTo>
                  <a:cubicBezTo>
                    <a:pt x="99" y="14"/>
                    <a:pt x="97" y="17"/>
                    <a:pt x="95" y="21"/>
                  </a:cubicBezTo>
                  <a:cubicBezTo>
                    <a:pt x="43" y="42"/>
                    <a:pt x="43" y="42"/>
                    <a:pt x="43" y="42"/>
                  </a:cubicBezTo>
                  <a:cubicBezTo>
                    <a:pt x="43" y="42"/>
                    <a:pt x="43" y="42"/>
                    <a:pt x="43" y="42"/>
                  </a:cubicBezTo>
                  <a:cubicBezTo>
                    <a:pt x="0" y="55"/>
                    <a:pt x="0" y="55"/>
                    <a:pt x="0" y="55"/>
                  </a:cubicBezTo>
                  <a:cubicBezTo>
                    <a:pt x="0" y="55"/>
                    <a:pt x="0" y="55"/>
                    <a:pt x="0" y="55"/>
                  </a:cubicBezTo>
                  <a:cubicBezTo>
                    <a:pt x="1" y="67"/>
                    <a:pt x="1" y="67"/>
                    <a:pt x="1" y="67"/>
                  </a:cubicBezTo>
                  <a:cubicBezTo>
                    <a:pt x="3" y="83"/>
                    <a:pt x="3" y="83"/>
                    <a:pt x="3" y="83"/>
                  </a:cubicBezTo>
                  <a:cubicBezTo>
                    <a:pt x="3" y="92"/>
                    <a:pt x="3" y="92"/>
                    <a:pt x="3" y="92"/>
                  </a:cubicBezTo>
                  <a:cubicBezTo>
                    <a:pt x="3" y="97"/>
                    <a:pt x="4" y="99"/>
                    <a:pt x="5" y="104"/>
                  </a:cubicBezTo>
                  <a:cubicBezTo>
                    <a:pt x="5" y="107"/>
                    <a:pt x="7" y="107"/>
                    <a:pt x="7" y="110"/>
                  </a:cubicBezTo>
                  <a:cubicBezTo>
                    <a:pt x="7" y="110"/>
                    <a:pt x="7" y="110"/>
                    <a:pt x="7" y="110"/>
                  </a:cubicBezTo>
                  <a:cubicBezTo>
                    <a:pt x="93" y="80"/>
                    <a:pt x="93" y="80"/>
                    <a:pt x="93" y="80"/>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44" name="Freeform 30">
              <a:extLst>
                <a:ext uri="{FF2B5EF4-FFF2-40B4-BE49-F238E27FC236}">
                  <a16:creationId xmlns:a16="http://schemas.microsoft.com/office/drawing/2014/main" id="{AD144224-BB30-51C3-3438-E9D48992B7A1}"/>
                </a:ext>
              </a:extLst>
            </p:cNvPr>
            <p:cNvSpPr>
              <a:spLocks/>
            </p:cNvSpPr>
            <p:nvPr/>
          </p:nvSpPr>
          <p:spPr bwMode="auto">
            <a:xfrm>
              <a:off x="5791200" y="1949450"/>
              <a:ext cx="157163" cy="152400"/>
            </a:xfrm>
            <a:custGeom>
              <a:avLst/>
              <a:gdLst/>
              <a:ahLst/>
              <a:cxnLst>
                <a:cxn ang="0">
                  <a:pos x="101" y="41"/>
                </a:cxn>
                <a:cxn ang="0">
                  <a:pos x="93" y="46"/>
                </a:cxn>
                <a:cxn ang="0">
                  <a:pos x="83" y="52"/>
                </a:cxn>
                <a:cxn ang="0">
                  <a:pos x="79" y="56"/>
                </a:cxn>
                <a:cxn ang="0">
                  <a:pos x="60" y="67"/>
                </a:cxn>
                <a:cxn ang="0">
                  <a:pos x="48" y="73"/>
                </a:cxn>
                <a:cxn ang="0">
                  <a:pos x="35" y="82"/>
                </a:cxn>
                <a:cxn ang="0">
                  <a:pos x="29" y="89"/>
                </a:cxn>
                <a:cxn ang="0">
                  <a:pos x="23" y="93"/>
                </a:cxn>
                <a:cxn ang="0">
                  <a:pos x="19" y="98"/>
                </a:cxn>
                <a:cxn ang="0">
                  <a:pos x="19" y="98"/>
                </a:cxn>
                <a:cxn ang="0">
                  <a:pos x="17" y="87"/>
                </a:cxn>
                <a:cxn ang="0">
                  <a:pos x="11" y="65"/>
                </a:cxn>
                <a:cxn ang="0">
                  <a:pos x="5" y="51"/>
                </a:cxn>
                <a:cxn ang="0">
                  <a:pos x="3" y="46"/>
                </a:cxn>
                <a:cxn ang="0">
                  <a:pos x="0" y="30"/>
                </a:cxn>
                <a:cxn ang="0">
                  <a:pos x="0" y="30"/>
                </a:cxn>
                <a:cxn ang="0">
                  <a:pos x="86" y="0"/>
                </a:cxn>
                <a:cxn ang="0">
                  <a:pos x="86" y="0"/>
                </a:cxn>
                <a:cxn ang="0">
                  <a:pos x="101" y="41"/>
                </a:cxn>
              </a:cxnLst>
              <a:rect l="0" t="0" r="r" b="b"/>
              <a:pathLst>
                <a:path w="101" h="98">
                  <a:moveTo>
                    <a:pt x="101" y="41"/>
                  </a:moveTo>
                  <a:cubicBezTo>
                    <a:pt x="98" y="42"/>
                    <a:pt x="96" y="44"/>
                    <a:pt x="93" y="46"/>
                  </a:cubicBezTo>
                  <a:cubicBezTo>
                    <a:pt x="89" y="48"/>
                    <a:pt x="86" y="49"/>
                    <a:pt x="83" y="52"/>
                  </a:cubicBezTo>
                  <a:cubicBezTo>
                    <a:pt x="81" y="54"/>
                    <a:pt x="81" y="55"/>
                    <a:pt x="79" y="56"/>
                  </a:cubicBezTo>
                  <a:cubicBezTo>
                    <a:pt x="72" y="61"/>
                    <a:pt x="67" y="63"/>
                    <a:pt x="60" y="67"/>
                  </a:cubicBezTo>
                  <a:cubicBezTo>
                    <a:pt x="55" y="69"/>
                    <a:pt x="53" y="71"/>
                    <a:pt x="48" y="73"/>
                  </a:cubicBezTo>
                  <a:cubicBezTo>
                    <a:pt x="42" y="76"/>
                    <a:pt x="39" y="77"/>
                    <a:pt x="35" y="82"/>
                  </a:cubicBezTo>
                  <a:cubicBezTo>
                    <a:pt x="32" y="84"/>
                    <a:pt x="31" y="86"/>
                    <a:pt x="29" y="89"/>
                  </a:cubicBezTo>
                  <a:cubicBezTo>
                    <a:pt x="27" y="91"/>
                    <a:pt x="25" y="91"/>
                    <a:pt x="23" y="93"/>
                  </a:cubicBezTo>
                  <a:cubicBezTo>
                    <a:pt x="21" y="95"/>
                    <a:pt x="20" y="96"/>
                    <a:pt x="19" y="98"/>
                  </a:cubicBezTo>
                  <a:cubicBezTo>
                    <a:pt x="19" y="98"/>
                    <a:pt x="19" y="98"/>
                    <a:pt x="19" y="98"/>
                  </a:cubicBezTo>
                  <a:cubicBezTo>
                    <a:pt x="18" y="95"/>
                    <a:pt x="17" y="91"/>
                    <a:pt x="17" y="87"/>
                  </a:cubicBezTo>
                  <a:cubicBezTo>
                    <a:pt x="15" y="79"/>
                    <a:pt x="14" y="73"/>
                    <a:pt x="11" y="65"/>
                  </a:cubicBezTo>
                  <a:cubicBezTo>
                    <a:pt x="9" y="59"/>
                    <a:pt x="7" y="57"/>
                    <a:pt x="5" y="51"/>
                  </a:cubicBezTo>
                  <a:cubicBezTo>
                    <a:pt x="4" y="49"/>
                    <a:pt x="4" y="48"/>
                    <a:pt x="3" y="46"/>
                  </a:cubicBezTo>
                  <a:cubicBezTo>
                    <a:pt x="1" y="40"/>
                    <a:pt x="0" y="36"/>
                    <a:pt x="0" y="30"/>
                  </a:cubicBezTo>
                  <a:cubicBezTo>
                    <a:pt x="0" y="30"/>
                    <a:pt x="0" y="30"/>
                    <a:pt x="0" y="30"/>
                  </a:cubicBezTo>
                  <a:cubicBezTo>
                    <a:pt x="86" y="0"/>
                    <a:pt x="86" y="0"/>
                    <a:pt x="86" y="0"/>
                  </a:cubicBezTo>
                  <a:cubicBezTo>
                    <a:pt x="86" y="0"/>
                    <a:pt x="86" y="0"/>
                    <a:pt x="86" y="0"/>
                  </a:cubicBezTo>
                  <a:cubicBezTo>
                    <a:pt x="101" y="41"/>
                    <a:pt x="101" y="41"/>
                    <a:pt x="101" y="41"/>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5" name="Freeform 31">
              <a:extLst>
                <a:ext uri="{FF2B5EF4-FFF2-40B4-BE49-F238E27FC236}">
                  <a16:creationId xmlns:a16="http://schemas.microsoft.com/office/drawing/2014/main" id="{D99B6EC2-15D7-5A92-0767-D34F8A9960AB}"/>
                </a:ext>
              </a:extLst>
            </p:cNvPr>
            <p:cNvSpPr>
              <a:spLocks/>
            </p:cNvSpPr>
            <p:nvPr/>
          </p:nvSpPr>
          <p:spPr bwMode="auto">
            <a:xfrm>
              <a:off x="5924550" y="1938338"/>
              <a:ext cx="66675" cy="74613"/>
            </a:xfrm>
            <a:custGeom>
              <a:avLst/>
              <a:gdLst/>
              <a:ahLst/>
              <a:cxnLst>
                <a:cxn ang="0">
                  <a:pos x="0" y="7"/>
                </a:cxn>
                <a:cxn ang="0">
                  <a:pos x="15" y="48"/>
                </a:cxn>
                <a:cxn ang="0">
                  <a:pos x="15" y="48"/>
                </a:cxn>
                <a:cxn ang="0">
                  <a:pos x="16" y="47"/>
                </a:cxn>
                <a:cxn ang="0">
                  <a:pos x="20" y="46"/>
                </a:cxn>
                <a:cxn ang="0">
                  <a:pos x="22" y="44"/>
                </a:cxn>
                <a:cxn ang="0">
                  <a:pos x="26" y="39"/>
                </a:cxn>
                <a:cxn ang="0">
                  <a:pos x="27" y="29"/>
                </a:cxn>
                <a:cxn ang="0">
                  <a:pos x="31" y="16"/>
                </a:cxn>
                <a:cxn ang="0">
                  <a:pos x="37" y="19"/>
                </a:cxn>
                <a:cxn ang="0">
                  <a:pos x="39" y="19"/>
                </a:cxn>
                <a:cxn ang="0">
                  <a:pos x="41" y="25"/>
                </a:cxn>
                <a:cxn ang="0">
                  <a:pos x="43" y="25"/>
                </a:cxn>
                <a:cxn ang="0">
                  <a:pos x="43" y="25"/>
                </a:cxn>
                <a:cxn ang="0">
                  <a:pos x="37" y="12"/>
                </a:cxn>
                <a:cxn ang="0">
                  <a:pos x="28" y="6"/>
                </a:cxn>
                <a:cxn ang="0">
                  <a:pos x="25" y="2"/>
                </a:cxn>
                <a:cxn ang="0">
                  <a:pos x="23" y="0"/>
                </a:cxn>
                <a:cxn ang="0">
                  <a:pos x="13" y="4"/>
                </a:cxn>
                <a:cxn ang="0">
                  <a:pos x="9" y="4"/>
                </a:cxn>
                <a:cxn ang="0">
                  <a:pos x="0" y="7"/>
                </a:cxn>
              </a:cxnLst>
              <a:rect l="0" t="0" r="r" b="b"/>
              <a:pathLst>
                <a:path w="43" h="48">
                  <a:moveTo>
                    <a:pt x="0" y="7"/>
                  </a:moveTo>
                  <a:cubicBezTo>
                    <a:pt x="15" y="48"/>
                    <a:pt x="15" y="48"/>
                    <a:pt x="15" y="48"/>
                  </a:cubicBezTo>
                  <a:cubicBezTo>
                    <a:pt x="15" y="48"/>
                    <a:pt x="15" y="48"/>
                    <a:pt x="15" y="48"/>
                  </a:cubicBezTo>
                  <a:cubicBezTo>
                    <a:pt x="15" y="48"/>
                    <a:pt x="16" y="47"/>
                    <a:pt x="16" y="47"/>
                  </a:cubicBezTo>
                  <a:cubicBezTo>
                    <a:pt x="18" y="47"/>
                    <a:pt x="19" y="47"/>
                    <a:pt x="20" y="46"/>
                  </a:cubicBezTo>
                  <a:cubicBezTo>
                    <a:pt x="21" y="46"/>
                    <a:pt x="21" y="45"/>
                    <a:pt x="22" y="44"/>
                  </a:cubicBezTo>
                  <a:cubicBezTo>
                    <a:pt x="24" y="43"/>
                    <a:pt x="25" y="41"/>
                    <a:pt x="26" y="39"/>
                  </a:cubicBezTo>
                  <a:cubicBezTo>
                    <a:pt x="27" y="36"/>
                    <a:pt x="26" y="33"/>
                    <a:pt x="27" y="29"/>
                  </a:cubicBezTo>
                  <a:cubicBezTo>
                    <a:pt x="29" y="24"/>
                    <a:pt x="31" y="21"/>
                    <a:pt x="31" y="16"/>
                  </a:cubicBezTo>
                  <a:cubicBezTo>
                    <a:pt x="34" y="17"/>
                    <a:pt x="35" y="18"/>
                    <a:pt x="37" y="19"/>
                  </a:cubicBezTo>
                  <a:cubicBezTo>
                    <a:pt x="38" y="19"/>
                    <a:pt x="39" y="19"/>
                    <a:pt x="39" y="19"/>
                  </a:cubicBezTo>
                  <a:cubicBezTo>
                    <a:pt x="41" y="21"/>
                    <a:pt x="40" y="23"/>
                    <a:pt x="41" y="25"/>
                  </a:cubicBezTo>
                  <a:cubicBezTo>
                    <a:pt x="42" y="25"/>
                    <a:pt x="43" y="25"/>
                    <a:pt x="43" y="25"/>
                  </a:cubicBezTo>
                  <a:cubicBezTo>
                    <a:pt x="43" y="25"/>
                    <a:pt x="43" y="25"/>
                    <a:pt x="43" y="25"/>
                  </a:cubicBezTo>
                  <a:cubicBezTo>
                    <a:pt x="43" y="19"/>
                    <a:pt x="42" y="15"/>
                    <a:pt x="37" y="12"/>
                  </a:cubicBezTo>
                  <a:cubicBezTo>
                    <a:pt x="33" y="10"/>
                    <a:pt x="31" y="9"/>
                    <a:pt x="28" y="6"/>
                  </a:cubicBezTo>
                  <a:cubicBezTo>
                    <a:pt x="27" y="5"/>
                    <a:pt x="26" y="3"/>
                    <a:pt x="25" y="2"/>
                  </a:cubicBezTo>
                  <a:cubicBezTo>
                    <a:pt x="24" y="2"/>
                    <a:pt x="24" y="0"/>
                    <a:pt x="23" y="0"/>
                  </a:cubicBezTo>
                  <a:cubicBezTo>
                    <a:pt x="19" y="0"/>
                    <a:pt x="17" y="3"/>
                    <a:pt x="13" y="4"/>
                  </a:cubicBezTo>
                  <a:cubicBezTo>
                    <a:pt x="12" y="4"/>
                    <a:pt x="10" y="4"/>
                    <a:pt x="9" y="4"/>
                  </a:cubicBezTo>
                  <a:cubicBezTo>
                    <a:pt x="6" y="4"/>
                    <a:pt x="3" y="6"/>
                    <a:pt x="0" y="7"/>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6" name="Freeform 32">
              <a:extLst>
                <a:ext uri="{FF2B5EF4-FFF2-40B4-BE49-F238E27FC236}">
                  <a16:creationId xmlns:a16="http://schemas.microsoft.com/office/drawing/2014/main" id="{830E10F2-1B3F-C876-627E-9A609ACD89ED}"/>
                </a:ext>
              </a:extLst>
            </p:cNvPr>
            <p:cNvSpPr>
              <a:spLocks/>
            </p:cNvSpPr>
            <p:nvPr/>
          </p:nvSpPr>
          <p:spPr bwMode="auto">
            <a:xfrm>
              <a:off x="5851525" y="1277938"/>
              <a:ext cx="307975" cy="525463"/>
            </a:xfrm>
            <a:custGeom>
              <a:avLst/>
              <a:gdLst/>
              <a:ahLst/>
              <a:cxnLst>
                <a:cxn ang="0">
                  <a:pos x="51" y="334"/>
                </a:cxn>
                <a:cxn ang="0">
                  <a:pos x="69" y="340"/>
                </a:cxn>
                <a:cxn ang="0">
                  <a:pos x="76" y="308"/>
                </a:cxn>
                <a:cxn ang="0">
                  <a:pos x="84" y="281"/>
                </a:cxn>
                <a:cxn ang="0">
                  <a:pos x="109" y="254"/>
                </a:cxn>
                <a:cxn ang="0">
                  <a:pos x="120" y="246"/>
                </a:cxn>
                <a:cxn ang="0">
                  <a:pos x="124" y="229"/>
                </a:cxn>
                <a:cxn ang="0">
                  <a:pos x="126" y="213"/>
                </a:cxn>
                <a:cxn ang="0">
                  <a:pos x="128" y="202"/>
                </a:cxn>
                <a:cxn ang="0">
                  <a:pos x="134" y="206"/>
                </a:cxn>
                <a:cxn ang="0">
                  <a:pos x="147" y="207"/>
                </a:cxn>
                <a:cxn ang="0">
                  <a:pos x="150" y="198"/>
                </a:cxn>
                <a:cxn ang="0">
                  <a:pos x="156" y="190"/>
                </a:cxn>
                <a:cxn ang="0">
                  <a:pos x="163" y="193"/>
                </a:cxn>
                <a:cxn ang="0">
                  <a:pos x="177" y="174"/>
                </a:cxn>
                <a:cxn ang="0">
                  <a:pos x="194" y="152"/>
                </a:cxn>
                <a:cxn ang="0">
                  <a:pos x="197" y="135"/>
                </a:cxn>
                <a:cxn ang="0">
                  <a:pos x="189" y="125"/>
                </a:cxn>
                <a:cxn ang="0">
                  <a:pos x="184" y="120"/>
                </a:cxn>
                <a:cxn ang="0">
                  <a:pos x="164" y="112"/>
                </a:cxn>
                <a:cxn ang="0">
                  <a:pos x="150" y="94"/>
                </a:cxn>
                <a:cxn ang="0">
                  <a:pos x="136" y="90"/>
                </a:cxn>
                <a:cxn ang="0">
                  <a:pos x="125" y="65"/>
                </a:cxn>
                <a:cxn ang="0">
                  <a:pos x="111" y="26"/>
                </a:cxn>
                <a:cxn ang="0">
                  <a:pos x="103" y="9"/>
                </a:cxn>
                <a:cxn ang="0">
                  <a:pos x="79" y="0"/>
                </a:cxn>
                <a:cxn ang="0">
                  <a:pos x="69" y="13"/>
                </a:cxn>
                <a:cxn ang="0">
                  <a:pos x="54" y="20"/>
                </a:cxn>
                <a:cxn ang="0">
                  <a:pos x="27" y="16"/>
                </a:cxn>
                <a:cxn ang="0">
                  <a:pos x="17" y="51"/>
                </a:cxn>
                <a:cxn ang="0">
                  <a:pos x="13" y="88"/>
                </a:cxn>
                <a:cxn ang="0">
                  <a:pos x="16" y="139"/>
                </a:cxn>
                <a:cxn ang="0">
                  <a:pos x="10" y="164"/>
                </a:cxn>
                <a:cxn ang="0">
                  <a:pos x="6" y="170"/>
                </a:cxn>
                <a:cxn ang="0">
                  <a:pos x="8" y="186"/>
                </a:cxn>
                <a:cxn ang="0">
                  <a:pos x="6" y="195"/>
                </a:cxn>
                <a:cxn ang="0">
                  <a:pos x="0" y="199"/>
                </a:cxn>
              </a:cxnLst>
              <a:rect l="0" t="0" r="r" b="b"/>
              <a:pathLst>
                <a:path w="199" h="340">
                  <a:moveTo>
                    <a:pt x="0" y="199"/>
                  </a:moveTo>
                  <a:cubicBezTo>
                    <a:pt x="51" y="334"/>
                    <a:pt x="51" y="334"/>
                    <a:pt x="51" y="334"/>
                  </a:cubicBezTo>
                  <a:cubicBezTo>
                    <a:pt x="57" y="337"/>
                    <a:pt x="63" y="338"/>
                    <a:pt x="69" y="340"/>
                  </a:cubicBezTo>
                  <a:cubicBezTo>
                    <a:pt x="69" y="340"/>
                    <a:pt x="69" y="340"/>
                    <a:pt x="69" y="340"/>
                  </a:cubicBezTo>
                  <a:cubicBezTo>
                    <a:pt x="69" y="340"/>
                    <a:pt x="69" y="340"/>
                    <a:pt x="69" y="339"/>
                  </a:cubicBezTo>
                  <a:cubicBezTo>
                    <a:pt x="71" y="327"/>
                    <a:pt x="71" y="320"/>
                    <a:pt x="76" y="308"/>
                  </a:cubicBezTo>
                  <a:cubicBezTo>
                    <a:pt x="77" y="305"/>
                    <a:pt x="79" y="304"/>
                    <a:pt x="80" y="301"/>
                  </a:cubicBezTo>
                  <a:cubicBezTo>
                    <a:pt x="83" y="294"/>
                    <a:pt x="84" y="289"/>
                    <a:pt x="84" y="281"/>
                  </a:cubicBezTo>
                  <a:cubicBezTo>
                    <a:pt x="88" y="275"/>
                    <a:pt x="92" y="274"/>
                    <a:pt x="98" y="270"/>
                  </a:cubicBezTo>
                  <a:cubicBezTo>
                    <a:pt x="104" y="265"/>
                    <a:pt x="105" y="260"/>
                    <a:pt x="109" y="254"/>
                  </a:cubicBezTo>
                  <a:cubicBezTo>
                    <a:pt x="111" y="251"/>
                    <a:pt x="112" y="248"/>
                    <a:pt x="116" y="247"/>
                  </a:cubicBezTo>
                  <a:cubicBezTo>
                    <a:pt x="117" y="247"/>
                    <a:pt x="118" y="247"/>
                    <a:pt x="120" y="246"/>
                  </a:cubicBezTo>
                  <a:cubicBezTo>
                    <a:pt x="122" y="245"/>
                    <a:pt x="122" y="243"/>
                    <a:pt x="123" y="240"/>
                  </a:cubicBezTo>
                  <a:cubicBezTo>
                    <a:pt x="124" y="236"/>
                    <a:pt x="124" y="233"/>
                    <a:pt x="124" y="229"/>
                  </a:cubicBezTo>
                  <a:cubicBezTo>
                    <a:pt x="125" y="227"/>
                    <a:pt x="126" y="225"/>
                    <a:pt x="126" y="223"/>
                  </a:cubicBezTo>
                  <a:cubicBezTo>
                    <a:pt x="126" y="213"/>
                    <a:pt x="126" y="213"/>
                    <a:pt x="126" y="213"/>
                  </a:cubicBezTo>
                  <a:cubicBezTo>
                    <a:pt x="122" y="204"/>
                    <a:pt x="122" y="204"/>
                    <a:pt x="122" y="204"/>
                  </a:cubicBezTo>
                  <a:cubicBezTo>
                    <a:pt x="125" y="203"/>
                    <a:pt x="126" y="203"/>
                    <a:pt x="128" y="202"/>
                  </a:cubicBezTo>
                  <a:cubicBezTo>
                    <a:pt x="129" y="202"/>
                    <a:pt x="129" y="201"/>
                    <a:pt x="130" y="201"/>
                  </a:cubicBezTo>
                  <a:cubicBezTo>
                    <a:pt x="133" y="201"/>
                    <a:pt x="133" y="204"/>
                    <a:pt x="134" y="206"/>
                  </a:cubicBezTo>
                  <a:cubicBezTo>
                    <a:pt x="135" y="208"/>
                    <a:pt x="136" y="209"/>
                    <a:pt x="137" y="212"/>
                  </a:cubicBezTo>
                  <a:cubicBezTo>
                    <a:pt x="141" y="211"/>
                    <a:pt x="144" y="211"/>
                    <a:pt x="147" y="207"/>
                  </a:cubicBezTo>
                  <a:cubicBezTo>
                    <a:pt x="147" y="206"/>
                    <a:pt x="147" y="205"/>
                    <a:pt x="147" y="204"/>
                  </a:cubicBezTo>
                  <a:cubicBezTo>
                    <a:pt x="148" y="201"/>
                    <a:pt x="149" y="200"/>
                    <a:pt x="150" y="198"/>
                  </a:cubicBezTo>
                  <a:cubicBezTo>
                    <a:pt x="152" y="196"/>
                    <a:pt x="153" y="194"/>
                    <a:pt x="154" y="192"/>
                  </a:cubicBezTo>
                  <a:cubicBezTo>
                    <a:pt x="155" y="191"/>
                    <a:pt x="155" y="190"/>
                    <a:pt x="156" y="190"/>
                  </a:cubicBezTo>
                  <a:cubicBezTo>
                    <a:pt x="158" y="190"/>
                    <a:pt x="159" y="192"/>
                    <a:pt x="161" y="193"/>
                  </a:cubicBezTo>
                  <a:cubicBezTo>
                    <a:pt x="162" y="193"/>
                    <a:pt x="162" y="193"/>
                    <a:pt x="163" y="193"/>
                  </a:cubicBezTo>
                  <a:cubicBezTo>
                    <a:pt x="165" y="189"/>
                    <a:pt x="165" y="187"/>
                    <a:pt x="167" y="183"/>
                  </a:cubicBezTo>
                  <a:cubicBezTo>
                    <a:pt x="170" y="179"/>
                    <a:pt x="173" y="177"/>
                    <a:pt x="177" y="174"/>
                  </a:cubicBezTo>
                  <a:cubicBezTo>
                    <a:pt x="179" y="172"/>
                    <a:pt x="180" y="170"/>
                    <a:pt x="182" y="169"/>
                  </a:cubicBezTo>
                  <a:cubicBezTo>
                    <a:pt x="189" y="164"/>
                    <a:pt x="191" y="159"/>
                    <a:pt x="194" y="152"/>
                  </a:cubicBezTo>
                  <a:cubicBezTo>
                    <a:pt x="197" y="148"/>
                    <a:pt x="199" y="146"/>
                    <a:pt x="199" y="141"/>
                  </a:cubicBezTo>
                  <a:cubicBezTo>
                    <a:pt x="199" y="138"/>
                    <a:pt x="199" y="137"/>
                    <a:pt x="197" y="135"/>
                  </a:cubicBezTo>
                  <a:cubicBezTo>
                    <a:pt x="196" y="133"/>
                    <a:pt x="193" y="133"/>
                    <a:pt x="192" y="131"/>
                  </a:cubicBezTo>
                  <a:cubicBezTo>
                    <a:pt x="190" y="129"/>
                    <a:pt x="190" y="127"/>
                    <a:pt x="189" y="125"/>
                  </a:cubicBezTo>
                  <a:cubicBezTo>
                    <a:pt x="188" y="123"/>
                    <a:pt x="186" y="122"/>
                    <a:pt x="184" y="120"/>
                  </a:cubicBezTo>
                  <a:cubicBezTo>
                    <a:pt x="184" y="120"/>
                    <a:pt x="184" y="120"/>
                    <a:pt x="184" y="120"/>
                  </a:cubicBezTo>
                  <a:cubicBezTo>
                    <a:pt x="179" y="119"/>
                    <a:pt x="176" y="116"/>
                    <a:pt x="172" y="114"/>
                  </a:cubicBezTo>
                  <a:cubicBezTo>
                    <a:pt x="169" y="113"/>
                    <a:pt x="166" y="114"/>
                    <a:pt x="164" y="112"/>
                  </a:cubicBezTo>
                  <a:cubicBezTo>
                    <a:pt x="163" y="111"/>
                    <a:pt x="162" y="109"/>
                    <a:pt x="162" y="108"/>
                  </a:cubicBezTo>
                  <a:cubicBezTo>
                    <a:pt x="158" y="102"/>
                    <a:pt x="156" y="97"/>
                    <a:pt x="150" y="94"/>
                  </a:cubicBezTo>
                  <a:cubicBezTo>
                    <a:pt x="147" y="92"/>
                    <a:pt x="145" y="91"/>
                    <a:pt x="142" y="91"/>
                  </a:cubicBezTo>
                  <a:cubicBezTo>
                    <a:pt x="140" y="91"/>
                    <a:pt x="138" y="91"/>
                    <a:pt x="136" y="90"/>
                  </a:cubicBezTo>
                  <a:cubicBezTo>
                    <a:pt x="135" y="88"/>
                    <a:pt x="136" y="86"/>
                    <a:pt x="135" y="84"/>
                  </a:cubicBezTo>
                  <a:cubicBezTo>
                    <a:pt x="132" y="76"/>
                    <a:pt x="128" y="73"/>
                    <a:pt x="125" y="65"/>
                  </a:cubicBezTo>
                  <a:cubicBezTo>
                    <a:pt x="123" y="60"/>
                    <a:pt x="123" y="56"/>
                    <a:pt x="121" y="51"/>
                  </a:cubicBezTo>
                  <a:cubicBezTo>
                    <a:pt x="117" y="41"/>
                    <a:pt x="115" y="36"/>
                    <a:pt x="111" y="26"/>
                  </a:cubicBezTo>
                  <a:cubicBezTo>
                    <a:pt x="110" y="21"/>
                    <a:pt x="109" y="19"/>
                    <a:pt x="106" y="14"/>
                  </a:cubicBezTo>
                  <a:cubicBezTo>
                    <a:pt x="105" y="12"/>
                    <a:pt x="105" y="10"/>
                    <a:pt x="103" y="9"/>
                  </a:cubicBezTo>
                  <a:cubicBezTo>
                    <a:pt x="100" y="6"/>
                    <a:pt x="97" y="7"/>
                    <a:pt x="93" y="5"/>
                  </a:cubicBezTo>
                  <a:cubicBezTo>
                    <a:pt x="88" y="3"/>
                    <a:pt x="85" y="0"/>
                    <a:pt x="79" y="0"/>
                  </a:cubicBezTo>
                  <a:cubicBezTo>
                    <a:pt x="75" y="0"/>
                    <a:pt x="74" y="4"/>
                    <a:pt x="72" y="7"/>
                  </a:cubicBezTo>
                  <a:cubicBezTo>
                    <a:pt x="71" y="9"/>
                    <a:pt x="70" y="10"/>
                    <a:pt x="69" y="13"/>
                  </a:cubicBezTo>
                  <a:cubicBezTo>
                    <a:pt x="64" y="16"/>
                    <a:pt x="59" y="15"/>
                    <a:pt x="55" y="18"/>
                  </a:cubicBezTo>
                  <a:cubicBezTo>
                    <a:pt x="54" y="19"/>
                    <a:pt x="54" y="20"/>
                    <a:pt x="54" y="20"/>
                  </a:cubicBezTo>
                  <a:cubicBezTo>
                    <a:pt x="50" y="25"/>
                    <a:pt x="47" y="27"/>
                    <a:pt x="43" y="30"/>
                  </a:cubicBezTo>
                  <a:cubicBezTo>
                    <a:pt x="38" y="23"/>
                    <a:pt x="32" y="22"/>
                    <a:pt x="27" y="16"/>
                  </a:cubicBezTo>
                  <a:cubicBezTo>
                    <a:pt x="27" y="23"/>
                    <a:pt x="22" y="26"/>
                    <a:pt x="21" y="33"/>
                  </a:cubicBezTo>
                  <a:cubicBezTo>
                    <a:pt x="20" y="40"/>
                    <a:pt x="18" y="44"/>
                    <a:pt x="17" y="51"/>
                  </a:cubicBezTo>
                  <a:cubicBezTo>
                    <a:pt x="16" y="57"/>
                    <a:pt x="16" y="60"/>
                    <a:pt x="15" y="66"/>
                  </a:cubicBezTo>
                  <a:cubicBezTo>
                    <a:pt x="14" y="75"/>
                    <a:pt x="13" y="80"/>
                    <a:pt x="13" y="88"/>
                  </a:cubicBezTo>
                  <a:cubicBezTo>
                    <a:pt x="13" y="103"/>
                    <a:pt x="15" y="112"/>
                    <a:pt x="16" y="127"/>
                  </a:cubicBezTo>
                  <a:cubicBezTo>
                    <a:pt x="16" y="139"/>
                    <a:pt x="16" y="139"/>
                    <a:pt x="16" y="139"/>
                  </a:cubicBezTo>
                  <a:cubicBezTo>
                    <a:pt x="16" y="145"/>
                    <a:pt x="15" y="148"/>
                    <a:pt x="14" y="154"/>
                  </a:cubicBezTo>
                  <a:cubicBezTo>
                    <a:pt x="13" y="158"/>
                    <a:pt x="12" y="160"/>
                    <a:pt x="10" y="164"/>
                  </a:cubicBezTo>
                  <a:cubicBezTo>
                    <a:pt x="9" y="166"/>
                    <a:pt x="8" y="166"/>
                    <a:pt x="7" y="168"/>
                  </a:cubicBezTo>
                  <a:cubicBezTo>
                    <a:pt x="7" y="169"/>
                    <a:pt x="6" y="169"/>
                    <a:pt x="6" y="170"/>
                  </a:cubicBezTo>
                  <a:cubicBezTo>
                    <a:pt x="6" y="173"/>
                    <a:pt x="10" y="173"/>
                    <a:pt x="10" y="176"/>
                  </a:cubicBezTo>
                  <a:cubicBezTo>
                    <a:pt x="10" y="180"/>
                    <a:pt x="9" y="182"/>
                    <a:pt x="8" y="186"/>
                  </a:cubicBezTo>
                  <a:cubicBezTo>
                    <a:pt x="8" y="189"/>
                    <a:pt x="9" y="191"/>
                    <a:pt x="8" y="194"/>
                  </a:cubicBezTo>
                  <a:cubicBezTo>
                    <a:pt x="8" y="195"/>
                    <a:pt x="7" y="195"/>
                    <a:pt x="6" y="195"/>
                  </a:cubicBezTo>
                  <a:cubicBezTo>
                    <a:pt x="5" y="197"/>
                    <a:pt x="3" y="198"/>
                    <a:pt x="1" y="199"/>
                  </a:cubicBezTo>
                  <a:cubicBezTo>
                    <a:pt x="0" y="199"/>
                    <a:pt x="0" y="199"/>
                    <a:pt x="0" y="199"/>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7" name="Freeform 33">
              <a:extLst>
                <a:ext uri="{FF2B5EF4-FFF2-40B4-BE49-F238E27FC236}">
                  <a16:creationId xmlns:a16="http://schemas.microsoft.com/office/drawing/2014/main" id="{78860AE1-4A6B-FDB9-7088-CAFC744800A2}"/>
                </a:ext>
              </a:extLst>
            </p:cNvPr>
            <p:cNvSpPr>
              <a:spLocks/>
            </p:cNvSpPr>
            <p:nvPr/>
          </p:nvSpPr>
          <p:spPr bwMode="auto">
            <a:xfrm>
              <a:off x="5694363" y="1620838"/>
              <a:ext cx="153988" cy="290513"/>
            </a:xfrm>
            <a:custGeom>
              <a:avLst/>
              <a:gdLst/>
              <a:ahLst/>
              <a:cxnLst>
                <a:cxn ang="0">
                  <a:pos x="56" y="188"/>
                </a:cxn>
                <a:cxn ang="0">
                  <a:pos x="99" y="175"/>
                </a:cxn>
                <a:cxn ang="0">
                  <a:pos x="99" y="175"/>
                </a:cxn>
                <a:cxn ang="0">
                  <a:pos x="94" y="166"/>
                </a:cxn>
                <a:cxn ang="0">
                  <a:pos x="93" y="154"/>
                </a:cxn>
                <a:cxn ang="0">
                  <a:pos x="89" y="143"/>
                </a:cxn>
                <a:cxn ang="0">
                  <a:pos x="86" y="127"/>
                </a:cxn>
                <a:cxn ang="0">
                  <a:pos x="82" y="109"/>
                </a:cxn>
                <a:cxn ang="0">
                  <a:pos x="83" y="102"/>
                </a:cxn>
                <a:cxn ang="0">
                  <a:pos x="84" y="90"/>
                </a:cxn>
                <a:cxn ang="0">
                  <a:pos x="86" y="81"/>
                </a:cxn>
                <a:cxn ang="0">
                  <a:pos x="86" y="71"/>
                </a:cxn>
                <a:cxn ang="0">
                  <a:pos x="88" y="61"/>
                </a:cxn>
                <a:cxn ang="0">
                  <a:pos x="86" y="56"/>
                </a:cxn>
                <a:cxn ang="0">
                  <a:pos x="91" y="46"/>
                </a:cxn>
                <a:cxn ang="0">
                  <a:pos x="95" y="38"/>
                </a:cxn>
                <a:cxn ang="0">
                  <a:pos x="99" y="28"/>
                </a:cxn>
                <a:cxn ang="0">
                  <a:pos x="89" y="17"/>
                </a:cxn>
                <a:cxn ang="0">
                  <a:pos x="85" y="0"/>
                </a:cxn>
                <a:cxn ang="0">
                  <a:pos x="85" y="0"/>
                </a:cxn>
                <a:cxn ang="0">
                  <a:pos x="0" y="33"/>
                </a:cxn>
                <a:cxn ang="0">
                  <a:pos x="0" y="33"/>
                </a:cxn>
                <a:cxn ang="0">
                  <a:pos x="3" y="49"/>
                </a:cxn>
                <a:cxn ang="0">
                  <a:pos x="5" y="58"/>
                </a:cxn>
                <a:cxn ang="0">
                  <a:pos x="9" y="64"/>
                </a:cxn>
                <a:cxn ang="0">
                  <a:pos x="16" y="84"/>
                </a:cxn>
                <a:cxn ang="0">
                  <a:pos x="25" y="109"/>
                </a:cxn>
                <a:cxn ang="0">
                  <a:pos x="30" y="120"/>
                </a:cxn>
                <a:cxn ang="0">
                  <a:pos x="41" y="131"/>
                </a:cxn>
                <a:cxn ang="0">
                  <a:pos x="55" y="179"/>
                </a:cxn>
                <a:cxn ang="0">
                  <a:pos x="56" y="188"/>
                </a:cxn>
              </a:cxnLst>
              <a:rect l="0" t="0" r="r" b="b"/>
              <a:pathLst>
                <a:path w="99" h="188">
                  <a:moveTo>
                    <a:pt x="56" y="188"/>
                  </a:moveTo>
                  <a:cubicBezTo>
                    <a:pt x="99" y="175"/>
                    <a:pt x="99" y="175"/>
                    <a:pt x="99" y="175"/>
                  </a:cubicBezTo>
                  <a:cubicBezTo>
                    <a:pt x="99" y="175"/>
                    <a:pt x="99" y="175"/>
                    <a:pt x="99" y="175"/>
                  </a:cubicBezTo>
                  <a:cubicBezTo>
                    <a:pt x="97" y="172"/>
                    <a:pt x="95" y="170"/>
                    <a:pt x="94" y="166"/>
                  </a:cubicBezTo>
                  <a:cubicBezTo>
                    <a:pt x="93" y="161"/>
                    <a:pt x="94" y="159"/>
                    <a:pt x="93" y="154"/>
                  </a:cubicBezTo>
                  <a:cubicBezTo>
                    <a:pt x="92" y="150"/>
                    <a:pt x="91" y="147"/>
                    <a:pt x="89" y="143"/>
                  </a:cubicBezTo>
                  <a:cubicBezTo>
                    <a:pt x="87" y="137"/>
                    <a:pt x="87" y="133"/>
                    <a:pt x="86" y="127"/>
                  </a:cubicBezTo>
                  <a:cubicBezTo>
                    <a:pt x="85" y="120"/>
                    <a:pt x="82" y="116"/>
                    <a:pt x="82" y="109"/>
                  </a:cubicBezTo>
                  <a:cubicBezTo>
                    <a:pt x="82" y="106"/>
                    <a:pt x="83" y="104"/>
                    <a:pt x="83" y="102"/>
                  </a:cubicBezTo>
                  <a:cubicBezTo>
                    <a:pt x="84" y="98"/>
                    <a:pt x="84" y="95"/>
                    <a:pt x="84" y="90"/>
                  </a:cubicBezTo>
                  <a:cubicBezTo>
                    <a:pt x="85" y="87"/>
                    <a:pt x="86" y="85"/>
                    <a:pt x="86" y="81"/>
                  </a:cubicBezTo>
                  <a:cubicBezTo>
                    <a:pt x="86" y="71"/>
                    <a:pt x="86" y="71"/>
                    <a:pt x="86" y="71"/>
                  </a:cubicBezTo>
                  <a:cubicBezTo>
                    <a:pt x="88" y="61"/>
                    <a:pt x="88" y="61"/>
                    <a:pt x="88" y="61"/>
                  </a:cubicBezTo>
                  <a:cubicBezTo>
                    <a:pt x="87" y="59"/>
                    <a:pt x="86" y="59"/>
                    <a:pt x="86" y="56"/>
                  </a:cubicBezTo>
                  <a:cubicBezTo>
                    <a:pt x="86" y="52"/>
                    <a:pt x="89" y="50"/>
                    <a:pt x="91" y="46"/>
                  </a:cubicBezTo>
                  <a:cubicBezTo>
                    <a:pt x="93" y="43"/>
                    <a:pt x="93" y="41"/>
                    <a:pt x="95" y="38"/>
                  </a:cubicBezTo>
                  <a:cubicBezTo>
                    <a:pt x="97" y="35"/>
                    <a:pt x="99" y="33"/>
                    <a:pt x="99" y="28"/>
                  </a:cubicBezTo>
                  <a:cubicBezTo>
                    <a:pt x="99" y="23"/>
                    <a:pt x="92" y="22"/>
                    <a:pt x="89" y="17"/>
                  </a:cubicBezTo>
                  <a:cubicBezTo>
                    <a:pt x="87" y="11"/>
                    <a:pt x="87" y="6"/>
                    <a:pt x="85" y="0"/>
                  </a:cubicBezTo>
                  <a:cubicBezTo>
                    <a:pt x="85" y="0"/>
                    <a:pt x="85" y="0"/>
                    <a:pt x="85" y="0"/>
                  </a:cubicBezTo>
                  <a:cubicBezTo>
                    <a:pt x="0" y="33"/>
                    <a:pt x="0" y="33"/>
                    <a:pt x="0" y="33"/>
                  </a:cubicBezTo>
                  <a:cubicBezTo>
                    <a:pt x="0" y="33"/>
                    <a:pt x="0" y="33"/>
                    <a:pt x="0" y="33"/>
                  </a:cubicBezTo>
                  <a:cubicBezTo>
                    <a:pt x="0" y="39"/>
                    <a:pt x="2" y="43"/>
                    <a:pt x="3" y="49"/>
                  </a:cubicBezTo>
                  <a:cubicBezTo>
                    <a:pt x="4" y="52"/>
                    <a:pt x="4" y="55"/>
                    <a:pt x="5" y="58"/>
                  </a:cubicBezTo>
                  <a:cubicBezTo>
                    <a:pt x="6" y="61"/>
                    <a:pt x="7" y="62"/>
                    <a:pt x="9" y="64"/>
                  </a:cubicBezTo>
                  <a:cubicBezTo>
                    <a:pt x="13" y="71"/>
                    <a:pt x="15" y="76"/>
                    <a:pt x="16" y="84"/>
                  </a:cubicBezTo>
                  <a:cubicBezTo>
                    <a:pt x="18" y="94"/>
                    <a:pt x="23" y="99"/>
                    <a:pt x="25" y="109"/>
                  </a:cubicBezTo>
                  <a:cubicBezTo>
                    <a:pt x="26" y="114"/>
                    <a:pt x="27" y="116"/>
                    <a:pt x="30" y="120"/>
                  </a:cubicBezTo>
                  <a:cubicBezTo>
                    <a:pt x="33" y="126"/>
                    <a:pt x="35" y="129"/>
                    <a:pt x="41" y="131"/>
                  </a:cubicBezTo>
                  <a:cubicBezTo>
                    <a:pt x="55" y="179"/>
                    <a:pt x="55" y="179"/>
                    <a:pt x="55" y="179"/>
                  </a:cubicBezTo>
                  <a:cubicBezTo>
                    <a:pt x="55" y="183"/>
                    <a:pt x="56" y="184"/>
                    <a:pt x="56" y="188"/>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8" name="Freeform 34">
              <a:extLst>
                <a:ext uri="{FF2B5EF4-FFF2-40B4-BE49-F238E27FC236}">
                  <a16:creationId xmlns:a16="http://schemas.microsoft.com/office/drawing/2014/main" id="{4F1CC1E6-7F4A-B329-9F7F-84759EF614C5}"/>
                </a:ext>
              </a:extLst>
            </p:cNvPr>
            <p:cNvSpPr>
              <a:spLocks/>
            </p:cNvSpPr>
            <p:nvPr/>
          </p:nvSpPr>
          <p:spPr bwMode="auto">
            <a:xfrm>
              <a:off x="5821363" y="1585913"/>
              <a:ext cx="138113" cy="304800"/>
            </a:xfrm>
            <a:custGeom>
              <a:avLst/>
              <a:gdLst/>
              <a:ahLst/>
              <a:cxnLst>
                <a:cxn ang="0">
                  <a:pos x="20" y="0"/>
                </a:cxn>
                <a:cxn ang="0">
                  <a:pos x="71" y="135"/>
                </a:cxn>
                <a:cxn ang="0">
                  <a:pos x="89" y="141"/>
                </a:cxn>
                <a:cxn ang="0">
                  <a:pos x="89" y="141"/>
                </a:cxn>
                <a:cxn ang="0">
                  <a:pos x="87" y="152"/>
                </a:cxn>
                <a:cxn ang="0">
                  <a:pos x="86" y="156"/>
                </a:cxn>
                <a:cxn ang="0">
                  <a:pos x="86" y="156"/>
                </a:cxn>
                <a:cxn ang="0">
                  <a:pos x="76" y="166"/>
                </a:cxn>
                <a:cxn ang="0">
                  <a:pos x="69" y="177"/>
                </a:cxn>
                <a:cxn ang="0">
                  <a:pos x="17" y="198"/>
                </a:cxn>
                <a:cxn ang="0">
                  <a:pos x="17" y="198"/>
                </a:cxn>
                <a:cxn ang="0">
                  <a:pos x="12" y="189"/>
                </a:cxn>
                <a:cxn ang="0">
                  <a:pos x="11" y="177"/>
                </a:cxn>
                <a:cxn ang="0">
                  <a:pos x="7" y="166"/>
                </a:cxn>
                <a:cxn ang="0">
                  <a:pos x="4" y="150"/>
                </a:cxn>
                <a:cxn ang="0">
                  <a:pos x="0" y="132"/>
                </a:cxn>
                <a:cxn ang="0">
                  <a:pos x="1" y="125"/>
                </a:cxn>
                <a:cxn ang="0">
                  <a:pos x="2" y="113"/>
                </a:cxn>
                <a:cxn ang="0">
                  <a:pos x="4" y="104"/>
                </a:cxn>
                <a:cxn ang="0">
                  <a:pos x="4" y="94"/>
                </a:cxn>
                <a:cxn ang="0">
                  <a:pos x="6" y="84"/>
                </a:cxn>
                <a:cxn ang="0">
                  <a:pos x="4" y="79"/>
                </a:cxn>
                <a:cxn ang="0">
                  <a:pos x="9" y="69"/>
                </a:cxn>
                <a:cxn ang="0">
                  <a:pos x="13" y="61"/>
                </a:cxn>
                <a:cxn ang="0">
                  <a:pos x="17" y="51"/>
                </a:cxn>
                <a:cxn ang="0">
                  <a:pos x="7" y="40"/>
                </a:cxn>
                <a:cxn ang="0">
                  <a:pos x="3" y="23"/>
                </a:cxn>
                <a:cxn ang="0">
                  <a:pos x="3" y="23"/>
                </a:cxn>
                <a:cxn ang="0">
                  <a:pos x="2" y="19"/>
                </a:cxn>
                <a:cxn ang="0">
                  <a:pos x="5" y="10"/>
                </a:cxn>
                <a:cxn ang="0">
                  <a:pos x="11" y="3"/>
                </a:cxn>
                <a:cxn ang="0">
                  <a:pos x="20" y="0"/>
                </a:cxn>
              </a:cxnLst>
              <a:rect l="0" t="0" r="r" b="b"/>
              <a:pathLst>
                <a:path w="89" h="198">
                  <a:moveTo>
                    <a:pt x="20" y="0"/>
                  </a:moveTo>
                  <a:cubicBezTo>
                    <a:pt x="71" y="135"/>
                    <a:pt x="71" y="135"/>
                    <a:pt x="71" y="135"/>
                  </a:cubicBezTo>
                  <a:cubicBezTo>
                    <a:pt x="77" y="138"/>
                    <a:pt x="83" y="139"/>
                    <a:pt x="89" y="141"/>
                  </a:cubicBezTo>
                  <a:cubicBezTo>
                    <a:pt x="89" y="141"/>
                    <a:pt x="89" y="141"/>
                    <a:pt x="89" y="141"/>
                  </a:cubicBezTo>
                  <a:cubicBezTo>
                    <a:pt x="88" y="145"/>
                    <a:pt x="87" y="148"/>
                    <a:pt x="87" y="152"/>
                  </a:cubicBezTo>
                  <a:cubicBezTo>
                    <a:pt x="87" y="153"/>
                    <a:pt x="86" y="154"/>
                    <a:pt x="86" y="156"/>
                  </a:cubicBezTo>
                  <a:cubicBezTo>
                    <a:pt x="86" y="156"/>
                    <a:pt x="86" y="156"/>
                    <a:pt x="86" y="156"/>
                  </a:cubicBezTo>
                  <a:cubicBezTo>
                    <a:pt x="83" y="160"/>
                    <a:pt x="79" y="162"/>
                    <a:pt x="76" y="166"/>
                  </a:cubicBezTo>
                  <a:cubicBezTo>
                    <a:pt x="73" y="170"/>
                    <a:pt x="71" y="173"/>
                    <a:pt x="69" y="177"/>
                  </a:cubicBezTo>
                  <a:cubicBezTo>
                    <a:pt x="17" y="198"/>
                    <a:pt x="17" y="198"/>
                    <a:pt x="17" y="198"/>
                  </a:cubicBezTo>
                  <a:cubicBezTo>
                    <a:pt x="17" y="198"/>
                    <a:pt x="17" y="198"/>
                    <a:pt x="17" y="198"/>
                  </a:cubicBezTo>
                  <a:cubicBezTo>
                    <a:pt x="15" y="195"/>
                    <a:pt x="13" y="193"/>
                    <a:pt x="12" y="189"/>
                  </a:cubicBezTo>
                  <a:cubicBezTo>
                    <a:pt x="11" y="184"/>
                    <a:pt x="12" y="182"/>
                    <a:pt x="11" y="177"/>
                  </a:cubicBezTo>
                  <a:cubicBezTo>
                    <a:pt x="10" y="173"/>
                    <a:pt x="9" y="170"/>
                    <a:pt x="7" y="166"/>
                  </a:cubicBezTo>
                  <a:cubicBezTo>
                    <a:pt x="5" y="160"/>
                    <a:pt x="5" y="156"/>
                    <a:pt x="4" y="150"/>
                  </a:cubicBezTo>
                  <a:cubicBezTo>
                    <a:pt x="3" y="143"/>
                    <a:pt x="0" y="139"/>
                    <a:pt x="0" y="132"/>
                  </a:cubicBezTo>
                  <a:cubicBezTo>
                    <a:pt x="0" y="129"/>
                    <a:pt x="1" y="127"/>
                    <a:pt x="1" y="125"/>
                  </a:cubicBezTo>
                  <a:cubicBezTo>
                    <a:pt x="2" y="121"/>
                    <a:pt x="2" y="118"/>
                    <a:pt x="2" y="113"/>
                  </a:cubicBezTo>
                  <a:cubicBezTo>
                    <a:pt x="3" y="110"/>
                    <a:pt x="4" y="108"/>
                    <a:pt x="4" y="104"/>
                  </a:cubicBezTo>
                  <a:cubicBezTo>
                    <a:pt x="4" y="94"/>
                    <a:pt x="4" y="94"/>
                    <a:pt x="4" y="94"/>
                  </a:cubicBezTo>
                  <a:cubicBezTo>
                    <a:pt x="6" y="84"/>
                    <a:pt x="6" y="84"/>
                    <a:pt x="6" y="84"/>
                  </a:cubicBezTo>
                  <a:cubicBezTo>
                    <a:pt x="5" y="82"/>
                    <a:pt x="4" y="82"/>
                    <a:pt x="4" y="79"/>
                  </a:cubicBezTo>
                  <a:cubicBezTo>
                    <a:pt x="4" y="75"/>
                    <a:pt x="7" y="73"/>
                    <a:pt x="9" y="69"/>
                  </a:cubicBezTo>
                  <a:cubicBezTo>
                    <a:pt x="11" y="66"/>
                    <a:pt x="11" y="64"/>
                    <a:pt x="13" y="61"/>
                  </a:cubicBezTo>
                  <a:cubicBezTo>
                    <a:pt x="15" y="58"/>
                    <a:pt x="17" y="56"/>
                    <a:pt x="17" y="51"/>
                  </a:cubicBezTo>
                  <a:cubicBezTo>
                    <a:pt x="17" y="46"/>
                    <a:pt x="10" y="45"/>
                    <a:pt x="7" y="40"/>
                  </a:cubicBezTo>
                  <a:cubicBezTo>
                    <a:pt x="5" y="34"/>
                    <a:pt x="5" y="29"/>
                    <a:pt x="3" y="23"/>
                  </a:cubicBezTo>
                  <a:cubicBezTo>
                    <a:pt x="3" y="23"/>
                    <a:pt x="3" y="23"/>
                    <a:pt x="3" y="23"/>
                  </a:cubicBezTo>
                  <a:cubicBezTo>
                    <a:pt x="3" y="22"/>
                    <a:pt x="2" y="21"/>
                    <a:pt x="2" y="19"/>
                  </a:cubicBezTo>
                  <a:cubicBezTo>
                    <a:pt x="2" y="15"/>
                    <a:pt x="3" y="13"/>
                    <a:pt x="5" y="10"/>
                  </a:cubicBezTo>
                  <a:cubicBezTo>
                    <a:pt x="7" y="7"/>
                    <a:pt x="7" y="4"/>
                    <a:pt x="11" y="3"/>
                  </a:cubicBezTo>
                  <a:cubicBezTo>
                    <a:pt x="14" y="1"/>
                    <a:pt x="17" y="1"/>
                    <a:pt x="20" y="0"/>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49" name="Freeform 35">
              <a:extLst>
                <a:ext uri="{FF2B5EF4-FFF2-40B4-BE49-F238E27FC236}">
                  <a16:creationId xmlns:a16="http://schemas.microsoft.com/office/drawing/2014/main" id="{BDDA7185-BC74-BEE1-FCFD-86F4AA8C45E8}"/>
                </a:ext>
              </a:extLst>
            </p:cNvPr>
            <p:cNvSpPr>
              <a:spLocks noEditPoints="1"/>
            </p:cNvSpPr>
            <p:nvPr/>
          </p:nvSpPr>
          <p:spPr bwMode="auto">
            <a:xfrm>
              <a:off x="5256213" y="1671638"/>
              <a:ext cx="687388" cy="504825"/>
            </a:xfrm>
            <a:custGeom>
              <a:avLst/>
              <a:gdLst/>
              <a:ahLst/>
              <a:cxnLst>
                <a:cxn ang="0">
                  <a:pos x="356" y="321"/>
                </a:cxn>
                <a:cxn ang="0">
                  <a:pos x="377" y="312"/>
                </a:cxn>
                <a:cxn ang="0">
                  <a:pos x="404" y="292"/>
                </a:cxn>
                <a:cxn ang="0">
                  <a:pos x="418" y="279"/>
                </a:cxn>
                <a:cxn ang="0">
                  <a:pos x="436" y="262"/>
                </a:cxn>
                <a:cxn ang="0">
                  <a:pos x="445" y="250"/>
                </a:cxn>
                <a:cxn ang="0">
                  <a:pos x="427" y="262"/>
                </a:cxn>
                <a:cxn ang="0">
                  <a:pos x="412" y="270"/>
                </a:cxn>
                <a:cxn ang="0">
                  <a:pos x="369" y="293"/>
                </a:cxn>
                <a:cxn ang="0">
                  <a:pos x="356" y="317"/>
                </a:cxn>
                <a:cxn ang="0">
                  <a:pos x="360" y="287"/>
                </a:cxn>
                <a:cxn ang="0">
                  <a:pos x="341" y="289"/>
                </a:cxn>
                <a:cxn ang="0">
                  <a:pos x="316" y="288"/>
                </a:cxn>
                <a:cxn ang="0">
                  <a:pos x="297" y="281"/>
                </a:cxn>
                <a:cxn ang="0">
                  <a:pos x="275" y="266"/>
                </a:cxn>
                <a:cxn ang="0">
                  <a:pos x="267" y="255"/>
                </a:cxn>
                <a:cxn ang="0">
                  <a:pos x="251" y="250"/>
                </a:cxn>
                <a:cxn ang="0">
                  <a:pos x="0" y="327"/>
                </a:cxn>
                <a:cxn ang="0">
                  <a:pos x="22" y="303"/>
                </a:cxn>
                <a:cxn ang="0">
                  <a:pos x="34" y="291"/>
                </a:cxn>
                <a:cxn ang="0">
                  <a:pos x="46" y="279"/>
                </a:cxn>
                <a:cxn ang="0">
                  <a:pos x="63" y="256"/>
                </a:cxn>
                <a:cxn ang="0">
                  <a:pos x="55" y="246"/>
                </a:cxn>
                <a:cxn ang="0">
                  <a:pos x="54" y="246"/>
                </a:cxn>
                <a:cxn ang="0">
                  <a:pos x="42" y="223"/>
                </a:cxn>
                <a:cxn ang="0">
                  <a:pos x="68" y="212"/>
                </a:cxn>
                <a:cxn ang="0">
                  <a:pos x="96" y="202"/>
                </a:cxn>
                <a:cxn ang="0">
                  <a:pos x="117" y="201"/>
                </a:cxn>
                <a:cxn ang="0">
                  <a:pos x="147" y="188"/>
                </a:cxn>
                <a:cxn ang="0">
                  <a:pos x="161" y="180"/>
                </a:cxn>
                <a:cxn ang="0">
                  <a:pos x="177" y="169"/>
                </a:cxn>
                <a:cxn ang="0">
                  <a:pos x="180" y="158"/>
                </a:cxn>
                <a:cxn ang="0">
                  <a:pos x="171" y="144"/>
                </a:cxn>
                <a:cxn ang="0">
                  <a:pos x="176" y="137"/>
                </a:cxn>
                <a:cxn ang="0">
                  <a:pos x="174" y="125"/>
                </a:cxn>
                <a:cxn ang="0">
                  <a:pos x="158" y="124"/>
                </a:cxn>
                <a:cxn ang="0">
                  <a:pos x="159" y="112"/>
                </a:cxn>
                <a:cxn ang="0">
                  <a:pos x="176" y="90"/>
                </a:cxn>
                <a:cxn ang="0">
                  <a:pos x="178" y="78"/>
                </a:cxn>
                <a:cxn ang="0">
                  <a:pos x="196" y="43"/>
                </a:cxn>
                <a:cxn ang="0">
                  <a:pos x="226" y="23"/>
                </a:cxn>
                <a:cxn ang="0">
                  <a:pos x="284" y="0"/>
                </a:cxn>
                <a:cxn ang="0">
                  <a:pos x="289" y="25"/>
                </a:cxn>
                <a:cxn ang="0">
                  <a:pos x="300" y="51"/>
                </a:cxn>
                <a:cxn ang="0">
                  <a:pos x="314" y="87"/>
                </a:cxn>
                <a:cxn ang="0">
                  <a:pos x="339" y="146"/>
                </a:cxn>
                <a:cxn ang="0">
                  <a:pos x="340" y="155"/>
                </a:cxn>
                <a:cxn ang="0">
                  <a:pos x="343" y="183"/>
                </a:cxn>
                <a:cxn ang="0">
                  <a:pos x="345" y="204"/>
                </a:cxn>
                <a:cxn ang="0">
                  <a:pos x="347" y="210"/>
                </a:cxn>
                <a:cxn ang="0">
                  <a:pos x="352" y="231"/>
                </a:cxn>
                <a:cxn ang="0">
                  <a:pos x="364" y="267"/>
                </a:cxn>
              </a:cxnLst>
              <a:rect l="0" t="0" r="r" b="b"/>
              <a:pathLst>
                <a:path w="445" h="327">
                  <a:moveTo>
                    <a:pt x="356" y="317"/>
                  </a:moveTo>
                  <a:cubicBezTo>
                    <a:pt x="356" y="321"/>
                    <a:pt x="356" y="321"/>
                    <a:pt x="356" y="321"/>
                  </a:cubicBezTo>
                  <a:cubicBezTo>
                    <a:pt x="358" y="322"/>
                    <a:pt x="358" y="322"/>
                    <a:pt x="358" y="322"/>
                  </a:cubicBezTo>
                  <a:cubicBezTo>
                    <a:pt x="365" y="318"/>
                    <a:pt x="370" y="316"/>
                    <a:pt x="377" y="312"/>
                  </a:cubicBezTo>
                  <a:cubicBezTo>
                    <a:pt x="383" y="308"/>
                    <a:pt x="386" y="304"/>
                    <a:pt x="392" y="300"/>
                  </a:cubicBezTo>
                  <a:cubicBezTo>
                    <a:pt x="397" y="297"/>
                    <a:pt x="400" y="295"/>
                    <a:pt x="404" y="292"/>
                  </a:cubicBezTo>
                  <a:cubicBezTo>
                    <a:pt x="407" y="290"/>
                    <a:pt x="408" y="288"/>
                    <a:pt x="411" y="285"/>
                  </a:cubicBezTo>
                  <a:cubicBezTo>
                    <a:pt x="413" y="282"/>
                    <a:pt x="416" y="281"/>
                    <a:pt x="418" y="279"/>
                  </a:cubicBezTo>
                  <a:cubicBezTo>
                    <a:pt x="421" y="276"/>
                    <a:pt x="422" y="274"/>
                    <a:pt x="425" y="272"/>
                  </a:cubicBezTo>
                  <a:cubicBezTo>
                    <a:pt x="429" y="268"/>
                    <a:pt x="432" y="267"/>
                    <a:pt x="436" y="262"/>
                  </a:cubicBezTo>
                  <a:cubicBezTo>
                    <a:pt x="440" y="259"/>
                    <a:pt x="445" y="257"/>
                    <a:pt x="445" y="252"/>
                  </a:cubicBezTo>
                  <a:cubicBezTo>
                    <a:pt x="445" y="251"/>
                    <a:pt x="445" y="251"/>
                    <a:pt x="445" y="250"/>
                  </a:cubicBezTo>
                  <a:cubicBezTo>
                    <a:pt x="444" y="250"/>
                    <a:pt x="443" y="249"/>
                    <a:pt x="442" y="250"/>
                  </a:cubicBezTo>
                  <a:cubicBezTo>
                    <a:pt x="436" y="254"/>
                    <a:pt x="434" y="260"/>
                    <a:pt x="427" y="262"/>
                  </a:cubicBezTo>
                  <a:cubicBezTo>
                    <a:pt x="424" y="263"/>
                    <a:pt x="422" y="263"/>
                    <a:pt x="419" y="265"/>
                  </a:cubicBezTo>
                  <a:cubicBezTo>
                    <a:pt x="416" y="266"/>
                    <a:pt x="415" y="269"/>
                    <a:pt x="412" y="270"/>
                  </a:cubicBezTo>
                  <a:cubicBezTo>
                    <a:pt x="405" y="273"/>
                    <a:pt x="401" y="275"/>
                    <a:pt x="394" y="277"/>
                  </a:cubicBezTo>
                  <a:cubicBezTo>
                    <a:pt x="382" y="280"/>
                    <a:pt x="377" y="285"/>
                    <a:pt x="369" y="293"/>
                  </a:cubicBezTo>
                  <a:cubicBezTo>
                    <a:pt x="363" y="297"/>
                    <a:pt x="361" y="301"/>
                    <a:pt x="358" y="308"/>
                  </a:cubicBezTo>
                  <a:cubicBezTo>
                    <a:pt x="357" y="311"/>
                    <a:pt x="356" y="314"/>
                    <a:pt x="356" y="317"/>
                  </a:cubicBezTo>
                  <a:close/>
                  <a:moveTo>
                    <a:pt x="366" y="278"/>
                  </a:moveTo>
                  <a:cubicBezTo>
                    <a:pt x="364" y="281"/>
                    <a:pt x="362" y="284"/>
                    <a:pt x="360" y="287"/>
                  </a:cubicBezTo>
                  <a:cubicBezTo>
                    <a:pt x="360" y="287"/>
                    <a:pt x="360" y="287"/>
                    <a:pt x="360" y="287"/>
                  </a:cubicBezTo>
                  <a:cubicBezTo>
                    <a:pt x="353" y="288"/>
                    <a:pt x="349" y="288"/>
                    <a:pt x="341" y="289"/>
                  </a:cubicBezTo>
                  <a:cubicBezTo>
                    <a:pt x="338" y="289"/>
                    <a:pt x="336" y="290"/>
                    <a:pt x="332" y="290"/>
                  </a:cubicBezTo>
                  <a:cubicBezTo>
                    <a:pt x="326" y="290"/>
                    <a:pt x="322" y="289"/>
                    <a:pt x="316" y="288"/>
                  </a:cubicBezTo>
                  <a:cubicBezTo>
                    <a:pt x="309" y="287"/>
                    <a:pt x="301" y="287"/>
                    <a:pt x="297" y="281"/>
                  </a:cubicBezTo>
                  <a:cubicBezTo>
                    <a:pt x="297" y="281"/>
                    <a:pt x="297" y="281"/>
                    <a:pt x="297" y="281"/>
                  </a:cubicBezTo>
                  <a:cubicBezTo>
                    <a:pt x="291" y="279"/>
                    <a:pt x="285" y="280"/>
                    <a:pt x="280" y="276"/>
                  </a:cubicBezTo>
                  <a:cubicBezTo>
                    <a:pt x="277" y="273"/>
                    <a:pt x="277" y="270"/>
                    <a:pt x="275" y="266"/>
                  </a:cubicBezTo>
                  <a:cubicBezTo>
                    <a:pt x="274" y="264"/>
                    <a:pt x="272" y="263"/>
                    <a:pt x="270" y="260"/>
                  </a:cubicBezTo>
                  <a:cubicBezTo>
                    <a:pt x="269" y="258"/>
                    <a:pt x="269" y="256"/>
                    <a:pt x="267" y="255"/>
                  </a:cubicBezTo>
                  <a:cubicBezTo>
                    <a:pt x="263" y="253"/>
                    <a:pt x="261" y="253"/>
                    <a:pt x="257" y="252"/>
                  </a:cubicBezTo>
                  <a:cubicBezTo>
                    <a:pt x="255" y="251"/>
                    <a:pt x="254" y="250"/>
                    <a:pt x="251" y="250"/>
                  </a:cubicBezTo>
                  <a:cubicBezTo>
                    <a:pt x="176" y="276"/>
                    <a:pt x="92" y="302"/>
                    <a:pt x="0" y="327"/>
                  </a:cubicBezTo>
                  <a:cubicBezTo>
                    <a:pt x="0" y="327"/>
                    <a:pt x="0" y="327"/>
                    <a:pt x="0" y="327"/>
                  </a:cubicBezTo>
                  <a:cubicBezTo>
                    <a:pt x="1" y="326"/>
                    <a:pt x="3" y="325"/>
                    <a:pt x="4" y="323"/>
                  </a:cubicBezTo>
                  <a:cubicBezTo>
                    <a:pt x="10" y="315"/>
                    <a:pt x="14" y="309"/>
                    <a:pt x="22" y="303"/>
                  </a:cubicBezTo>
                  <a:cubicBezTo>
                    <a:pt x="24" y="301"/>
                    <a:pt x="26" y="300"/>
                    <a:pt x="28" y="299"/>
                  </a:cubicBezTo>
                  <a:cubicBezTo>
                    <a:pt x="31" y="296"/>
                    <a:pt x="32" y="294"/>
                    <a:pt x="34" y="291"/>
                  </a:cubicBezTo>
                  <a:cubicBezTo>
                    <a:pt x="36" y="290"/>
                    <a:pt x="37" y="289"/>
                    <a:pt x="39" y="288"/>
                  </a:cubicBezTo>
                  <a:cubicBezTo>
                    <a:pt x="42" y="285"/>
                    <a:pt x="43" y="283"/>
                    <a:pt x="46" y="279"/>
                  </a:cubicBezTo>
                  <a:cubicBezTo>
                    <a:pt x="50" y="273"/>
                    <a:pt x="54" y="270"/>
                    <a:pt x="59" y="263"/>
                  </a:cubicBezTo>
                  <a:cubicBezTo>
                    <a:pt x="60" y="261"/>
                    <a:pt x="63" y="259"/>
                    <a:pt x="63" y="256"/>
                  </a:cubicBezTo>
                  <a:cubicBezTo>
                    <a:pt x="63" y="254"/>
                    <a:pt x="60" y="253"/>
                    <a:pt x="59" y="252"/>
                  </a:cubicBezTo>
                  <a:cubicBezTo>
                    <a:pt x="57" y="250"/>
                    <a:pt x="56" y="248"/>
                    <a:pt x="55" y="246"/>
                  </a:cubicBezTo>
                  <a:cubicBezTo>
                    <a:pt x="54" y="246"/>
                    <a:pt x="54" y="246"/>
                    <a:pt x="54" y="246"/>
                  </a:cubicBezTo>
                  <a:cubicBezTo>
                    <a:pt x="54" y="246"/>
                    <a:pt x="54" y="246"/>
                    <a:pt x="54" y="246"/>
                  </a:cubicBezTo>
                  <a:cubicBezTo>
                    <a:pt x="48" y="238"/>
                    <a:pt x="45" y="232"/>
                    <a:pt x="42" y="223"/>
                  </a:cubicBezTo>
                  <a:cubicBezTo>
                    <a:pt x="42" y="223"/>
                    <a:pt x="42" y="223"/>
                    <a:pt x="42" y="223"/>
                  </a:cubicBezTo>
                  <a:cubicBezTo>
                    <a:pt x="47" y="221"/>
                    <a:pt x="50" y="220"/>
                    <a:pt x="54" y="218"/>
                  </a:cubicBezTo>
                  <a:cubicBezTo>
                    <a:pt x="60" y="216"/>
                    <a:pt x="63" y="214"/>
                    <a:pt x="68" y="212"/>
                  </a:cubicBezTo>
                  <a:cubicBezTo>
                    <a:pt x="74" y="209"/>
                    <a:pt x="77" y="207"/>
                    <a:pt x="83" y="205"/>
                  </a:cubicBezTo>
                  <a:cubicBezTo>
                    <a:pt x="88" y="204"/>
                    <a:pt x="91" y="202"/>
                    <a:pt x="96" y="202"/>
                  </a:cubicBezTo>
                  <a:cubicBezTo>
                    <a:pt x="99" y="202"/>
                    <a:pt x="101" y="205"/>
                    <a:pt x="105" y="205"/>
                  </a:cubicBezTo>
                  <a:cubicBezTo>
                    <a:pt x="110" y="205"/>
                    <a:pt x="112" y="203"/>
                    <a:pt x="117" y="201"/>
                  </a:cubicBezTo>
                  <a:cubicBezTo>
                    <a:pt x="120" y="200"/>
                    <a:pt x="123" y="200"/>
                    <a:pt x="126" y="199"/>
                  </a:cubicBezTo>
                  <a:cubicBezTo>
                    <a:pt x="134" y="194"/>
                    <a:pt x="138" y="191"/>
                    <a:pt x="147" y="188"/>
                  </a:cubicBezTo>
                  <a:cubicBezTo>
                    <a:pt x="150" y="187"/>
                    <a:pt x="152" y="186"/>
                    <a:pt x="155" y="184"/>
                  </a:cubicBezTo>
                  <a:cubicBezTo>
                    <a:pt x="158" y="183"/>
                    <a:pt x="160" y="182"/>
                    <a:pt x="161" y="180"/>
                  </a:cubicBezTo>
                  <a:cubicBezTo>
                    <a:pt x="162" y="178"/>
                    <a:pt x="163" y="177"/>
                    <a:pt x="165" y="175"/>
                  </a:cubicBezTo>
                  <a:cubicBezTo>
                    <a:pt x="169" y="173"/>
                    <a:pt x="173" y="172"/>
                    <a:pt x="177" y="169"/>
                  </a:cubicBezTo>
                  <a:cubicBezTo>
                    <a:pt x="179" y="166"/>
                    <a:pt x="183" y="165"/>
                    <a:pt x="183" y="161"/>
                  </a:cubicBezTo>
                  <a:cubicBezTo>
                    <a:pt x="183" y="159"/>
                    <a:pt x="181" y="159"/>
                    <a:pt x="180" y="158"/>
                  </a:cubicBezTo>
                  <a:cubicBezTo>
                    <a:pt x="178" y="156"/>
                    <a:pt x="177" y="154"/>
                    <a:pt x="175" y="152"/>
                  </a:cubicBezTo>
                  <a:cubicBezTo>
                    <a:pt x="173" y="149"/>
                    <a:pt x="171" y="148"/>
                    <a:pt x="171" y="144"/>
                  </a:cubicBezTo>
                  <a:cubicBezTo>
                    <a:pt x="171" y="144"/>
                    <a:pt x="173" y="144"/>
                    <a:pt x="173" y="143"/>
                  </a:cubicBezTo>
                  <a:cubicBezTo>
                    <a:pt x="175" y="141"/>
                    <a:pt x="176" y="140"/>
                    <a:pt x="176" y="137"/>
                  </a:cubicBezTo>
                  <a:cubicBezTo>
                    <a:pt x="176" y="126"/>
                    <a:pt x="176" y="126"/>
                    <a:pt x="176" y="126"/>
                  </a:cubicBezTo>
                  <a:cubicBezTo>
                    <a:pt x="175" y="125"/>
                    <a:pt x="175" y="125"/>
                    <a:pt x="174" y="125"/>
                  </a:cubicBezTo>
                  <a:cubicBezTo>
                    <a:pt x="171" y="125"/>
                    <a:pt x="170" y="126"/>
                    <a:pt x="167" y="126"/>
                  </a:cubicBezTo>
                  <a:cubicBezTo>
                    <a:pt x="164" y="126"/>
                    <a:pt x="161" y="126"/>
                    <a:pt x="158" y="124"/>
                  </a:cubicBezTo>
                  <a:cubicBezTo>
                    <a:pt x="157" y="123"/>
                    <a:pt x="155" y="122"/>
                    <a:pt x="155" y="120"/>
                  </a:cubicBezTo>
                  <a:cubicBezTo>
                    <a:pt x="155" y="116"/>
                    <a:pt x="158" y="115"/>
                    <a:pt x="159" y="112"/>
                  </a:cubicBezTo>
                  <a:cubicBezTo>
                    <a:pt x="163" y="107"/>
                    <a:pt x="166" y="104"/>
                    <a:pt x="170" y="99"/>
                  </a:cubicBezTo>
                  <a:cubicBezTo>
                    <a:pt x="172" y="96"/>
                    <a:pt x="174" y="94"/>
                    <a:pt x="176" y="90"/>
                  </a:cubicBezTo>
                  <a:cubicBezTo>
                    <a:pt x="177" y="87"/>
                    <a:pt x="179" y="85"/>
                    <a:pt x="179" y="81"/>
                  </a:cubicBezTo>
                  <a:cubicBezTo>
                    <a:pt x="179" y="80"/>
                    <a:pt x="179" y="79"/>
                    <a:pt x="178" y="78"/>
                  </a:cubicBezTo>
                  <a:cubicBezTo>
                    <a:pt x="178" y="78"/>
                    <a:pt x="178" y="78"/>
                    <a:pt x="178" y="78"/>
                  </a:cubicBezTo>
                  <a:cubicBezTo>
                    <a:pt x="184" y="64"/>
                    <a:pt x="188" y="56"/>
                    <a:pt x="196" y="43"/>
                  </a:cubicBezTo>
                  <a:cubicBezTo>
                    <a:pt x="201" y="34"/>
                    <a:pt x="206" y="31"/>
                    <a:pt x="214" y="25"/>
                  </a:cubicBezTo>
                  <a:cubicBezTo>
                    <a:pt x="218" y="24"/>
                    <a:pt x="222" y="25"/>
                    <a:pt x="226" y="23"/>
                  </a:cubicBezTo>
                  <a:cubicBezTo>
                    <a:pt x="284" y="0"/>
                    <a:pt x="284" y="0"/>
                    <a:pt x="284" y="0"/>
                  </a:cubicBezTo>
                  <a:cubicBezTo>
                    <a:pt x="284" y="0"/>
                    <a:pt x="284" y="0"/>
                    <a:pt x="284" y="0"/>
                  </a:cubicBezTo>
                  <a:cubicBezTo>
                    <a:pt x="284" y="6"/>
                    <a:pt x="286" y="10"/>
                    <a:pt x="287" y="16"/>
                  </a:cubicBezTo>
                  <a:cubicBezTo>
                    <a:pt x="288" y="19"/>
                    <a:pt x="288" y="22"/>
                    <a:pt x="289" y="25"/>
                  </a:cubicBezTo>
                  <a:cubicBezTo>
                    <a:pt x="290" y="28"/>
                    <a:pt x="291" y="29"/>
                    <a:pt x="293" y="31"/>
                  </a:cubicBezTo>
                  <a:cubicBezTo>
                    <a:pt x="297" y="38"/>
                    <a:pt x="299" y="43"/>
                    <a:pt x="300" y="51"/>
                  </a:cubicBezTo>
                  <a:cubicBezTo>
                    <a:pt x="302" y="61"/>
                    <a:pt x="307" y="66"/>
                    <a:pt x="309" y="76"/>
                  </a:cubicBezTo>
                  <a:cubicBezTo>
                    <a:pt x="310" y="81"/>
                    <a:pt x="311" y="83"/>
                    <a:pt x="314" y="87"/>
                  </a:cubicBezTo>
                  <a:cubicBezTo>
                    <a:pt x="317" y="93"/>
                    <a:pt x="319" y="96"/>
                    <a:pt x="325" y="98"/>
                  </a:cubicBezTo>
                  <a:cubicBezTo>
                    <a:pt x="339" y="146"/>
                    <a:pt x="339" y="146"/>
                    <a:pt x="339" y="146"/>
                  </a:cubicBezTo>
                  <a:cubicBezTo>
                    <a:pt x="339" y="150"/>
                    <a:pt x="340" y="151"/>
                    <a:pt x="340" y="155"/>
                  </a:cubicBezTo>
                  <a:cubicBezTo>
                    <a:pt x="340" y="155"/>
                    <a:pt x="340" y="155"/>
                    <a:pt x="340" y="155"/>
                  </a:cubicBezTo>
                  <a:cubicBezTo>
                    <a:pt x="341" y="167"/>
                    <a:pt x="341" y="167"/>
                    <a:pt x="341" y="167"/>
                  </a:cubicBezTo>
                  <a:cubicBezTo>
                    <a:pt x="343" y="183"/>
                    <a:pt x="343" y="183"/>
                    <a:pt x="343" y="183"/>
                  </a:cubicBezTo>
                  <a:cubicBezTo>
                    <a:pt x="343" y="192"/>
                    <a:pt x="343" y="192"/>
                    <a:pt x="343" y="192"/>
                  </a:cubicBezTo>
                  <a:cubicBezTo>
                    <a:pt x="343" y="197"/>
                    <a:pt x="344" y="199"/>
                    <a:pt x="345" y="204"/>
                  </a:cubicBezTo>
                  <a:cubicBezTo>
                    <a:pt x="345" y="207"/>
                    <a:pt x="347" y="207"/>
                    <a:pt x="347" y="210"/>
                  </a:cubicBezTo>
                  <a:cubicBezTo>
                    <a:pt x="347" y="210"/>
                    <a:pt x="347" y="210"/>
                    <a:pt x="347" y="210"/>
                  </a:cubicBezTo>
                  <a:cubicBezTo>
                    <a:pt x="347" y="216"/>
                    <a:pt x="348" y="220"/>
                    <a:pt x="350" y="226"/>
                  </a:cubicBezTo>
                  <a:cubicBezTo>
                    <a:pt x="351" y="228"/>
                    <a:pt x="351" y="229"/>
                    <a:pt x="352" y="231"/>
                  </a:cubicBezTo>
                  <a:cubicBezTo>
                    <a:pt x="354" y="237"/>
                    <a:pt x="356" y="239"/>
                    <a:pt x="358" y="245"/>
                  </a:cubicBezTo>
                  <a:cubicBezTo>
                    <a:pt x="361" y="253"/>
                    <a:pt x="362" y="259"/>
                    <a:pt x="364" y="267"/>
                  </a:cubicBezTo>
                  <a:cubicBezTo>
                    <a:pt x="364" y="271"/>
                    <a:pt x="365" y="275"/>
                    <a:pt x="366" y="278"/>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0" name="Freeform 36">
              <a:extLst>
                <a:ext uri="{FF2B5EF4-FFF2-40B4-BE49-F238E27FC236}">
                  <a16:creationId xmlns:a16="http://schemas.microsoft.com/office/drawing/2014/main" id="{8806CC80-01ED-BCB1-F258-B45C0AF08FEB}"/>
                </a:ext>
              </a:extLst>
            </p:cNvPr>
            <p:cNvSpPr>
              <a:spLocks/>
            </p:cNvSpPr>
            <p:nvPr/>
          </p:nvSpPr>
          <p:spPr bwMode="auto">
            <a:xfrm>
              <a:off x="5680075" y="2308225"/>
              <a:ext cx="92075" cy="141288"/>
            </a:xfrm>
            <a:custGeom>
              <a:avLst/>
              <a:gdLst/>
              <a:ahLst/>
              <a:cxnLst>
                <a:cxn ang="0">
                  <a:pos x="0" y="6"/>
                </a:cxn>
                <a:cxn ang="0">
                  <a:pos x="21" y="0"/>
                </a:cxn>
                <a:cxn ang="0">
                  <a:pos x="21" y="0"/>
                </a:cxn>
                <a:cxn ang="0">
                  <a:pos x="22" y="10"/>
                </a:cxn>
                <a:cxn ang="0">
                  <a:pos x="22" y="15"/>
                </a:cxn>
                <a:cxn ang="0">
                  <a:pos x="22" y="15"/>
                </a:cxn>
                <a:cxn ang="0">
                  <a:pos x="24" y="21"/>
                </a:cxn>
                <a:cxn ang="0">
                  <a:pos x="29" y="40"/>
                </a:cxn>
                <a:cxn ang="0">
                  <a:pos x="31" y="41"/>
                </a:cxn>
                <a:cxn ang="0">
                  <a:pos x="40" y="49"/>
                </a:cxn>
                <a:cxn ang="0">
                  <a:pos x="50" y="53"/>
                </a:cxn>
                <a:cxn ang="0">
                  <a:pos x="56" y="59"/>
                </a:cxn>
                <a:cxn ang="0">
                  <a:pos x="57" y="67"/>
                </a:cxn>
                <a:cxn ang="0">
                  <a:pos x="59" y="76"/>
                </a:cxn>
                <a:cxn ang="0">
                  <a:pos x="59" y="82"/>
                </a:cxn>
                <a:cxn ang="0">
                  <a:pos x="59" y="82"/>
                </a:cxn>
                <a:cxn ang="0">
                  <a:pos x="29" y="91"/>
                </a:cxn>
                <a:cxn ang="0">
                  <a:pos x="0" y="6"/>
                </a:cxn>
              </a:cxnLst>
              <a:rect l="0" t="0" r="r" b="b"/>
              <a:pathLst>
                <a:path w="59" h="91">
                  <a:moveTo>
                    <a:pt x="0" y="6"/>
                  </a:moveTo>
                  <a:cubicBezTo>
                    <a:pt x="21" y="0"/>
                    <a:pt x="21" y="0"/>
                    <a:pt x="21" y="0"/>
                  </a:cubicBezTo>
                  <a:cubicBezTo>
                    <a:pt x="21" y="0"/>
                    <a:pt x="21" y="0"/>
                    <a:pt x="21" y="0"/>
                  </a:cubicBezTo>
                  <a:cubicBezTo>
                    <a:pt x="22" y="10"/>
                    <a:pt x="22" y="10"/>
                    <a:pt x="22" y="10"/>
                  </a:cubicBezTo>
                  <a:cubicBezTo>
                    <a:pt x="22" y="15"/>
                    <a:pt x="22" y="15"/>
                    <a:pt x="22" y="15"/>
                  </a:cubicBezTo>
                  <a:cubicBezTo>
                    <a:pt x="22" y="15"/>
                    <a:pt x="22" y="15"/>
                    <a:pt x="22" y="15"/>
                  </a:cubicBezTo>
                  <a:cubicBezTo>
                    <a:pt x="22" y="17"/>
                    <a:pt x="23" y="18"/>
                    <a:pt x="24" y="21"/>
                  </a:cubicBezTo>
                  <a:cubicBezTo>
                    <a:pt x="26" y="28"/>
                    <a:pt x="25" y="33"/>
                    <a:pt x="29" y="40"/>
                  </a:cubicBezTo>
                  <a:cubicBezTo>
                    <a:pt x="29" y="41"/>
                    <a:pt x="30" y="41"/>
                    <a:pt x="31" y="41"/>
                  </a:cubicBezTo>
                  <a:cubicBezTo>
                    <a:pt x="34" y="45"/>
                    <a:pt x="36" y="46"/>
                    <a:pt x="40" y="49"/>
                  </a:cubicBezTo>
                  <a:cubicBezTo>
                    <a:pt x="44" y="51"/>
                    <a:pt x="46" y="52"/>
                    <a:pt x="50" y="53"/>
                  </a:cubicBezTo>
                  <a:cubicBezTo>
                    <a:pt x="53" y="55"/>
                    <a:pt x="55" y="56"/>
                    <a:pt x="56" y="59"/>
                  </a:cubicBezTo>
                  <a:cubicBezTo>
                    <a:pt x="57" y="62"/>
                    <a:pt x="56" y="64"/>
                    <a:pt x="57" y="67"/>
                  </a:cubicBezTo>
                  <a:cubicBezTo>
                    <a:pt x="58" y="70"/>
                    <a:pt x="59" y="72"/>
                    <a:pt x="59" y="76"/>
                  </a:cubicBezTo>
                  <a:cubicBezTo>
                    <a:pt x="59" y="82"/>
                    <a:pt x="59" y="82"/>
                    <a:pt x="59" y="82"/>
                  </a:cubicBezTo>
                  <a:cubicBezTo>
                    <a:pt x="59" y="82"/>
                    <a:pt x="59" y="82"/>
                    <a:pt x="59" y="82"/>
                  </a:cubicBezTo>
                  <a:cubicBezTo>
                    <a:pt x="29" y="91"/>
                    <a:pt x="29" y="91"/>
                    <a:pt x="29" y="91"/>
                  </a:cubicBezTo>
                  <a:cubicBezTo>
                    <a:pt x="0" y="6"/>
                    <a:pt x="0" y="6"/>
                    <a:pt x="0" y="6"/>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1" name="Freeform 37">
              <a:extLst>
                <a:ext uri="{FF2B5EF4-FFF2-40B4-BE49-F238E27FC236}">
                  <a16:creationId xmlns:a16="http://schemas.microsoft.com/office/drawing/2014/main" id="{0E43FD32-4E72-2B24-4FD4-C05C06F78A5E}"/>
                </a:ext>
              </a:extLst>
            </p:cNvPr>
            <p:cNvSpPr>
              <a:spLocks/>
            </p:cNvSpPr>
            <p:nvPr/>
          </p:nvSpPr>
          <p:spPr bwMode="auto">
            <a:xfrm>
              <a:off x="5383213" y="2317750"/>
              <a:ext cx="388938" cy="182563"/>
            </a:xfrm>
            <a:custGeom>
              <a:avLst/>
              <a:gdLst/>
              <a:ahLst/>
              <a:cxnLst>
                <a:cxn ang="0">
                  <a:pos x="8" y="90"/>
                </a:cxn>
                <a:cxn ang="0">
                  <a:pos x="29" y="72"/>
                </a:cxn>
                <a:cxn ang="0">
                  <a:pos x="44" y="61"/>
                </a:cxn>
                <a:cxn ang="0">
                  <a:pos x="59" y="57"/>
                </a:cxn>
                <a:cxn ang="0">
                  <a:pos x="68" y="46"/>
                </a:cxn>
                <a:cxn ang="0">
                  <a:pos x="84" y="45"/>
                </a:cxn>
                <a:cxn ang="0">
                  <a:pos x="97" y="54"/>
                </a:cxn>
                <a:cxn ang="0">
                  <a:pos x="99" y="54"/>
                </a:cxn>
                <a:cxn ang="0">
                  <a:pos x="113" y="56"/>
                </a:cxn>
                <a:cxn ang="0">
                  <a:pos x="122" y="69"/>
                </a:cxn>
                <a:cxn ang="0">
                  <a:pos x="145" y="73"/>
                </a:cxn>
                <a:cxn ang="0">
                  <a:pos x="144" y="87"/>
                </a:cxn>
                <a:cxn ang="0">
                  <a:pos x="137" y="110"/>
                </a:cxn>
                <a:cxn ang="0">
                  <a:pos x="136" y="118"/>
                </a:cxn>
                <a:cxn ang="0">
                  <a:pos x="149" y="117"/>
                </a:cxn>
                <a:cxn ang="0">
                  <a:pos x="182" y="115"/>
                </a:cxn>
                <a:cxn ang="0">
                  <a:pos x="183" y="113"/>
                </a:cxn>
                <a:cxn ang="0">
                  <a:pos x="195" y="108"/>
                </a:cxn>
                <a:cxn ang="0">
                  <a:pos x="177" y="80"/>
                </a:cxn>
                <a:cxn ang="0">
                  <a:pos x="170" y="59"/>
                </a:cxn>
                <a:cxn ang="0">
                  <a:pos x="166" y="40"/>
                </a:cxn>
                <a:cxn ang="0">
                  <a:pos x="172" y="30"/>
                </a:cxn>
                <a:cxn ang="0">
                  <a:pos x="185" y="14"/>
                </a:cxn>
                <a:cxn ang="0">
                  <a:pos x="184" y="33"/>
                </a:cxn>
                <a:cxn ang="0">
                  <a:pos x="185" y="46"/>
                </a:cxn>
                <a:cxn ang="0">
                  <a:pos x="185" y="59"/>
                </a:cxn>
                <a:cxn ang="0">
                  <a:pos x="190" y="63"/>
                </a:cxn>
                <a:cxn ang="0">
                  <a:pos x="199" y="74"/>
                </a:cxn>
                <a:cxn ang="0">
                  <a:pos x="206" y="91"/>
                </a:cxn>
                <a:cxn ang="0">
                  <a:pos x="215" y="98"/>
                </a:cxn>
                <a:cxn ang="0">
                  <a:pos x="222" y="115"/>
                </a:cxn>
                <a:cxn ang="0">
                  <a:pos x="237" y="115"/>
                </a:cxn>
                <a:cxn ang="0">
                  <a:pos x="246" y="113"/>
                </a:cxn>
                <a:cxn ang="0">
                  <a:pos x="251" y="86"/>
                </a:cxn>
                <a:cxn ang="0">
                  <a:pos x="252" y="76"/>
                </a:cxn>
                <a:cxn ang="0">
                  <a:pos x="222" y="85"/>
                </a:cxn>
                <a:cxn ang="0">
                  <a:pos x="193" y="0"/>
                </a:cxn>
              </a:cxnLst>
              <a:rect l="0" t="0" r="r" b="b"/>
              <a:pathLst>
                <a:path w="252" h="118">
                  <a:moveTo>
                    <a:pt x="0" y="61"/>
                  </a:moveTo>
                  <a:cubicBezTo>
                    <a:pt x="8" y="90"/>
                    <a:pt x="8" y="90"/>
                    <a:pt x="8" y="90"/>
                  </a:cubicBezTo>
                  <a:cubicBezTo>
                    <a:pt x="12" y="87"/>
                    <a:pt x="13" y="83"/>
                    <a:pt x="16" y="79"/>
                  </a:cubicBezTo>
                  <a:cubicBezTo>
                    <a:pt x="20" y="75"/>
                    <a:pt x="25" y="76"/>
                    <a:pt x="29" y="72"/>
                  </a:cubicBezTo>
                  <a:cubicBezTo>
                    <a:pt x="34" y="68"/>
                    <a:pt x="35" y="64"/>
                    <a:pt x="40" y="60"/>
                  </a:cubicBezTo>
                  <a:cubicBezTo>
                    <a:pt x="44" y="61"/>
                    <a:pt x="44" y="61"/>
                    <a:pt x="44" y="61"/>
                  </a:cubicBezTo>
                  <a:cubicBezTo>
                    <a:pt x="53" y="61"/>
                    <a:pt x="53" y="61"/>
                    <a:pt x="53" y="61"/>
                  </a:cubicBezTo>
                  <a:cubicBezTo>
                    <a:pt x="56" y="61"/>
                    <a:pt x="58" y="59"/>
                    <a:pt x="59" y="57"/>
                  </a:cubicBezTo>
                  <a:cubicBezTo>
                    <a:pt x="61" y="55"/>
                    <a:pt x="62" y="54"/>
                    <a:pt x="63" y="51"/>
                  </a:cubicBezTo>
                  <a:cubicBezTo>
                    <a:pt x="64" y="49"/>
                    <a:pt x="65" y="47"/>
                    <a:pt x="68" y="46"/>
                  </a:cubicBezTo>
                  <a:cubicBezTo>
                    <a:pt x="69" y="46"/>
                    <a:pt x="70" y="47"/>
                    <a:pt x="71" y="46"/>
                  </a:cubicBezTo>
                  <a:cubicBezTo>
                    <a:pt x="76" y="46"/>
                    <a:pt x="79" y="45"/>
                    <a:pt x="84" y="45"/>
                  </a:cubicBezTo>
                  <a:cubicBezTo>
                    <a:pt x="88" y="45"/>
                    <a:pt x="88" y="50"/>
                    <a:pt x="91" y="53"/>
                  </a:cubicBezTo>
                  <a:cubicBezTo>
                    <a:pt x="93" y="55"/>
                    <a:pt x="95" y="54"/>
                    <a:pt x="97" y="54"/>
                  </a:cubicBezTo>
                  <a:cubicBezTo>
                    <a:pt x="98" y="54"/>
                    <a:pt x="98" y="54"/>
                    <a:pt x="99" y="54"/>
                  </a:cubicBezTo>
                  <a:cubicBezTo>
                    <a:pt x="99" y="54"/>
                    <a:pt x="99" y="54"/>
                    <a:pt x="99" y="54"/>
                  </a:cubicBezTo>
                  <a:cubicBezTo>
                    <a:pt x="101" y="54"/>
                    <a:pt x="104" y="55"/>
                    <a:pt x="107" y="55"/>
                  </a:cubicBezTo>
                  <a:cubicBezTo>
                    <a:pt x="109" y="56"/>
                    <a:pt x="111" y="55"/>
                    <a:pt x="113" y="56"/>
                  </a:cubicBezTo>
                  <a:cubicBezTo>
                    <a:pt x="114" y="57"/>
                    <a:pt x="114" y="59"/>
                    <a:pt x="114" y="60"/>
                  </a:cubicBezTo>
                  <a:cubicBezTo>
                    <a:pt x="117" y="64"/>
                    <a:pt x="118" y="68"/>
                    <a:pt x="122" y="69"/>
                  </a:cubicBezTo>
                  <a:cubicBezTo>
                    <a:pt x="128" y="70"/>
                    <a:pt x="130" y="73"/>
                    <a:pt x="136" y="73"/>
                  </a:cubicBezTo>
                  <a:cubicBezTo>
                    <a:pt x="145" y="73"/>
                    <a:pt x="145" y="73"/>
                    <a:pt x="145" y="73"/>
                  </a:cubicBezTo>
                  <a:cubicBezTo>
                    <a:pt x="145" y="77"/>
                    <a:pt x="145" y="77"/>
                    <a:pt x="145" y="77"/>
                  </a:cubicBezTo>
                  <a:cubicBezTo>
                    <a:pt x="145" y="81"/>
                    <a:pt x="144" y="83"/>
                    <a:pt x="144" y="87"/>
                  </a:cubicBezTo>
                  <a:cubicBezTo>
                    <a:pt x="144" y="90"/>
                    <a:pt x="144" y="93"/>
                    <a:pt x="143" y="96"/>
                  </a:cubicBezTo>
                  <a:cubicBezTo>
                    <a:pt x="141" y="102"/>
                    <a:pt x="139" y="105"/>
                    <a:pt x="137" y="110"/>
                  </a:cubicBezTo>
                  <a:cubicBezTo>
                    <a:pt x="137" y="111"/>
                    <a:pt x="136" y="112"/>
                    <a:pt x="136" y="114"/>
                  </a:cubicBezTo>
                  <a:cubicBezTo>
                    <a:pt x="136" y="118"/>
                    <a:pt x="136" y="118"/>
                    <a:pt x="136" y="118"/>
                  </a:cubicBezTo>
                  <a:cubicBezTo>
                    <a:pt x="137" y="118"/>
                    <a:pt x="137" y="118"/>
                    <a:pt x="139" y="118"/>
                  </a:cubicBezTo>
                  <a:cubicBezTo>
                    <a:pt x="143" y="118"/>
                    <a:pt x="145" y="117"/>
                    <a:pt x="149" y="117"/>
                  </a:cubicBezTo>
                  <a:cubicBezTo>
                    <a:pt x="154" y="116"/>
                    <a:pt x="156" y="117"/>
                    <a:pt x="161" y="117"/>
                  </a:cubicBezTo>
                  <a:cubicBezTo>
                    <a:pt x="169" y="117"/>
                    <a:pt x="174" y="117"/>
                    <a:pt x="182" y="115"/>
                  </a:cubicBezTo>
                  <a:cubicBezTo>
                    <a:pt x="182" y="115"/>
                    <a:pt x="182" y="115"/>
                    <a:pt x="182" y="115"/>
                  </a:cubicBezTo>
                  <a:cubicBezTo>
                    <a:pt x="183" y="113"/>
                    <a:pt x="183" y="113"/>
                    <a:pt x="183" y="113"/>
                  </a:cubicBezTo>
                  <a:cubicBezTo>
                    <a:pt x="186" y="113"/>
                    <a:pt x="188" y="112"/>
                    <a:pt x="191" y="111"/>
                  </a:cubicBezTo>
                  <a:cubicBezTo>
                    <a:pt x="193" y="111"/>
                    <a:pt x="195" y="110"/>
                    <a:pt x="195" y="108"/>
                  </a:cubicBezTo>
                  <a:cubicBezTo>
                    <a:pt x="195" y="102"/>
                    <a:pt x="188" y="101"/>
                    <a:pt x="183" y="98"/>
                  </a:cubicBezTo>
                  <a:cubicBezTo>
                    <a:pt x="178" y="93"/>
                    <a:pt x="181" y="87"/>
                    <a:pt x="177" y="80"/>
                  </a:cubicBezTo>
                  <a:cubicBezTo>
                    <a:pt x="175" y="75"/>
                    <a:pt x="173" y="71"/>
                    <a:pt x="172" y="65"/>
                  </a:cubicBezTo>
                  <a:cubicBezTo>
                    <a:pt x="171" y="63"/>
                    <a:pt x="171" y="61"/>
                    <a:pt x="170" y="59"/>
                  </a:cubicBezTo>
                  <a:cubicBezTo>
                    <a:pt x="168" y="54"/>
                    <a:pt x="163" y="53"/>
                    <a:pt x="163" y="47"/>
                  </a:cubicBezTo>
                  <a:cubicBezTo>
                    <a:pt x="163" y="44"/>
                    <a:pt x="165" y="43"/>
                    <a:pt x="166" y="40"/>
                  </a:cubicBezTo>
                  <a:cubicBezTo>
                    <a:pt x="166" y="39"/>
                    <a:pt x="166" y="38"/>
                    <a:pt x="166" y="38"/>
                  </a:cubicBezTo>
                  <a:cubicBezTo>
                    <a:pt x="168" y="34"/>
                    <a:pt x="170" y="33"/>
                    <a:pt x="172" y="30"/>
                  </a:cubicBezTo>
                  <a:cubicBezTo>
                    <a:pt x="174" y="27"/>
                    <a:pt x="176" y="26"/>
                    <a:pt x="178" y="23"/>
                  </a:cubicBezTo>
                  <a:cubicBezTo>
                    <a:pt x="181" y="19"/>
                    <a:pt x="181" y="17"/>
                    <a:pt x="185" y="14"/>
                  </a:cubicBezTo>
                  <a:cubicBezTo>
                    <a:pt x="185" y="18"/>
                    <a:pt x="187" y="21"/>
                    <a:pt x="187" y="25"/>
                  </a:cubicBezTo>
                  <a:cubicBezTo>
                    <a:pt x="187" y="28"/>
                    <a:pt x="185" y="30"/>
                    <a:pt x="184" y="33"/>
                  </a:cubicBezTo>
                  <a:cubicBezTo>
                    <a:pt x="183" y="35"/>
                    <a:pt x="182" y="35"/>
                    <a:pt x="182" y="36"/>
                  </a:cubicBezTo>
                  <a:cubicBezTo>
                    <a:pt x="182" y="40"/>
                    <a:pt x="185" y="42"/>
                    <a:pt x="185" y="46"/>
                  </a:cubicBezTo>
                  <a:cubicBezTo>
                    <a:pt x="185" y="49"/>
                    <a:pt x="182" y="50"/>
                    <a:pt x="182" y="54"/>
                  </a:cubicBezTo>
                  <a:cubicBezTo>
                    <a:pt x="182" y="56"/>
                    <a:pt x="183" y="57"/>
                    <a:pt x="185" y="59"/>
                  </a:cubicBezTo>
                  <a:cubicBezTo>
                    <a:pt x="186" y="59"/>
                    <a:pt x="187" y="58"/>
                    <a:pt x="188" y="59"/>
                  </a:cubicBezTo>
                  <a:cubicBezTo>
                    <a:pt x="190" y="60"/>
                    <a:pt x="190" y="61"/>
                    <a:pt x="190" y="63"/>
                  </a:cubicBezTo>
                  <a:cubicBezTo>
                    <a:pt x="191" y="66"/>
                    <a:pt x="191" y="68"/>
                    <a:pt x="194" y="70"/>
                  </a:cubicBezTo>
                  <a:cubicBezTo>
                    <a:pt x="196" y="71"/>
                    <a:pt x="199" y="72"/>
                    <a:pt x="199" y="74"/>
                  </a:cubicBezTo>
                  <a:cubicBezTo>
                    <a:pt x="199" y="77"/>
                    <a:pt x="196" y="77"/>
                    <a:pt x="194" y="79"/>
                  </a:cubicBezTo>
                  <a:cubicBezTo>
                    <a:pt x="196" y="85"/>
                    <a:pt x="200" y="89"/>
                    <a:pt x="206" y="91"/>
                  </a:cubicBezTo>
                  <a:cubicBezTo>
                    <a:pt x="208" y="92"/>
                    <a:pt x="210" y="91"/>
                    <a:pt x="212" y="92"/>
                  </a:cubicBezTo>
                  <a:cubicBezTo>
                    <a:pt x="214" y="94"/>
                    <a:pt x="214" y="96"/>
                    <a:pt x="215" y="98"/>
                  </a:cubicBezTo>
                  <a:cubicBezTo>
                    <a:pt x="216" y="100"/>
                    <a:pt x="217" y="102"/>
                    <a:pt x="217" y="104"/>
                  </a:cubicBezTo>
                  <a:cubicBezTo>
                    <a:pt x="218" y="109"/>
                    <a:pt x="219" y="112"/>
                    <a:pt x="222" y="115"/>
                  </a:cubicBezTo>
                  <a:cubicBezTo>
                    <a:pt x="237" y="115"/>
                    <a:pt x="237" y="115"/>
                    <a:pt x="237" y="115"/>
                  </a:cubicBezTo>
                  <a:cubicBezTo>
                    <a:pt x="237" y="115"/>
                    <a:pt x="237" y="115"/>
                    <a:pt x="237" y="115"/>
                  </a:cubicBezTo>
                  <a:cubicBezTo>
                    <a:pt x="240" y="115"/>
                    <a:pt x="243" y="114"/>
                    <a:pt x="246" y="113"/>
                  </a:cubicBezTo>
                  <a:cubicBezTo>
                    <a:pt x="246" y="113"/>
                    <a:pt x="246" y="113"/>
                    <a:pt x="246" y="113"/>
                  </a:cubicBezTo>
                  <a:cubicBezTo>
                    <a:pt x="246" y="112"/>
                    <a:pt x="246" y="110"/>
                    <a:pt x="247" y="109"/>
                  </a:cubicBezTo>
                  <a:cubicBezTo>
                    <a:pt x="248" y="100"/>
                    <a:pt x="250" y="95"/>
                    <a:pt x="251" y="86"/>
                  </a:cubicBezTo>
                  <a:cubicBezTo>
                    <a:pt x="251" y="84"/>
                    <a:pt x="252" y="83"/>
                    <a:pt x="252" y="82"/>
                  </a:cubicBezTo>
                  <a:cubicBezTo>
                    <a:pt x="252" y="76"/>
                    <a:pt x="252" y="76"/>
                    <a:pt x="252" y="76"/>
                  </a:cubicBezTo>
                  <a:cubicBezTo>
                    <a:pt x="252" y="76"/>
                    <a:pt x="252" y="76"/>
                    <a:pt x="252" y="76"/>
                  </a:cubicBezTo>
                  <a:cubicBezTo>
                    <a:pt x="222" y="85"/>
                    <a:pt x="222" y="85"/>
                    <a:pt x="222" y="85"/>
                  </a:cubicBezTo>
                  <a:cubicBezTo>
                    <a:pt x="193" y="0"/>
                    <a:pt x="193" y="0"/>
                    <a:pt x="193" y="0"/>
                  </a:cubicBezTo>
                  <a:cubicBezTo>
                    <a:pt x="193" y="0"/>
                    <a:pt x="193" y="0"/>
                    <a:pt x="193" y="0"/>
                  </a:cubicBezTo>
                  <a:cubicBezTo>
                    <a:pt x="0" y="61"/>
                    <a:pt x="0" y="61"/>
                    <a:pt x="0" y="61"/>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2" name="Freeform 38">
              <a:extLst>
                <a:ext uri="{FF2B5EF4-FFF2-40B4-BE49-F238E27FC236}">
                  <a16:creationId xmlns:a16="http://schemas.microsoft.com/office/drawing/2014/main" id="{77D3A65B-FFC7-DBB5-569E-3C48B2D5ED95}"/>
                </a:ext>
              </a:extLst>
            </p:cNvPr>
            <p:cNvSpPr>
              <a:spLocks noEditPoints="1"/>
            </p:cNvSpPr>
            <p:nvPr/>
          </p:nvSpPr>
          <p:spPr bwMode="auto">
            <a:xfrm>
              <a:off x="5097463" y="2400300"/>
              <a:ext cx="666750" cy="452438"/>
            </a:xfrm>
            <a:custGeom>
              <a:avLst/>
              <a:gdLst/>
              <a:ahLst/>
              <a:cxnLst>
                <a:cxn ang="0">
                  <a:pos x="431" y="59"/>
                </a:cxn>
                <a:cxn ang="0">
                  <a:pos x="431" y="68"/>
                </a:cxn>
                <a:cxn ang="0">
                  <a:pos x="426" y="92"/>
                </a:cxn>
                <a:cxn ang="0">
                  <a:pos x="417" y="108"/>
                </a:cxn>
                <a:cxn ang="0">
                  <a:pos x="422" y="65"/>
                </a:cxn>
                <a:cxn ang="0">
                  <a:pos x="422" y="61"/>
                </a:cxn>
                <a:cxn ang="0">
                  <a:pos x="367" y="61"/>
                </a:cxn>
                <a:cxn ang="0">
                  <a:pos x="334" y="63"/>
                </a:cxn>
                <a:cxn ang="0">
                  <a:pos x="321" y="64"/>
                </a:cxn>
                <a:cxn ang="0">
                  <a:pos x="322" y="56"/>
                </a:cxn>
                <a:cxn ang="0">
                  <a:pos x="329" y="33"/>
                </a:cxn>
                <a:cxn ang="0">
                  <a:pos x="330" y="19"/>
                </a:cxn>
                <a:cxn ang="0">
                  <a:pos x="307" y="15"/>
                </a:cxn>
                <a:cxn ang="0">
                  <a:pos x="298" y="2"/>
                </a:cxn>
                <a:cxn ang="0">
                  <a:pos x="284" y="0"/>
                </a:cxn>
                <a:cxn ang="0">
                  <a:pos x="282" y="11"/>
                </a:cxn>
                <a:cxn ang="0">
                  <a:pos x="274" y="16"/>
                </a:cxn>
                <a:cxn ang="0">
                  <a:pos x="258" y="12"/>
                </a:cxn>
                <a:cxn ang="0">
                  <a:pos x="255" y="18"/>
                </a:cxn>
                <a:cxn ang="0">
                  <a:pos x="252" y="28"/>
                </a:cxn>
                <a:cxn ang="0">
                  <a:pos x="239" y="57"/>
                </a:cxn>
                <a:cxn ang="0">
                  <a:pos x="229" y="65"/>
                </a:cxn>
                <a:cxn ang="0">
                  <a:pos x="226" y="74"/>
                </a:cxn>
                <a:cxn ang="0">
                  <a:pos x="210" y="92"/>
                </a:cxn>
                <a:cxn ang="0">
                  <a:pos x="190" y="113"/>
                </a:cxn>
                <a:cxn ang="0">
                  <a:pos x="174" y="145"/>
                </a:cxn>
                <a:cxn ang="0">
                  <a:pos x="171" y="163"/>
                </a:cxn>
                <a:cxn ang="0">
                  <a:pos x="174" y="181"/>
                </a:cxn>
                <a:cxn ang="0">
                  <a:pos x="167" y="189"/>
                </a:cxn>
                <a:cxn ang="0">
                  <a:pos x="154" y="192"/>
                </a:cxn>
                <a:cxn ang="0">
                  <a:pos x="129" y="202"/>
                </a:cxn>
                <a:cxn ang="0">
                  <a:pos x="115" y="211"/>
                </a:cxn>
                <a:cxn ang="0">
                  <a:pos x="107" y="221"/>
                </a:cxn>
                <a:cxn ang="0">
                  <a:pos x="93" y="213"/>
                </a:cxn>
                <a:cxn ang="0">
                  <a:pos x="79" y="197"/>
                </a:cxn>
                <a:cxn ang="0">
                  <a:pos x="74" y="197"/>
                </a:cxn>
                <a:cxn ang="0">
                  <a:pos x="65" y="220"/>
                </a:cxn>
                <a:cxn ang="0">
                  <a:pos x="53" y="231"/>
                </a:cxn>
                <a:cxn ang="0">
                  <a:pos x="47" y="248"/>
                </a:cxn>
                <a:cxn ang="0">
                  <a:pos x="38" y="260"/>
                </a:cxn>
                <a:cxn ang="0">
                  <a:pos x="18" y="276"/>
                </a:cxn>
                <a:cxn ang="0">
                  <a:pos x="0" y="293"/>
                </a:cxn>
                <a:cxn ang="0">
                  <a:pos x="106" y="266"/>
                </a:cxn>
                <a:cxn ang="0">
                  <a:pos x="427" y="167"/>
                </a:cxn>
                <a:cxn ang="0">
                  <a:pos x="426" y="162"/>
                </a:cxn>
                <a:cxn ang="0">
                  <a:pos x="424" y="152"/>
                </a:cxn>
                <a:cxn ang="0">
                  <a:pos x="420" y="144"/>
                </a:cxn>
                <a:cxn ang="0">
                  <a:pos x="404" y="145"/>
                </a:cxn>
                <a:cxn ang="0">
                  <a:pos x="389" y="143"/>
                </a:cxn>
                <a:cxn ang="0">
                  <a:pos x="371" y="138"/>
                </a:cxn>
                <a:cxn ang="0">
                  <a:pos x="387" y="134"/>
                </a:cxn>
                <a:cxn ang="0">
                  <a:pos x="397" y="137"/>
                </a:cxn>
                <a:cxn ang="0">
                  <a:pos x="385" y="123"/>
                </a:cxn>
                <a:cxn ang="0">
                  <a:pos x="388" y="114"/>
                </a:cxn>
                <a:cxn ang="0">
                  <a:pos x="393" y="107"/>
                </a:cxn>
                <a:cxn ang="0">
                  <a:pos x="380" y="99"/>
                </a:cxn>
                <a:cxn ang="0">
                  <a:pos x="365" y="90"/>
                </a:cxn>
                <a:cxn ang="0">
                  <a:pos x="368" y="86"/>
                </a:cxn>
                <a:cxn ang="0">
                  <a:pos x="380" y="90"/>
                </a:cxn>
                <a:cxn ang="0">
                  <a:pos x="388" y="80"/>
                </a:cxn>
                <a:cxn ang="0">
                  <a:pos x="378" y="70"/>
                </a:cxn>
              </a:cxnLst>
              <a:rect l="0" t="0" r="r" b="b"/>
              <a:pathLst>
                <a:path w="432" h="293">
                  <a:moveTo>
                    <a:pt x="422" y="61"/>
                  </a:moveTo>
                  <a:cubicBezTo>
                    <a:pt x="425" y="61"/>
                    <a:pt x="428" y="60"/>
                    <a:pt x="431" y="59"/>
                  </a:cubicBezTo>
                  <a:cubicBezTo>
                    <a:pt x="431" y="59"/>
                    <a:pt x="431" y="59"/>
                    <a:pt x="431" y="59"/>
                  </a:cubicBezTo>
                  <a:cubicBezTo>
                    <a:pt x="431" y="62"/>
                    <a:pt x="431" y="65"/>
                    <a:pt x="431" y="68"/>
                  </a:cubicBezTo>
                  <a:cubicBezTo>
                    <a:pt x="431" y="75"/>
                    <a:pt x="429" y="78"/>
                    <a:pt x="428" y="84"/>
                  </a:cubicBezTo>
                  <a:cubicBezTo>
                    <a:pt x="427" y="87"/>
                    <a:pt x="427" y="89"/>
                    <a:pt x="426" y="92"/>
                  </a:cubicBezTo>
                  <a:cubicBezTo>
                    <a:pt x="425" y="96"/>
                    <a:pt x="422" y="98"/>
                    <a:pt x="420" y="102"/>
                  </a:cubicBezTo>
                  <a:cubicBezTo>
                    <a:pt x="419" y="104"/>
                    <a:pt x="419" y="105"/>
                    <a:pt x="417" y="108"/>
                  </a:cubicBezTo>
                  <a:cubicBezTo>
                    <a:pt x="417" y="100"/>
                    <a:pt x="413" y="96"/>
                    <a:pt x="413" y="88"/>
                  </a:cubicBezTo>
                  <a:cubicBezTo>
                    <a:pt x="413" y="78"/>
                    <a:pt x="422" y="75"/>
                    <a:pt x="422" y="65"/>
                  </a:cubicBezTo>
                  <a:cubicBezTo>
                    <a:pt x="422" y="63"/>
                    <a:pt x="422" y="63"/>
                    <a:pt x="422" y="61"/>
                  </a:cubicBezTo>
                  <a:cubicBezTo>
                    <a:pt x="422" y="61"/>
                    <a:pt x="422" y="61"/>
                    <a:pt x="422" y="61"/>
                  </a:cubicBezTo>
                  <a:close/>
                  <a:moveTo>
                    <a:pt x="367" y="61"/>
                  </a:moveTo>
                  <a:cubicBezTo>
                    <a:pt x="367" y="61"/>
                    <a:pt x="367" y="61"/>
                    <a:pt x="367" y="61"/>
                  </a:cubicBezTo>
                  <a:cubicBezTo>
                    <a:pt x="359" y="63"/>
                    <a:pt x="354" y="63"/>
                    <a:pt x="346" y="63"/>
                  </a:cubicBezTo>
                  <a:cubicBezTo>
                    <a:pt x="341" y="63"/>
                    <a:pt x="339" y="62"/>
                    <a:pt x="334" y="63"/>
                  </a:cubicBezTo>
                  <a:cubicBezTo>
                    <a:pt x="330" y="63"/>
                    <a:pt x="328" y="64"/>
                    <a:pt x="324" y="64"/>
                  </a:cubicBezTo>
                  <a:cubicBezTo>
                    <a:pt x="322" y="64"/>
                    <a:pt x="322" y="64"/>
                    <a:pt x="321" y="64"/>
                  </a:cubicBezTo>
                  <a:cubicBezTo>
                    <a:pt x="321" y="60"/>
                    <a:pt x="321" y="60"/>
                    <a:pt x="321" y="60"/>
                  </a:cubicBezTo>
                  <a:cubicBezTo>
                    <a:pt x="321" y="58"/>
                    <a:pt x="322" y="57"/>
                    <a:pt x="322" y="56"/>
                  </a:cubicBezTo>
                  <a:cubicBezTo>
                    <a:pt x="324" y="51"/>
                    <a:pt x="326" y="48"/>
                    <a:pt x="328" y="42"/>
                  </a:cubicBezTo>
                  <a:cubicBezTo>
                    <a:pt x="329" y="39"/>
                    <a:pt x="329" y="36"/>
                    <a:pt x="329" y="33"/>
                  </a:cubicBezTo>
                  <a:cubicBezTo>
                    <a:pt x="329" y="29"/>
                    <a:pt x="330" y="27"/>
                    <a:pt x="330" y="23"/>
                  </a:cubicBezTo>
                  <a:cubicBezTo>
                    <a:pt x="330" y="19"/>
                    <a:pt x="330" y="19"/>
                    <a:pt x="330" y="19"/>
                  </a:cubicBezTo>
                  <a:cubicBezTo>
                    <a:pt x="321" y="19"/>
                    <a:pt x="321" y="19"/>
                    <a:pt x="321" y="19"/>
                  </a:cubicBezTo>
                  <a:cubicBezTo>
                    <a:pt x="315" y="19"/>
                    <a:pt x="313" y="16"/>
                    <a:pt x="307" y="15"/>
                  </a:cubicBezTo>
                  <a:cubicBezTo>
                    <a:pt x="303" y="14"/>
                    <a:pt x="302" y="10"/>
                    <a:pt x="299" y="6"/>
                  </a:cubicBezTo>
                  <a:cubicBezTo>
                    <a:pt x="299" y="5"/>
                    <a:pt x="299" y="3"/>
                    <a:pt x="298" y="2"/>
                  </a:cubicBezTo>
                  <a:cubicBezTo>
                    <a:pt x="296" y="1"/>
                    <a:pt x="294" y="2"/>
                    <a:pt x="292" y="1"/>
                  </a:cubicBezTo>
                  <a:cubicBezTo>
                    <a:pt x="289" y="1"/>
                    <a:pt x="286" y="0"/>
                    <a:pt x="284" y="0"/>
                  </a:cubicBezTo>
                  <a:cubicBezTo>
                    <a:pt x="284" y="0"/>
                    <a:pt x="284" y="0"/>
                    <a:pt x="284" y="0"/>
                  </a:cubicBezTo>
                  <a:cubicBezTo>
                    <a:pt x="283" y="4"/>
                    <a:pt x="283" y="7"/>
                    <a:pt x="282" y="11"/>
                  </a:cubicBezTo>
                  <a:cubicBezTo>
                    <a:pt x="281" y="14"/>
                    <a:pt x="281" y="18"/>
                    <a:pt x="278" y="18"/>
                  </a:cubicBezTo>
                  <a:cubicBezTo>
                    <a:pt x="276" y="18"/>
                    <a:pt x="275" y="16"/>
                    <a:pt x="274" y="16"/>
                  </a:cubicBezTo>
                  <a:cubicBezTo>
                    <a:pt x="272" y="15"/>
                    <a:pt x="270" y="15"/>
                    <a:pt x="268" y="14"/>
                  </a:cubicBezTo>
                  <a:cubicBezTo>
                    <a:pt x="264" y="13"/>
                    <a:pt x="262" y="12"/>
                    <a:pt x="258" y="12"/>
                  </a:cubicBezTo>
                  <a:cubicBezTo>
                    <a:pt x="257" y="12"/>
                    <a:pt x="257" y="15"/>
                    <a:pt x="256" y="16"/>
                  </a:cubicBezTo>
                  <a:cubicBezTo>
                    <a:pt x="256" y="17"/>
                    <a:pt x="255" y="17"/>
                    <a:pt x="255" y="18"/>
                  </a:cubicBezTo>
                  <a:cubicBezTo>
                    <a:pt x="254" y="20"/>
                    <a:pt x="253" y="22"/>
                    <a:pt x="252" y="24"/>
                  </a:cubicBezTo>
                  <a:cubicBezTo>
                    <a:pt x="252" y="25"/>
                    <a:pt x="252" y="26"/>
                    <a:pt x="252" y="28"/>
                  </a:cubicBezTo>
                  <a:cubicBezTo>
                    <a:pt x="252" y="31"/>
                    <a:pt x="250" y="33"/>
                    <a:pt x="249" y="36"/>
                  </a:cubicBezTo>
                  <a:cubicBezTo>
                    <a:pt x="246" y="45"/>
                    <a:pt x="243" y="49"/>
                    <a:pt x="239" y="57"/>
                  </a:cubicBezTo>
                  <a:cubicBezTo>
                    <a:pt x="237" y="60"/>
                    <a:pt x="237" y="63"/>
                    <a:pt x="233" y="65"/>
                  </a:cubicBezTo>
                  <a:cubicBezTo>
                    <a:pt x="232" y="65"/>
                    <a:pt x="230" y="64"/>
                    <a:pt x="229" y="65"/>
                  </a:cubicBezTo>
                  <a:cubicBezTo>
                    <a:pt x="228" y="65"/>
                    <a:pt x="229" y="67"/>
                    <a:pt x="228" y="68"/>
                  </a:cubicBezTo>
                  <a:cubicBezTo>
                    <a:pt x="228" y="71"/>
                    <a:pt x="227" y="72"/>
                    <a:pt x="226" y="74"/>
                  </a:cubicBezTo>
                  <a:cubicBezTo>
                    <a:pt x="224" y="78"/>
                    <a:pt x="222" y="80"/>
                    <a:pt x="220" y="84"/>
                  </a:cubicBezTo>
                  <a:cubicBezTo>
                    <a:pt x="217" y="88"/>
                    <a:pt x="215" y="92"/>
                    <a:pt x="210" y="92"/>
                  </a:cubicBezTo>
                  <a:cubicBezTo>
                    <a:pt x="207" y="92"/>
                    <a:pt x="205" y="91"/>
                    <a:pt x="202" y="91"/>
                  </a:cubicBezTo>
                  <a:cubicBezTo>
                    <a:pt x="199" y="100"/>
                    <a:pt x="193" y="104"/>
                    <a:pt x="190" y="113"/>
                  </a:cubicBezTo>
                  <a:cubicBezTo>
                    <a:pt x="188" y="118"/>
                    <a:pt x="188" y="121"/>
                    <a:pt x="185" y="125"/>
                  </a:cubicBezTo>
                  <a:cubicBezTo>
                    <a:pt x="181" y="133"/>
                    <a:pt x="178" y="137"/>
                    <a:pt x="174" y="145"/>
                  </a:cubicBezTo>
                  <a:cubicBezTo>
                    <a:pt x="172" y="150"/>
                    <a:pt x="170" y="152"/>
                    <a:pt x="170" y="157"/>
                  </a:cubicBezTo>
                  <a:cubicBezTo>
                    <a:pt x="170" y="159"/>
                    <a:pt x="171" y="161"/>
                    <a:pt x="171" y="163"/>
                  </a:cubicBezTo>
                  <a:cubicBezTo>
                    <a:pt x="172" y="167"/>
                    <a:pt x="172" y="169"/>
                    <a:pt x="172" y="173"/>
                  </a:cubicBezTo>
                  <a:cubicBezTo>
                    <a:pt x="173" y="176"/>
                    <a:pt x="174" y="178"/>
                    <a:pt x="174" y="181"/>
                  </a:cubicBezTo>
                  <a:cubicBezTo>
                    <a:pt x="174" y="188"/>
                    <a:pt x="174" y="188"/>
                    <a:pt x="174" y="188"/>
                  </a:cubicBezTo>
                  <a:cubicBezTo>
                    <a:pt x="171" y="188"/>
                    <a:pt x="169" y="188"/>
                    <a:pt x="167" y="189"/>
                  </a:cubicBezTo>
                  <a:cubicBezTo>
                    <a:pt x="164" y="189"/>
                    <a:pt x="164" y="189"/>
                    <a:pt x="164" y="189"/>
                  </a:cubicBezTo>
                  <a:cubicBezTo>
                    <a:pt x="160" y="190"/>
                    <a:pt x="158" y="191"/>
                    <a:pt x="154" y="192"/>
                  </a:cubicBezTo>
                  <a:cubicBezTo>
                    <a:pt x="151" y="194"/>
                    <a:pt x="149" y="197"/>
                    <a:pt x="145" y="198"/>
                  </a:cubicBezTo>
                  <a:cubicBezTo>
                    <a:pt x="139" y="200"/>
                    <a:pt x="135" y="200"/>
                    <a:pt x="129" y="202"/>
                  </a:cubicBezTo>
                  <a:cubicBezTo>
                    <a:pt x="124" y="204"/>
                    <a:pt x="121" y="206"/>
                    <a:pt x="116" y="206"/>
                  </a:cubicBezTo>
                  <a:cubicBezTo>
                    <a:pt x="116" y="208"/>
                    <a:pt x="115" y="209"/>
                    <a:pt x="115" y="211"/>
                  </a:cubicBezTo>
                  <a:cubicBezTo>
                    <a:pt x="115" y="223"/>
                    <a:pt x="115" y="223"/>
                    <a:pt x="115" y="223"/>
                  </a:cubicBezTo>
                  <a:cubicBezTo>
                    <a:pt x="112" y="222"/>
                    <a:pt x="110" y="222"/>
                    <a:pt x="107" y="221"/>
                  </a:cubicBezTo>
                  <a:cubicBezTo>
                    <a:pt x="105" y="220"/>
                    <a:pt x="105" y="219"/>
                    <a:pt x="103" y="218"/>
                  </a:cubicBezTo>
                  <a:cubicBezTo>
                    <a:pt x="100" y="216"/>
                    <a:pt x="97" y="215"/>
                    <a:pt x="93" y="213"/>
                  </a:cubicBezTo>
                  <a:cubicBezTo>
                    <a:pt x="89" y="211"/>
                    <a:pt x="86" y="210"/>
                    <a:pt x="84" y="207"/>
                  </a:cubicBezTo>
                  <a:cubicBezTo>
                    <a:pt x="82" y="203"/>
                    <a:pt x="82" y="199"/>
                    <a:pt x="79" y="197"/>
                  </a:cubicBezTo>
                  <a:cubicBezTo>
                    <a:pt x="78" y="196"/>
                    <a:pt x="75" y="197"/>
                    <a:pt x="74" y="197"/>
                  </a:cubicBezTo>
                  <a:cubicBezTo>
                    <a:pt x="74" y="197"/>
                    <a:pt x="74" y="197"/>
                    <a:pt x="74" y="197"/>
                  </a:cubicBezTo>
                  <a:cubicBezTo>
                    <a:pt x="73" y="204"/>
                    <a:pt x="72" y="209"/>
                    <a:pt x="68" y="216"/>
                  </a:cubicBezTo>
                  <a:cubicBezTo>
                    <a:pt x="67" y="218"/>
                    <a:pt x="66" y="218"/>
                    <a:pt x="65" y="220"/>
                  </a:cubicBezTo>
                  <a:cubicBezTo>
                    <a:pt x="64" y="221"/>
                    <a:pt x="64" y="222"/>
                    <a:pt x="63" y="224"/>
                  </a:cubicBezTo>
                  <a:cubicBezTo>
                    <a:pt x="60" y="227"/>
                    <a:pt x="57" y="229"/>
                    <a:pt x="53" y="231"/>
                  </a:cubicBezTo>
                  <a:cubicBezTo>
                    <a:pt x="52" y="232"/>
                    <a:pt x="50" y="233"/>
                    <a:pt x="49" y="234"/>
                  </a:cubicBezTo>
                  <a:cubicBezTo>
                    <a:pt x="47" y="239"/>
                    <a:pt x="49" y="243"/>
                    <a:pt x="47" y="248"/>
                  </a:cubicBezTo>
                  <a:cubicBezTo>
                    <a:pt x="45" y="250"/>
                    <a:pt x="43" y="250"/>
                    <a:pt x="41" y="253"/>
                  </a:cubicBezTo>
                  <a:cubicBezTo>
                    <a:pt x="40" y="255"/>
                    <a:pt x="40" y="258"/>
                    <a:pt x="38" y="260"/>
                  </a:cubicBezTo>
                  <a:cubicBezTo>
                    <a:pt x="37" y="262"/>
                    <a:pt x="36" y="262"/>
                    <a:pt x="34" y="263"/>
                  </a:cubicBezTo>
                  <a:cubicBezTo>
                    <a:pt x="29" y="269"/>
                    <a:pt x="24" y="271"/>
                    <a:pt x="18" y="276"/>
                  </a:cubicBezTo>
                  <a:cubicBezTo>
                    <a:pt x="10" y="282"/>
                    <a:pt x="6" y="286"/>
                    <a:pt x="0" y="293"/>
                  </a:cubicBezTo>
                  <a:cubicBezTo>
                    <a:pt x="0" y="293"/>
                    <a:pt x="0" y="293"/>
                    <a:pt x="0" y="293"/>
                  </a:cubicBezTo>
                  <a:cubicBezTo>
                    <a:pt x="106" y="266"/>
                    <a:pt x="106" y="266"/>
                    <a:pt x="106" y="266"/>
                  </a:cubicBezTo>
                  <a:cubicBezTo>
                    <a:pt x="106" y="266"/>
                    <a:pt x="106" y="266"/>
                    <a:pt x="106" y="266"/>
                  </a:cubicBezTo>
                  <a:cubicBezTo>
                    <a:pt x="427" y="167"/>
                    <a:pt x="427" y="167"/>
                    <a:pt x="427" y="167"/>
                  </a:cubicBezTo>
                  <a:cubicBezTo>
                    <a:pt x="427" y="167"/>
                    <a:pt x="427" y="167"/>
                    <a:pt x="427" y="167"/>
                  </a:cubicBezTo>
                  <a:cubicBezTo>
                    <a:pt x="426" y="164"/>
                    <a:pt x="426" y="164"/>
                    <a:pt x="426" y="164"/>
                  </a:cubicBezTo>
                  <a:cubicBezTo>
                    <a:pt x="426" y="162"/>
                    <a:pt x="426" y="162"/>
                    <a:pt x="426" y="162"/>
                  </a:cubicBezTo>
                  <a:cubicBezTo>
                    <a:pt x="429" y="162"/>
                    <a:pt x="430" y="161"/>
                    <a:pt x="432" y="160"/>
                  </a:cubicBezTo>
                  <a:cubicBezTo>
                    <a:pt x="430" y="156"/>
                    <a:pt x="427" y="155"/>
                    <a:pt x="424" y="152"/>
                  </a:cubicBezTo>
                  <a:cubicBezTo>
                    <a:pt x="422" y="150"/>
                    <a:pt x="422" y="148"/>
                    <a:pt x="420" y="146"/>
                  </a:cubicBezTo>
                  <a:cubicBezTo>
                    <a:pt x="420" y="145"/>
                    <a:pt x="420" y="144"/>
                    <a:pt x="420" y="144"/>
                  </a:cubicBezTo>
                  <a:cubicBezTo>
                    <a:pt x="419" y="143"/>
                    <a:pt x="417" y="143"/>
                    <a:pt x="416" y="143"/>
                  </a:cubicBezTo>
                  <a:cubicBezTo>
                    <a:pt x="411" y="143"/>
                    <a:pt x="409" y="145"/>
                    <a:pt x="404" y="145"/>
                  </a:cubicBezTo>
                  <a:cubicBezTo>
                    <a:pt x="400" y="145"/>
                    <a:pt x="397" y="145"/>
                    <a:pt x="393" y="145"/>
                  </a:cubicBezTo>
                  <a:cubicBezTo>
                    <a:pt x="391" y="145"/>
                    <a:pt x="391" y="143"/>
                    <a:pt x="389" y="143"/>
                  </a:cubicBezTo>
                  <a:cubicBezTo>
                    <a:pt x="388" y="143"/>
                    <a:pt x="386" y="143"/>
                    <a:pt x="385" y="142"/>
                  </a:cubicBezTo>
                  <a:cubicBezTo>
                    <a:pt x="380" y="141"/>
                    <a:pt x="377" y="139"/>
                    <a:pt x="371" y="138"/>
                  </a:cubicBezTo>
                  <a:cubicBezTo>
                    <a:pt x="374" y="136"/>
                    <a:pt x="377" y="136"/>
                    <a:pt x="381" y="136"/>
                  </a:cubicBezTo>
                  <a:cubicBezTo>
                    <a:pt x="383" y="135"/>
                    <a:pt x="384" y="134"/>
                    <a:pt x="387" y="134"/>
                  </a:cubicBezTo>
                  <a:cubicBezTo>
                    <a:pt x="390" y="134"/>
                    <a:pt x="392" y="136"/>
                    <a:pt x="395" y="136"/>
                  </a:cubicBezTo>
                  <a:cubicBezTo>
                    <a:pt x="395" y="136"/>
                    <a:pt x="396" y="137"/>
                    <a:pt x="397" y="137"/>
                  </a:cubicBezTo>
                  <a:cubicBezTo>
                    <a:pt x="398" y="137"/>
                    <a:pt x="398" y="136"/>
                    <a:pt x="399" y="136"/>
                  </a:cubicBezTo>
                  <a:cubicBezTo>
                    <a:pt x="395" y="129"/>
                    <a:pt x="391" y="126"/>
                    <a:pt x="385" y="123"/>
                  </a:cubicBezTo>
                  <a:cubicBezTo>
                    <a:pt x="382" y="121"/>
                    <a:pt x="380" y="121"/>
                    <a:pt x="377" y="119"/>
                  </a:cubicBezTo>
                  <a:cubicBezTo>
                    <a:pt x="382" y="119"/>
                    <a:pt x="384" y="117"/>
                    <a:pt x="388" y="114"/>
                  </a:cubicBezTo>
                  <a:cubicBezTo>
                    <a:pt x="389" y="114"/>
                    <a:pt x="389" y="114"/>
                    <a:pt x="390" y="114"/>
                  </a:cubicBezTo>
                  <a:cubicBezTo>
                    <a:pt x="392" y="112"/>
                    <a:pt x="393" y="110"/>
                    <a:pt x="393" y="107"/>
                  </a:cubicBezTo>
                  <a:cubicBezTo>
                    <a:pt x="393" y="105"/>
                    <a:pt x="390" y="104"/>
                    <a:pt x="388" y="103"/>
                  </a:cubicBezTo>
                  <a:cubicBezTo>
                    <a:pt x="385" y="101"/>
                    <a:pt x="383" y="101"/>
                    <a:pt x="380" y="99"/>
                  </a:cubicBezTo>
                  <a:cubicBezTo>
                    <a:pt x="376" y="96"/>
                    <a:pt x="373" y="94"/>
                    <a:pt x="369" y="92"/>
                  </a:cubicBezTo>
                  <a:cubicBezTo>
                    <a:pt x="367" y="91"/>
                    <a:pt x="366" y="91"/>
                    <a:pt x="365" y="90"/>
                  </a:cubicBezTo>
                  <a:cubicBezTo>
                    <a:pt x="364" y="90"/>
                    <a:pt x="365" y="89"/>
                    <a:pt x="364" y="88"/>
                  </a:cubicBezTo>
                  <a:cubicBezTo>
                    <a:pt x="366" y="87"/>
                    <a:pt x="366" y="86"/>
                    <a:pt x="368" y="86"/>
                  </a:cubicBezTo>
                  <a:cubicBezTo>
                    <a:pt x="371" y="86"/>
                    <a:pt x="373" y="86"/>
                    <a:pt x="376" y="87"/>
                  </a:cubicBezTo>
                  <a:cubicBezTo>
                    <a:pt x="377" y="88"/>
                    <a:pt x="378" y="90"/>
                    <a:pt x="380" y="90"/>
                  </a:cubicBezTo>
                  <a:cubicBezTo>
                    <a:pt x="388" y="90"/>
                    <a:pt x="388" y="90"/>
                    <a:pt x="388" y="90"/>
                  </a:cubicBezTo>
                  <a:cubicBezTo>
                    <a:pt x="388" y="80"/>
                    <a:pt x="388" y="80"/>
                    <a:pt x="388" y="80"/>
                  </a:cubicBezTo>
                  <a:cubicBezTo>
                    <a:pt x="388" y="76"/>
                    <a:pt x="384" y="73"/>
                    <a:pt x="380" y="71"/>
                  </a:cubicBezTo>
                  <a:cubicBezTo>
                    <a:pt x="379" y="70"/>
                    <a:pt x="378" y="71"/>
                    <a:pt x="378" y="70"/>
                  </a:cubicBezTo>
                  <a:cubicBezTo>
                    <a:pt x="373" y="67"/>
                    <a:pt x="372" y="63"/>
                    <a:pt x="367" y="61"/>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3" name="Freeform 39">
              <a:extLst>
                <a:ext uri="{FF2B5EF4-FFF2-40B4-BE49-F238E27FC236}">
                  <a16:creationId xmlns:a16="http://schemas.microsoft.com/office/drawing/2014/main" id="{38B8E38D-261A-74C7-D512-FE3D1D5B69C0}"/>
                </a:ext>
              </a:extLst>
            </p:cNvPr>
            <p:cNvSpPr>
              <a:spLocks/>
            </p:cNvSpPr>
            <p:nvPr/>
          </p:nvSpPr>
          <p:spPr bwMode="auto">
            <a:xfrm>
              <a:off x="3849688" y="1573213"/>
              <a:ext cx="566738" cy="663575"/>
            </a:xfrm>
            <a:custGeom>
              <a:avLst/>
              <a:gdLst/>
              <a:ahLst/>
              <a:cxnLst>
                <a:cxn ang="0">
                  <a:pos x="259" y="176"/>
                </a:cxn>
                <a:cxn ang="0">
                  <a:pos x="253" y="181"/>
                </a:cxn>
                <a:cxn ang="0">
                  <a:pos x="249" y="194"/>
                </a:cxn>
                <a:cxn ang="0">
                  <a:pos x="250" y="224"/>
                </a:cxn>
                <a:cxn ang="0">
                  <a:pos x="238" y="236"/>
                </a:cxn>
                <a:cxn ang="0">
                  <a:pos x="237" y="276"/>
                </a:cxn>
                <a:cxn ang="0">
                  <a:pos x="237" y="295"/>
                </a:cxn>
                <a:cxn ang="0">
                  <a:pos x="236" y="313"/>
                </a:cxn>
                <a:cxn ang="0">
                  <a:pos x="237" y="323"/>
                </a:cxn>
                <a:cxn ang="0">
                  <a:pos x="266" y="335"/>
                </a:cxn>
                <a:cxn ang="0">
                  <a:pos x="289" y="355"/>
                </a:cxn>
                <a:cxn ang="0">
                  <a:pos x="316" y="370"/>
                </a:cxn>
                <a:cxn ang="0">
                  <a:pos x="328" y="407"/>
                </a:cxn>
                <a:cxn ang="0">
                  <a:pos x="56" y="430"/>
                </a:cxn>
                <a:cxn ang="0">
                  <a:pos x="59" y="420"/>
                </a:cxn>
                <a:cxn ang="0">
                  <a:pos x="37" y="278"/>
                </a:cxn>
                <a:cxn ang="0">
                  <a:pos x="38" y="252"/>
                </a:cxn>
                <a:cxn ang="0">
                  <a:pos x="36" y="228"/>
                </a:cxn>
                <a:cxn ang="0">
                  <a:pos x="30" y="199"/>
                </a:cxn>
                <a:cxn ang="0">
                  <a:pos x="31" y="172"/>
                </a:cxn>
                <a:cxn ang="0">
                  <a:pos x="25" y="135"/>
                </a:cxn>
                <a:cxn ang="0">
                  <a:pos x="14" y="114"/>
                </a:cxn>
                <a:cxn ang="0">
                  <a:pos x="7" y="88"/>
                </a:cxn>
                <a:cxn ang="0">
                  <a:pos x="5" y="73"/>
                </a:cxn>
                <a:cxn ang="0">
                  <a:pos x="5" y="58"/>
                </a:cxn>
                <a:cxn ang="0">
                  <a:pos x="1" y="42"/>
                </a:cxn>
                <a:cxn ang="0">
                  <a:pos x="1" y="32"/>
                </a:cxn>
                <a:cxn ang="0">
                  <a:pos x="91" y="25"/>
                </a:cxn>
                <a:cxn ang="0">
                  <a:pos x="95" y="12"/>
                </a:cxn>
                <a:cxn ang="0">
                  <a:pos x="103" y="0"/>
                </a:cxn>
                <a:cxn ang="0">
                  <a:pos x="114" y="20"/>
                </a:cxn>
                <a:cxn ang="0">
                  <a:pos x="132" y="43"/>
                </a:cxn>
                <a:cxn ang="0">
                  <a:pos x="151" y="42"/>
                </a:cxn>
                <a:cxn ang="0">
                  <a:pos x="166" y="46"/>
                </a:cxn>
                <a:cxn ang="0">
                  <a:pos x="176" y="49"/>
                </a:cxn>
                <a:cxn ang="0">
                  <a:pos x="183" y="47"/>
                </a:cxn>
                <a:cxn ang="0">
                  <a:pos x="207" y="48"/>
                </a:cxn>
                <a:cxn ang="0">
                  <a:pos x="228" y="56"/>
                </a:cxn>
                <a:cxn ang="0">
                  <a:pos x="239" y="58"/>
                </a:cxn>
                <a:cxn ang="0">
                  <a:pos x="252" y="61"/>
                </a:cxn>
                <a:cxn ang="0">
                  <a:pos x="269" y="67"/>
                </a:cxn>
                <a:cxn ang="0">
                  <a:pos x="281" y="74"/>
                </a:cxn>
                <a:cxn ang="0">
                  <a:pos x="297" y="65"/>
                </a:cxn>
                <a:cxn ang="0">
                  <a:pos x="307" y="66"/>
                </a:cxn>
                <a:cxn ang="0">
                  <a:pos x="327" y="70"/>
                </a:cxn>
                <a:cxn ang="0">
                  <a:pos x="367" y="72"/>
                </a:cxn>
                <a:cxn ang="0">
                  <a:pos x="353" y="84"/>
                </a:cxn>
                <a:cxn ang="0">
                  <a:pos x="331" y="95"/>
                </a:cxn>
                <a:cxn ang="0">
                  <a:pos x="318" y="103"/>
                </a:cxn>
                <a:cxn ang="0">
                  <a:pos x="303" y="121"/>
                </a:cxn>
                <a:cxn ang="0">
                  <a:pos x="282" y="149"/>
                </a:cxn>
                <a:cxn ang="0">
                  <a:pos x="277" y="153"/>
                </a:cxn>
                <a:cxn ang="0">
                  <a:pos x="263" y="169"/>
                </a:cxn>
              </a:cxnLst>
              <a:rect l="0" t="0" r="r" b="b"/>
              <a:pathLst>
                <a:path w="367" h="430">
                  <a:moveTo>
                    <a:pt x="263" y="173"/>
                  </a:moveTo>
                  <a:cubicBezTo>
                    <a:pt x="261" y="174"/>
                    <a:pt x="260" y="174"/>
                    <a:pt x="259" y="176"/>
                  </a:cubicBezTo>
                  <a:cubicBezTo>
                    <a:pt x="258" y="177"/>
                    <a:pt x="258" y="178"/>
                    <a:pt x="256" y="179"/>
                  </a:cubicBezTo>
                  <a:cubicBezTo>
                    <a:pt x="255" y="180"/>
                    <a:pt x="254" y="180"/>
                    <a:pt x="253" y="181"/>
                  </a:cubicBezTo>
                  <a:cubicBezTo>
                    <a:pt x="251" y="183"/>
                    <a:pt x="251" y="185"/>
                    <a:pt x="251" y="187"/>
                  </a:cubicBezTo>
                  <a:cubicBezTo>
                    <a:pt x="250" y="190"/>
                    <a:pt x="249" y="191"/>
                    <a:pt x="249" y="194"/>
                  </a:cubicBezTo>
                  <a:cubicBezTo>
                    <a:pt x="249" y="201"/>
                    <a:pt x="252" y="205"/>
                    <a:pt x="252" y="212"/>
                  </a:cubicBezTo>
                  <a:cubicBezTo>
                    <a:pt x="252" y="217"/>
                    <a:pt x="252" y="220"/>
                    <a:pt x="250" y="224"/>
                  </a:cubicBezTo>
                  <a:cubicBezTo>
                    <a:pt x="248" y="226"/>
                    <a:pt x="246" y="227"/>
                    <a:pt x="244" y="229"/>
                  </a:cubicBezTo>
                  <a:cubicBezTo>
                    <a:pt x="241" y="231"/>
                    <a:pt x="240" y="233"/>
                    <a:pt x="238" y="236"/>
                  </a:cubicBezTo>
                  <a:cubicBezTo>
                    <a:pt x="231" y="244"/>
                    <a:pt x="231" y="251"/>
                    <a:pt x="224" y="259"/>
                  </a:cubicBezTo>
                  <a:cubicBezTo>
                    <a:pt x="230" y="265"/>
                    <a:pt x="233" y="269"/>
                    <a:pt x="237" y="276"/>
                  </a:cubicBezTo>
                  <a:cubicBezTo>
                    <a:pt x="239" y="280"/>
                    <a:pt x="241" y="283"/>
                    <a:pt x="241" y="288"/>
                  </a:cubicBezTo>
                  <a:cubicBezTo>
                    <a:pt x="241" y="291"/>
                    <a:pt x="238" y="292"/>
                    <a:pt x="237" y="295"/>
                  </a:cubicBezTo>
                  <a:cubicBezTo>
                    <a:pt x="235" y="299"/>
                    <a:pt x="235" y="301"/>
                    <a:pt x="235" y="304"/>
                  </a:cubicBezTo>
                  <a:cubicBezTo>
                    <a:pt x="235" y="308"/>
                    <a:pt x="236" y="309"/>
                    <a:pt x="236" y="313"/>
                  </a:cubicBezTo>
                  <a:cubicBezTo>
                    <a:pt x="236" y="317"/>
                    <a:pt x="236" y="319"/>
                    <a:pt x="237" y="323"/>
                  </a:cubicBezTo>
                  <a:cubicBezTo>
                    <a:pt x="237" y="323"/>
                    <a:pt x="237" y="323"/>
                    <a:pt x="237" y="323"/>
                  </a:cubicBezTo>
                  <a:cubicBezTo>
                    <a:pt x="238" y="324"/>
                    <a:pt x="238" y="325"/>
                    <a:pt x="239" y="325"/>
                  </a:cubicBezTo>
                  <a:cubicBezTo>
                    <a:pt x="249" y="328"/>
                    <a:pt x="256" y="330"/>
                    <a:pt x="266" y="335"/>
                  </a:cubicBezTo>
                  <a:cubicBezTo>
                    <a:pt x="272" y="338"/>
                    <a:pt x="277" y="338"/>
                    <a:pt x="282" y="344"/>
                  </a:cubicBezTo>
                  <a:cubicBezTo>
                    <a:pt x="285" y="348"/>
                    <a:pt x="285" y="352"/>
                    <a:pt x="289" y="355"/>
                  </a:cubicBezTo>
                  <a:cubicBezTo>
                    <a:pt x="291" y="357"/>
                    <a:pt x="292" y="357"/>
                    <a:pt x="295" y="359"/>
                  </a:cubicBezTo>
                  <a:cubicBezTo>
                    <a:pt x="303" y="364"/>
                    <a:pt x="308" y="366"/>
                    <a:pt x="316" y="370"/>
                  </a:cubicBezTo>
                  <a:cubicBezTo>
                    <a:pt x="326" y="375"/>
                    <a:pt x="331" y="384"/>
                    <a:pt x="330" y="395"/>
                  </a:cubicBezTo>
                  <a:cubicBezTo>
                    <a:pt x="329" y="399"/>
                    <a:pt x="329" y="403"/>
                    <a:pt x="328" y="407"/>
                  </a:cubicBezTo>
                  <a:cubicBezTo>
                    <a:pt x="328" y="407"/>
                    <a:pt x="328" y="407"/>
                    <a:pt x="328" y="407"/>
                  </a:cubicBezTo>
                  <a:cubicBezTo>
                    <a:pt x="242" y="417"/>
                    <a:pt x="152" y="425"/>
                    <a:pt x="56" y="430"/>
                  </a:cubicBezTo>
                  <a:cubicBezTo>
                    <a:pt x="56" y="430"/>
                    <a:pt x="56" y="430"/>
                    <a:pt x="56" y="430"/>
                  </a:cubicBezTo>
                  <a:cubicBezTo>
                    <a:pt x="56" y="425"/>
                    <a:pt x="57" y="425"/>
                    <a:pt x="59" y="420"/>
                  </a:cubicBezTo>
                  <a:cubicBezTo>
                    <a:pt x="53" y="297"/>
                    <a:pt x="53" y="297"/>
                    <a:pt x="53" y="297"/>
                  </a:cubicBezTo>
                  <a:cubicBezTo>
                    <a:pt x="46" y="292"/>
                    <a:pt x="37" y="287"/>
                    <a:pt x="37" y="278"/>
                  </a:cubicBezTo>
                  <a:cubicBezTo>
                    <a:pt x="37" y="270"/>
                    <a:pt x="40" y="266"/>
                    <a:pt x="40" y="258"/>
                  </a:cubicBezTo>
                  <a:cubicBezTo>
                    <a:pt x="40" y="256"/>
                    <a:pt x="39" y="254"/>
                    <a:pt x="38" y="252"/>
                  </a:cubicBezTo>
                  <a:cubicBezTo>
                    <a:pt x="38" y="252"/>
                    <a:pt x="38" y="252"/>
                    <a:pt x="38" y="252"/>
                  </a:cubicBezTo>
                  <a:cubicBezTo>
                    <a:pt x="38" y="243"/>
                    <a:pt x="38" y="237"/>
                    <a:pt x="36" y="228"/>
                  </a:cubicBezTo>
                  <a:cubicBezTo>
                    <a:pt x="36" y="226"/>
                    <a:pt x="35" y="224"/>
                    <a:pt x="35" y="222"/>
                  </a:cubicBezTo>
                  <a:cubicBezTo>
                    <a:pt x="33" y="213"/>
                    <a:pt x="32" y="207"/>
                    <a:pt x="30" y="199"/>
                  </a:cubicBezTo>
                  <a:cubicBezTo>
                    <a:pt x="29" y="196"/>
                    <a:pt x="28" y="194"/>
                    <a:pt x="28" y="191"/>
                  </a:cubicBezTo>
                  <a:cubicBezTo>
                    <a:pt x="28" y="183"/>
                    <a:pt x="31" y="179"/>
                    <a:pt x="31" y="172"/>
                  </a:cubicBezTo>
                  <a:cubicBezTo>
                    <a:pt x="31" y="166"/>
                    <a:pt x="29" y="163"/>
                    <a:pt x="28" y="158"/>
                  </a:cubicBezTo>
                  <a:cubicBezTo>
                    <a:pt x="27" y="149"/>
                    <a:pt x="27" y="144"/>
                    <a:pt x="25" y="135"/>
                  </a:cubicBezTo>
                  <a:cubicBezTo>
                    <a:pt x="24" y="131"/>
                    <a:pt x="23" y="129"/>
                    <a:pt x="21" y="125"/>
                  </a:cubicBezTo>
                  <a:cubicBezTo>
                    <a:pt x="18" y="121"/>
                    <a:pt x="17" y="118"/>
                    <a:pt x="14" y="114"/>
                  </a:cubicBezTo>
                  <a:cubicBezTo>
                    <a:pt x="10" y="107"/>
                    <a:pt x="7" y="103"/>
                    <a:pt x="7" y="95"/>
                  </a:cubicBezTo>
                  <a:cubicBezTo>
                    <a:pt x="7" y="93"/>
                    <a:pt x="7" y="91"/>
                    <a:pt x="7" y="88"/>
                  </a:cubicBezTo>
                  <a:cubicBezTo>
                    <a:pt x="8" y="87"/>
                    <a:pt x="9" y="86"/>
                    <a:pt x="9" y="85"/>
                  </a:cubicBezTo>
                  <a:cubicBezTo>
                    <a:pt x="9" y="80"/>
                    <a:pt x="7" y="77"/>
                    <a:pt x="5" y="73"/>
                  </a:cubicBezTo>
                  <a:cubicBezTo>
                    <a:pt x="5" y="71"/>
                    <a:pt x="3" y="70"/>
                    <a:pt x="3" y="68"/>
                  </a:cubicBezTo>
                  <a:cubicBezTo>
                    <a:pt x="3" y="64"/>
                    <a:pt x="5" y="62"/>
                    <a:pt x="5" y="58"/>
                  </a:cubicBezTo>
                  <a:cubicBezTo>
                    <a:pt x="5" y="52"/>
                    <a:pt x="3" y="49"/>
                    <a:pt x="2" y="44"/>
                  </a:cubicBezTo>
                  <a:cubicBezTo>
                    <a:pt x="1" y="43"/>
                    <a:pt x="1" y="43"/>
                    <a:pt x="1" y="42"/>
                  </a:cubicBezTo>
                  <a:cubicBezTo>
                    <a:pt x="1" y="38"/>
                    <a:pt x="0" y="36"/>
                    <a:pt x="1" y="32"/>
                  </a:cubicBezTo>
                  <a:cubicBezTo>
                    <a:pt x="1" y="32"/>
                    <a:pt x="1" y="32"/>
                    <a:pt x="1" y="32"/>
                  </a:cubicBezTo>
                  <a:cubicBezTo>
                    <a:pt x="31" y="31"/>
                    <a:pt x="60" y="29"/>
                    <a:pt x="90" y="27"/>
                  </a:cubicBezTo>
                  <a:cubicBezTo>
                    <a:pt x="90" y="27"/>
                    <a:pt x="91" y="26"/>
                    <a:pt x="91" y="25"/>
                  </a:cubicBezTo>
                  <a:cubicBezTo>
                    <a:pt x="91" y="25"/>
                    <a:pt x="91" y="23"/>
                    <a:pt x="91" y="23"/>
                  </a:cubicBezTo>
                  <a:cubicBezTo>
                    <a:pt x="93" y="21"/>
                    <a:pt x="94" y="15"/>
                    <a:pt x="95" y="12"/>
                  </a:cubicBezTo>
                  <a:cubicBezTo>
                    <a:pt x="97" y="8"/>
                    <a:pt x="98" y="3"/>
                    <a:pt x="102" y="0"/>
                  </a:cubicBezTo>
                  <a:cubicBezTo>
                    <a:pt x="102" y="0"/>
                    <a:pt x="102" y="0"/>
                    <a:pt x="103" y="0"/>
                  </a:cubicBezTo>
                  <a:cubicBezTo>
                    <a:pt x="105" y="1"/>
                    <a:pt x="106" y="4"/>
                    <a:pt x="108" y="6"/>
                  </a:cubicBezTo>
                  <a:cubicBezTo>
                    <a:pt x="111" y="9"/>
                    <a:pt x="113" y="16"/>
                    <a:pt x="114" y="20"/>
                  </a:cubicBezTo>
                  <a:cubicBezTo>
                    <a:pt x="116" y="25"/>
                    <a:pt x="118" y="30"/>
                    <a:pt x="121" y="35"/>
                  </a:cubicBezTo>
                  <a:cubicBezTo>
                    <a:pt x="124" y="40"/>
                    <a:pt x="127" y="43"/>
                    <a:pt x="132" y="43"/>
                  </a:cubicBezTo>
                  <a:cubicBezTo>
                    <a:pt x="137" y="43"/>
                    <a:pt x="139" y="40"/>
                    <a:pt x="144" y="40"/>
                  </a:cubicBezTo>
                  <a:cubicBezTo>
                    <a:pt x="147" y="40"/>
                    <a:pt x="148" y="41"/>
                    <a:pt x="151" y="42"/>
                  </a:cubicBezTo>
                  <a:cubicBezTo>
                    <a:pt x="155" y="42"/>
                    <a:pt x="157" y="42"/>
                    <a:pt x="161" y="43"/>
                  </a:cubicBezTo>
                  <a:cubicBezTo>
                    <a:pt x="163" y="44"/>
                    <a:pt x="165" y="44"/>
                    <a:pt x="166" y="46"/>
                  </a:cubicBezTo>
                  <a:cubicBezTo>
                    <a:pt x="168" y="49"/>
                    <a:pt x="169" y="52"/>
                    <a:pt x="172" y="52"/>
                  </a:cubicBezTo>
                  <a:cubicBezTo>
                    <a:pt x="174" y="52"/>
                    <a:pt x="175" y="50"/>
                    <a:pt x="176" y="49"/>
                  </a:cubicBezTo>
                  <a:cubicBezTo>
                    <a:pt x="178" y="48"/>
                    <a:pt x="179" y="48"/>
                    <a:pt x="182" y="47"/>
                  </a:cubicBezTo>
                  <a:cubicBezTo>
                    <a:pt x="183" y="47"/>
                    <a:pt x="182" y="47"/>
                    <a:pt x="183" y="47"/>
                  </a:cubicBezTo>
                  <a:cubicBezTo>
                    <a:pt x="185" y="48"/>
                    <a:pt x="188" y="49"/>
                    <a:pt x="190" y="50"/>
                  </a:cubicBezTo>
                  <a:cubicBezTo>
                    <a:pt x="196" y="51"/>
                    <a:pt x="201" y="49"/>
                    <a:pt x="207" y="48"/>
                  </a:cubicBezTo>
                  <a:cubicBezTo>
                    <a:pt x="212" y="46"/>
                    <a:pt x="217" y="41"/>
                    <a:pt x="223" y="42"/>
                  </a:cubicBezTo>
                  <a:cubicBezTo>
                    <a:pt x="226" y="47"/>
                    <a:pt x="226" y="52"/>
                    <a:pt x="228" y="56"/>
                  </a:cubicBezTo>
                  <a:cubicBezTo>
                    <a:pt x="229" y="60"/>
                    <a:pt x="230" y="62"/>
                    <a:pt x="233" y="65"/>
                  </a:cubicBezTo>
                  <a:cubicBezTo>
                    <a:pt x="235" y="62"/>
                    <a:pt x="236" y="58"/>
                    <a:pt x="239" y="58"/>
                  </a:cubicBezTo>
                  <a:cubicBezTo>
                    <a:pt x="243" y="58"/>
                    <a:pt x="245" y="57"/>
                    <a:pt x="248" y="58"/>
                  </a:cubicBezTo>
                  <a:cubicBezTo>
                    <a:pt x="250" y="58"/>
                    <a:pt x="250" y="61"/>
                    <a:pt x="252" y="61"/>
                  </a:cubicBezTo>
                  <a:cubicBezTo>
                    <a:pt x="255" y="63"/>
                    <a:pt x="258" y="64"/>
                    <a:pt x="262" y="65"/>
                  </a:cubicBezTo>
                  <a:cubicBezTo>
                    <a:pt x="265" y="65"/>
                    <a:pt x="267" y="65"/>
                    <a:pt x="269" y="67"/>
                  </a:cubicBezTo>
                  <a:cubicBezTo>
                    <a:pt x="271" y="68"/>
                    <a:pt x="271" y="70"/>
                    <a:pt x="272" y="71"/>
                  </a:cubicBezTo>
                  <a:cubicBezTo>
                    <a:pt x="275" y="73"/>
                    <a:pt x="277" y="74"/>
                    <a:pt x="281" y="74"/>
                  </a:cubicBezTo>
                  <a:cubicBezTo>
                    <a:pt x="287" y="74"/>
                    <a:pt x="289" y="71"/>
                    <a:pt x="294" y="68"/>
                  </a:cubicBezTo>
                  <a:cubicBezTo>
                    <a:pt x="295" y="67"/>
                    <a:pt x="296" y="65"/>
                    <a:pt x="297" y="65"/>
                  </a:cubicBezTo>
                  <a:cubicBezTo>
                    <a:pt x="299" y="65"/>
                    <a:pt x="300" y="66"/>
                    <a:pt x="301" y="66"/>
                  </a:cubicBezTo>
                  <a:cubicBezTo>
                    <a:pt x="304" y="66"/>
                    <a:pt x="305" y="65"/>
                    <a:pt x="307" y="66"/>
                  </a:cubicBezTo>
                  <a:cubicBezTo>
                    <a:pt x="311" y="68"/>
                    <a:pt x="312" y="73"/>
                    <a:pt x="317" y="73"/>
                  </a:cubicBezTo>
                  <a:cubicBezTo>
                    <a:pt x="321" y="73"/>
                    <a:pt x="323" y="71"/>
                    <a:pt x="327" y="70"/>
                  </a:cubicBezTo>
                  <a:cubicBezTo>
                    <a:pt x="330" y="68"/>
                    <a:pt x="332" y="68"/>
                    <a:pt x="336" y="68"/>
                  </a:cubicBezTo>
                  <a:cubicBezTo>
                    <a:pt x="367" y="72"/>
                    <a:pt x="367" y="72"/>
                    <a:pt x="367" y="72"/>
                  </a:cubicBezTo>
                  <a:cubicBezTo>
                    <a:pt x="367" y="72"/>
                    <a:pt x="367" y="72"/>
                    <a:pt x="367" y="72"/>
                  </a:cubicBezTo>
                  <a:cubicBezTo>
                    <a:pt x="362" y="77"/>
                    <a:pt x="359" y="81"/>
                    <a:pt x="353" y="84"/>
                  </a:cubicBezTo>
                  <a:cubicBezTo>
                    <a:pt x="351" y="85"/>
                    <a:pt x="350" y="86"/>
                    <a:pt x="349" y="87"/>
                  </a:cubicBezTo>
                  <a:cubicBezTo>
                    <a:pt x="342" y="90"/>
                    <a:pt x="338" y="91"/>
                    <a:pt x="331" y="95"/>
                  </a:cubicBezTo>
                  <a:cubicBezTo>
                    <a:pt x="327" y="97"/>
                    <a:pt x="326" y="99"/>
                    <a:pt x="322" y="101"/>
                  </a:cubicBezTo>
                  <a:cubicBezTo>
                    <a:pt x="320" y="102"/>
                    <a:pt x="319" y="102"/>
                    <a:pt x="318" y="103"/>
                  </a:cubicBezTo>
                  <a:cubicBezTo>
                    <a:pt x="315" y="105"/>
                    <a:pt x="315" y="107"/>
                    <a:pt x="313" y="110"/>
                  </a:cubicBezTo>
                  <a:cubicBezTo>
                    <a:pt x="310" y="115"/>
                    <a:pt x="307" y="118"/>
                    <a:pt x="303" y="121"/>
                  </a:cubicBezTo>
                  <a:cubicBezTo>
                    <a:pt x="297" y="127"/>
                    <a:pt x="297" y="132"/>
                    <a:pt x="292" y="139"/>
                  </a:cubicBezTo>
                  <a:cubicBezTo>
                    <a:pt x="288" y="143"/>
                    <a:pt x="286" y="145"/>
                    <a:pt x="282" y="149"/>
                  </a:cubicBezTo>
                  <a:cubicBezTo>
                    <a:pt x="281" y="150"/>
                    <a:pt x="281" y="152"/>
                    <a:pt x="279" y="153"/>
                  </a:cubicBezTo>
                  <a:cubicBezTo>
                    <a:pt x="279" y="153"/>
                    <a:pt x="278" y="153"/>
                    <a:pt x="277" y="153"/>
                  </a:cubicBezTo>
                  <a:cubicBezTo>
                    <a:pt x="273" y="156"/>
                    <a:pt x="272" y="159"/>
                    <a:pt x="269" y="162"/>
                  </a:cubicBezTo>
                  <a:cubicBezTo>
                    <a:pt x="266" y="165"/>
                    <a:pt x="264" y="166"/>
                    <a:pt x="263" y="169"/>
                  </a:cubicBezTo>
                  <a:cubicBezTo>
                    <a:pt x="263" y="173"/>
                    <a:pt x="263" y="173"/>
                    <a:pt x="263" y="173"/>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4" name="Freeform 40">
              <a:extLst>
                <a:ext uri="{FF2B5EF4-FFF2-40B4-BE49-F238E27FC236}">
                  <a16:creationId xmlns:a16="http://schemas.microsoft.com/office/drawing/2014/main" id="{DE91C83C-7053-4CE4-C72A-7124945DC3FD}"/>
                </a:ext>
              </a:extLst>
            </p:cNvPr>
            <p:cNvSpPr>
              <a:spLocks/>
            </p:cNvSpPr>
            <p:nvPr/>
          </p:nvSpPr>
          <p:spPr bwMode="auto">
            <a:xfrm>
              <a:off x="3930650" y="2201863"/>
              <a:ext cx="530225" cy="361950"/>
            </a:xfrm>
            <a:custGeom>
              <a:avLst/>
              <a:gdLst/>
              <a:ahLst/>
              <a:cxnLst>
                <a:cxn ang="0">
                  <a:pos x="4" y="23"/>
                </a:cxn>
                <a:cxn ang="0">
                  <a:pos x="276" y="0"/>
                </a:cxn>
                <a:cxn ang="0">
                  <a:pos x="276" y="0"/>
                </a:cxn>
                <a:cxn ang="0">
                  <a:pos x="281" y="7"/>
                </a:cxn>
                <a:cxn ang="0">
                  <a:pos x="283" y="11"/>
                </a:cxn>
                <a:cxn ang="0">
                  <a:pos x="282" y="19"/>
                </a:cxn>
                <a:cxn ang="0">
                  <a:pos x="281" y="31"/>
                </a:cxn>
                <a:cxn ang="0">
                  <a:pos x="282" y="40"/>
                </a:cxn>
                <a:cxn ang="0">
                  <a:pos x="286" y="46"/>
                </a:cxn>
                <a:cxn ang="0">
                  <a:pos x="292" y="55"/>
                </a:cxn>
                <a:cxn ang="0">
                  <a:pos x="307" y="60"/>
                </a:cxn>
                <a:cxn ang="0">
                  <a:pos x="313" y="62"/>
                </a:cxn>
                <a:cxn ang="0">
                  <a:pos x="315" y="65"/>
                </a:cxn>
                <a:cxn ang="0">
                  <a:pos x="315" y="65"/>
                </a:cxn>
                <a:cxn ang="0">
                  <a:pos x="320" y="77"/>
                </a:cxn>
                <a:cxn ang="0">
                  <a:pos x="324" y="80"/>
                </a:cxn>
                <a:cxn ang="0">
                  <a:pos x="332" y="88"/>
                </a:cxn>
                <a:cxn ang="0">
                  <a:pos x="337" y="92"/>
                </a:cxn>
                <a:cxn ang="0">
                  <a:pos x="340" y="98"/>
                </a:cxn>
                <a:cxn ang="0">
                  <a:pos x="344" y="112"/>
                </a:cxn>
                <a:cxn ang="0">
                  <a:pos x="341" y="121"/>
                </a:cxn>
                <a:cxn ang="0">
                  <a:pos x="335" y="133"/>
                </a:cxn>
                <a:cxn ang="0">
                  <a:pos x="328" y="137"/>
                </a:cxn>
                <a:cxn ang="0">
                  <a:pos x="312" y="147"/>
                </a:cxn>
                <a:cxn ang="0">
                  <a:pos x="299" y="151"/>
                </a:cxn>
                <a:cxn ang="0">
                  <a:pos x="304" y="159"/>
                </a:cxn>
                <a:cxn ang="0">
                  <a:pos x="307" y="161"/>
                </a:cxn>
                <a:cxn ang="0">
                  <a:pos x="308" y="165"/>
                </a:cxn>
                <a:cxn ang="0">
                  <a:pos x="307" y="175"/>
                </a:cxn>
                <a:cxn ang="0">
                  <a:pos x="302" y="190"/>
                </a:cxn>
                <a:cxn ang="0">
                  <a:pos x="301" y="196"/>
                </a:cxn>
                <a:cxn ang="0">
                  <a:pos x="296" y="201"/>
                </a:cxn>
                <a:cxn ang="0">
                  <a:pos x="292" y="205"/>
                </a:cxn>
                <a:cxn ang="0">
                  <a:pos x="292" y="210"/>
                </a:cxn>
                <a:cxn ang="0">
                  <a:pos x="289" y="220"/>
                </a:cxn>
                <a:cxn ang="0">
                  <a:pos x="288" y="227"/>
                </a:cxn>
                <a:cxn ang="0">
                  <a:pos x="288" y="227"/>
                </a:cxn>
                <a:cxn ang="0">
                  <a:pos x="272" y="215"/>
                </a:cxn>
                <a:cxn ang="0">
                  <a:pos x="53" y="234"/>
                </a:cxn>
                <a:cxn ang="0">
                  <a:pos x="53" y="234"/>
                </a:cxn>
                <a:cxn ang="0">
                  <a:pos x="51" y="228"/>
                </a:cxn>
                <a:cxn ang="0">
                  <a:pos x="50" y="225"/>
                </a:cxn>
                <a:cxn ang="0">
                  <a:pos x="50" y="211"/>
                </a:cxn>
                <a:cxn ang="0">
                  <a:pos x="45" y="197"/>
                </a:cxn>
                <a:cxn ang="0">
                  <a:pos x="42" y="184"/>
                </a:cxn>
                <a:cxn ang="0">
                  <a:pos x="40" y="172"/>
                </a:cxn>
                <a:cxn ang="0">
                  <a:pos x="28" y="155"/>
                </a:cxn>
                <a:cxn ang="0">
                  <a:pos x="30" y="146"/>
                </a:cxn>
                <a:cxn ang="0">
                  <a:pos x="20" y="126"/>
                </a:cxn>
                <a:cxn ang="0">
                  <a:pos x="17" y="122"/>
                </a:cxn>
                <a:cxn ang="0">
                  <a:pos x="9" y="97"/>
                </a:cxn>
                <a:cxn ang="0">
                  <a:pos x="7" y="94"/>
                </a:cxn>
                <a:cxn ang="0">
                  <a:pos x="7" y="94"/>
                </a:cxn>
                <a:cxn ang="0">
                  <a:pos x="0" y="71"/>
                </a:cxn>
                <a:cxn ang="0">
                  <a:pos x="5" y="60"/>
                </a:cxn>
                <a:cxn ang="0">
                  <a:pos x="6" y="50"/>
                </a:cxn>
                <a:cxn ang="0">
                  <a:pos x="4" y="23"/>
                </a:cxn>
              </a:cxnLst>
              <a:rect l="0" t="0" r="r" b="b"/>
              <a:pathLst>
                <a:path w="344" h="234">
                  <a:moveTo>
                    <a:pt x="4" y="23"/>
                  </a:moveTo>
                  <a:cubicBezTo>
                    <a:pt x="100" y="18"/>
                    <a:pt x="190" y="10"/>
                    <a:pt x="276" y="0"/>
                  </a:cubicBezTo>
                  <a:cubicBezTo>
                    <a:pt x="276" y="0"/>
                    <a:pt x="276" y="0"/>
                    <a:pt x="276" y="0"/>
                  </a:cubicBezTo>
                  <a:cubicBezTo>
                    <a:pt x="276" y="3"/>
                    <a:pt x="279" y="4"/>
                    <a:pt x="281" y="7"/>
                  </a:cubicBezTo>
                  <a:cubicBezTo>
                    <a:pt x="282" y="9"/>
                    <a:pt x="283" y="10"/>
                    <a:pt x="283" y="11"/>
                  </a:cubicBezTo>
                  <a:cubicBezTo>
                    <a:pt x="283" y="14"/>
                    <a:pt x="282" y="16"/>
                    <a:pt x="282" y="19"/>
                  </a:cubicBezTo>
                  <a:cubicBezTo>
                    <a:pt x="281" y="23"/>
                    <a:pt x="281" y="26"/>
                    <a:pt x="281" y="31"/>
                  </a:cubicBezTo>
                  <a:cubicBezTo>
                    <a:pt x="280" y="34"/>
                    <a:pt x="281" y="37"/>
                    <a:pt x="282" y="40"/>
                  </a:cubicBezTo>
                  <a:cubicBezTo>
                    <a:pt x="283" y="43"/>
                    <a:pt x="285" y="44"/>
                    <a:pt x="286" y="46"/>
                  </a:cubicBezTo>
                  <a:cubicBezTo>
                    <a:pt x="288" y="50"/>
                    <a:pt x="289" y="52"/>
                    <a:pt x="292" y="55"/>
                  </a:cubicBezTo>
                  <a:cubicBezTo>
                    <a:pt x="296" y="60"/>
                    <a:pt x="301" y="59"/>
                    <a:pt x="307" y="60"/>
                  </a:cubicBezTo>
                  <a:cubicBezTo>
                    <a:pt x="310" y="60"/>
                    <a:pt x="311" y="60"/>
                    <a:pt x="313" y="62"/>
                  </a:cubicBezTo>
                  <a:cubicBezTo>
                    <a:pt x="314" y="63"/>
                    <a:pt x="315" y="64"/>
                    <a:pt x="315" y="65"/>
                  </a:cubicBezTo>
                  <a:cubicBezTo>
                    <a:pt x="315" y="65"/>
                    <a:pt x="315" y="65"/>
                    <a:pt x="315" y="65"/>
                  </a:cubicBezTo>
                  <a:cubicBezTo>
                    <a:pt x="317" y="70"/>
                    <a:pt x="318" y="73"/>
                    <a:pt x="320" y="77"/>
                  </a:cubicBezTo>
                  <a:cubicBezTo>
                    <a:pt x="322" y="78"/>
                    <a:pt x="323" y="79"/>
                    <a:pt x="324" y="80"/>
                  </a:cubicBezTo>
                  <a:cubicBezTo>
                    <a:pt x="327" y="83"/>
                    <a:pt x="329" y="85"/>
                    <a:pt x="332" y="88"/>
                  </a:cubicBezTo>
                  <a:cubicBezTo>
                    <a:pt x="334" y="89"/>
                    <a:pt x="336" y="90"/>
                    <a:pt x="337" y="92"/>
                  </a:cubicBezTo>
                  <a:cubicBezTo>
                    <a:pt x="339" y="94"/>
                    <a:pt x="339" y="96"/>
                    <a:pt x="340" y="98"/>
                  </a:cubicBezTo>
                  <a:cubicBezTo>
                    <a:pt x="342" y="103"/>
                    <a:pt x="344" y="106"/>
                    <a:pt x="344" y="112"/>
                  </a:cubicBezTo>
                  <a:cubicBezTo>
                    <a:pt x="344" y="116"/>
                    <a:pt x="342" y="118"/>
                    <a:pt x="341" y="121"/>
                  </a:cubicBezTo>
                  <a:cubicBezTo>
                    <a:pt x="340" y="126"/>
                    <a:pt x="340" y="131"/>
                    <a:pt x="335" y="133"/>
                  </a:cubicBezTo>
                  <a:cubicBezTo>
                    <a:pt x="333" y="135"/>
                    <a:pt x="330" y="136"/>
                    <a:pt x="328" y="137"/>
                  </a:cubicBezTo>
                  <a:cubicBezTo>
                    <a:pt x="322" y="141"/>
                    <a:pt x="319" y="146"/>
                    <a:pt x="312" y="147"/>
                  </a:cubicBezTo>
                  <a:cubicBezTo>
                    <a:pt x="307" y="148"/>
                    <a:pt x="301" y="146"/>
                    <a:pt x="299" y="151"/>
                  </a:cubicBezTo>
                  <a:cubicBezTo>
                    <a:pt x="298" y="155"/>
                    <a:pt x="301" y="157"/>
                    <a:pt x="304" y="159"/>
                  </a:cubicBezTo>
                  <a:cubicBezTo>
                    <a:pt x="305" y="160"/>
                    <a:pt x="306" y="160"/>
                    <a:pt x="307" y="161"/>
                  </a:cubicBezTo>
                  <a:cubicBezTo>
                    <a:pt x="308" y="162"/>
                    <a:pt x="308" y="164"/>
                    <a:pt x="308" y="165"/>
                  </a:cubicBezTo>
                  <a:cubicBezTo>
                    <a:pt x="308" y="169"/>
                    <a:pt x="307" y="171"/>
                    <a:pt x="307" y="175"/>
                  </a:cubicBezTo>
                  <a:cubicBezTo>
                    <a:pt x="306" y="181"/>
                    <a:pt x="305" y="184"/>
                    <a:pt x="302" y="190"/>
                  </a:cubicBezTo>
                  <a:cubicBezTo>
                    <a:pt x="301" y="192"/>
                    <a:pt x="301" y="194"/>
                    <a:pt x="301" y="196"/>
                  </a:cubicBezTo>
                  <a:cubicBezTo>
                    <a:pt x="300" y="199"/>
                    <a:pt x="298" y="200"/>
                    <a:pt x="296" y="201"/>
                  </a:cubicBezTo>
                  <a:cubicBezTo>
                    <a:pt x="294" y="202"/>
                    <a:pt x="293" y="203"/>
                    <a:pt x="292" y="205"/>
                  </a:cubicBezTo>
                  <a:cubicBezTo>
                    <a:pt x="291" y="207"/>
                    <a:pt x="292" y="208"/>
                    <a:pt x="292" y="210"/>
                  </a:cubicBezTo>
                  <a:cubicBezTo>
                    <a:pt x="291" y="214"/>
                    <a:pt x="290" y="216"/>
                    <a:pt x="289" y="220"/>
                  </a:cubicBezTo>
                  <a:cubicBezTo>
                    <a:pt x="288" y="223"/>
                    <a:pt x="288" y="225"/>
                    <a:pt x="288" y="227"/>
                  </a:cubicBezTo>
                  <a:cubicBezTo>
                    <a:pt x="288" y="227"/>
                    <a:pt x="288" y="227"/>
                    <a:pt x="288" y="227"/>
                  </a:cubicBezTo>
                  <a:cubicBezTo>
                    <a:pt x="280" y="223"/>
                    <a:pt x="276" y="223"/>
                    <a:pt x="272" y="215"/>
                  </a:cubicBezTo>
                  <a:cubicBezTo>
                    <a:pt x="272" y="215"/>
                    <a:pt x="179" y="227"/>
                    <a:pt x="53" y="234"/>
                  </a:cubicBezTo>
                  <a:cubicBezTo>
                    <a:pt x="53" y="234"/>
                    <a:pt x="53" y="234"/>
                    <a:pt x="53" y="234"/>
                  </a:cubicBezTo>
                  <a:cubicBezTo>
                    <a:pt x="53" y="232"/>
                    <a:pt x="52" y="230"/>
                    <a:pt x="51" y="228"/>
                  </a:cubicBezTo>
                  <a:cubicBezTo>
                    <a:pt x="51" y="227"/>
                    <a:pt x="50" y="226"/>
                    <a:pt x="50" y="225"/>
                  </a:cubicBezTo>
                  <a:cubicBezTo>
                    <a:pt x="50" y="220"/>
                    <a:pt x="50" y="215"/>
                    <a:pt x="50" y="211"/>
                  </a:cubicBezTo>
                  <a:cubicBezTo>
                    <a:pt x="50" y="205"/>
                    <a:pt x="47" y="202"/>
                    <a:pt x="45" y="197"/>
                  </a:cubicBezTo>
                  <a:cubicBezTo>
                    <a:pt x="43" y="193"/>
                    <a:pt x="43" y="189"/>
                    <a:pt x="42" y="184"/>
                  </a:cubicBezTo>
                  <a:cubicBezTo>
                    <a:pt x="42" y="179"/>
                    <a:pt x="42" y="176"/>
                    <a:pt x="40" y="172"/>
                  </a:cubicBezTo>
                  <a:cubicBezTo>
                    <a:pt x="36" y="165"/>
                    <a:pt x="27" y="163"/>
                    <a:pt x="28" y="155"/>
                  </a:cubicBezTo>
                  <a:cubicBezTo>
                    <a:pt x="29" y="152"/>
                    <a:pt x="29" y="149"/>
                    <a:pt x="30" y="146"/>
                  </a:cubicBezTo>
                  <a:cubicBezTo>
                    <a:pt x="31" y="137"/>
                    <a:pt x="26" y="132"/>
                    <a:pt x="20" y="126"/>
                  </a:cubicBezTo>
                  <a:cubicBezTo>
                    <a:pt x="19" y="125"/>
                    <a:pt x="18" y="124"/>
                    <a:pt x="17" y="122"/>
                  </a:cubicBezTo>
                  <a:cubicBezTo>
                    <a:pt x="11" y="114"/>
                    <a:pt x="15" y="105"/>
                    <a:pt x="9" y="97"/>
                  </a:cubicBezTo>
                  <a:cubicBezTo>
                    <a:pt x="8" y="96"/>
                    <a:pt x="8" y="95"/>
                    <a:pt x="7" y="94"/>
                  </a:cubicBezTo>
                  <a:cubicBezTo>
                    <a:pt x="7" y="94"/>
                    <a:pt x="7" y="94"/>
                    <a:pt x="7" y="94"/>
                  </a:cubicBezTo>
                  <a:cubicBezTo>
                    <a:pt x="6" y="85"/>
                    <a:pt x="0" y="81"/>
                    <a:pt x="0" y="71"/>
                  </a:cubicBezTo>
                  <a:cubicBezTo>
                    <a:pt x="0" y="66"/>
                    <a:pt x="3" y="64"/>
                    <a:pt x="5" y="60"/>
                  </a:cubicBezTo>
                  <a:cubicBezTo>
                    <a:pt x="6" y="56"/>
                    <a:pt x="6" y="54"/>
                    <a:pt x="6" y="50"/>
                  </a:cubicBezTo>
                  <a:cubicBezTo>
                    <a:pt x="6" y="39"/>
                    <a:pt x="4" y="33"/>
                    <a:pt x="4" y="23"/>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5" name="Freeform 41">
              <a:extLst>
                <a:ext uri="{FF2B5EF4-FFF2-40B4-BE49-F238E27FC236}">
                  <a16:creationId xmlns:a16="http://schemas.microsoft.com/office/drawing/2014/main" id="{4105BB34-45D2-8074-E2A2-902ECD63C65D}"/>
                </a:ext>
              </a:extLst>
            </p:cNvPr>
            <p:cNvSpPr>
              <a:spLocks/>
            </p:cNvSpPr>
            <p:nvPr/>
          </p:nvSpPr>
          <p:spPr bwMode="auto">
            <a:xfrm>
              <a:off x="4195763" y="1817688"/>
              <a:ext cx="466725" cy="484188"/>
            </a:xfrm>
            <a:custGeom>
              <a:avLst/>
              <a:gdLst/>
              <a:ahLst/>
              <a:cxnLst>
                <a:cxn ang="0">
                  <a:pos x="35" y="18"/>
                </a:cxn>
                <a:cxn ang="0">
                  <a:pos x="29" y="23"/>
                </a:cxn>
                <a:cxn ang="0">
                  <a:pos x="25" y="36"/>
                </a:cxn>
                <a:cxn ang="0">
                  <a:pos x="26" y="66"/>
                </a:cxn>
                <a:cxn ang="0">
                  <a:pos x="14" y="78"/>
                </a:cxn>
                <a:cxn ang="0">
                  <a:pos x="13" y="118"/>
                </a:cxn>
                <a:cxn ang="0">
                  <a:pos x="13" y="137"/>
                </a:cxn>
                <a:cxn ang="0">
                  <a:pos x="12" y="155"/>
                </a:cxn>
                <a:cxn ang="0">
                  <a:pos x="13" y="165"/>
                </a:cxn>
                <a:cxn ang="0">
                  <a:pos x="42" y="177"/>
                </a:cxn>
                <a:cxn ang="0">
                  <a:pos x="65" y="197"/>
                </a:cxn>
                <a:cxn ang="0">
                  <a:pos x="92" y="212"/>
                </a:cxn>
                <a:cxn ang="0">
                  <a:pos x="104" y="249"/>
                </a:cxn>
                <a:cxn ang="0">
                  <a:pos x="109" y="256"/>
                </a:cxn>
                <a:cxn ang="0">
                  <a:pos x="110" y="268"/>
                </a:cxn>
                <a:cxn ang="0">
                  <a:pos x="110" y="289"/>
                </a:cxn>
                <a:cxn ang="0">
                  <a:pos x="120" y="304"/>
                </a:cxn>
                <a:cxn ang="0">
                  <a:pos x="141" y="311"/>
                </a:cxn>
                <a:cxn ang="0">
                  <a:pos x="143" y="314"/>
                </a:cxn>
                <a:cxn ang="0">
                  <a:pos x="293" y="290"/>
                </a:cxn>
                <a:cxn ang="0">
                  <a:pos x="293" y="273"/>
                </a:cxn>
                <a:cxn ang="0">
                  <a:pos x="283" y="252"/>
                </a:cxn>
                <a:cxn ang="0">
                  <a:pos x="279" y="223"/>
                </a:cxn>
                <a:cxn ang="0">
                  <a:pos x="286" y="202"/>
                </a:cxn>
                <a:cxn ang="0">
                  <a:pos x="282" y="185"/>
                </a:cxn>
                <a:cxn ang="0">
                  <a:pos x="290" y="161"/>
                </a:cxn>
                <a:cxn ang="0">
                  <a:pos x="292" y="136"/>
                </a:cxn>
                <a:cxn ang="0">
                  <a:pos x="299" y="115"/>
                </a:cxn>
                <a:cxn ang="0">
                  <a:pos x="302" y="100"/>
                </a:cxn>
                <a:cxn ang="0">
                  <a:pos x="290" y="104"/>
                </a:cxn>
                <a:cxn ang="0">
                  <a:pos x="282" y="123"/>
                </a:cxn>
                <a:cxn ang="0">
                  <a:pos x="274" y="133"/>
                </a:cxn>
                <a:cxn ang="0">
                  <a:pos x="260" y="143"/>
                </a:cxn>
                <a:cxn ang="0">
                  <a:pos x="265" y="122"/>
                </a:cxn>
                <a:cxn ang="0">
                  <a:pos x="270" y="104"/>
                </a:cxn>
                <a:cxn ang="0">
                  <a:pos x="266" y="92"/>
                </a:cxn>
                <a:cxn ang="0">
                  <a:pos x="256" y="62"/>
                </a:cxn>
                <a:cxn ang="0">
                  <a:pos x="243" y="57"/>
                </a:cxn>
                <a:cxn ang="0">
                  <a:pos x="233" y="50"/>
                </a:cxn>
                <a:cxn ang="0">
                  <a:pos x="188" y="42"/>
                </a:cxn>
                <a:cxn ang="0">
                  <a:pos x="170" y="38"/>
                </a:cxn>
                <a:cxn ang="0">
                  <a:pos x="135" y="32"/>
                </a:cxn>
                <a:cxn ang="0">
                  <a:pos x="124" y="17"/>
                </a:cxn>
                <a:cxn ang="0">
                  <a:pos x="95" y="21"/>
                </a:cxn>
                <a:cxn ang="0">
                  <a:pos x="95" y="3"/>
                </a:cxn>
                <a:cxn ang="0">
                  <a:pos x="70" y="8"/>
                </a:cxn>
                <a:cxn ang="0">
                  <a:pos x="39" y="15"/>
                </a:cxn>
              </a:cxnLst>
              <a:rect l="0" t="0" r="r" b="b"/>
              <a:pathLst>
                <a:path w="302" h="314">
                  <a:moveTo>
                    <a:pt x="39" y="15"/>
                  </a:moveTo>
                  <a:cubicBezTo>
                    <a:pt x="37" y="16"/>
                    <a:pt x="36" y="16"/>
                    <a:pt x="35" y="18"/>
                  </a:cubicBezTo>
                  <a:cubicBezTo>
                    <a:pt x="34" y="19"/>
                    <a:pt x="34" y="20"/>
                    <a:pt x="32" y="21"/>
                  </a:cubicBezTo>
                  <a:cubicBezTo>
                    <a:pt x="31" y="22"/>
                    <a:pt x="30" y="22"/>
                    <a:pt x="29" y="23"/>
                  </a:cubicBezTo>
                  <a:cubicBezTo>
                    <a:pt x="27" y="25"/>
                    <a:pt x="27" y="27"/>
                    <a:pt x="27" y="29"/>
                  </a:cubicBezTo>
                  <a:cubicBezTo>
                    <a:pt x="26" y="32"/>
                    <a:pt x="25" y="33"/>
                    <a:pt x="25" y="36"/>
                  </a:cubicBezTo>
                  <a:cubicBezTo>
                    <a:pt x="25" y="43"/>
                    <a:pt x="28" y="47"/>
                    <a:pt x="28" y="54"/>
                  </a:cubicBezTo>
                  <a:cubicBezTo>
                    <a:pt x="28" y="59"/>
                    <a:pt x="28" y="62"/>
                    <a:pt x="26" y="66"/>
                  </a:cubicBezTo>
                  <a:cubicBezTo>
                    <a:pt x="24" y="68"/>
                    <a:pt x="22" y="69"/>
                    <a:pt x="20" y="71"/>
                  </a:cubicBezTo>
                  <a:cubicBezTo>
                    <a:pt x="17" y="73"/>
                    <a:pt x="16" y="75"/>
                    <a:pt x="14" y="78"/>
                  </a:cubicBezTo>
                  <a:cubicBezTo>
                    <a:pt x="7" y="86"/>
                    <a:pt x="7" y="93"/>
                    <a:pt x="0" y="101"/>
                  </a:cubicBezTo>
                  <a:cubicBezTo>
                    <a:pt x="6" y="107"/>
                    <a:pt x="9" y="111"/>
                    <a:pt x="13" y="118"/>
                  </a:cubicBezTo>
                  <a:cubicBezTo>
                    <a:pt x="15" y="122"/>
                    <a:pt x="17" y="125"/>
                    <a:pt x="17" y="130"/>
                  </a:cubicBezTo>
                  <a:cubicBezTo>
                    <a:pt x="17" y="133"/>
                    <a:pt x="14" y="134"/>
                    <a:pt x="13" y="137"/>
                  </a:cubicBezTo>
                  <a:cubicBezTo>
                    <a:pt x="11" y="141"/>
                    <a:pt x="11" y="143"/>
                    <a:pt x="11" y="146"/>
                  </a:cubicBezTo>
                  <a:cubicBezTo>
                    <a:pt x="11" y="150"/>
                    <a:pt x="12" y="151"/>
                    <a:pt x="12" y="155"/>
                  </a:cubicBezTo>
                  <a:cubicBezTo>
                    <a:pt x="12" y="159"/>
                    <a:pt x="12" y="161"/>
                    <a:pt x="13" y="165"/>
                  </a:cubicBezTo>
                  <a:cubicBezTo>
                    <a:pt x="13" y="165"/>
                    <a:pt x="13" y="165"/>
                    <a:pt x="13" y="165"/>
                  </a:cubicBezTo>
                  <a:cubicBezTo>
                    <a:pt x="14" y="166"/>
                    <a:pt x="14" y="167"/>
                    <a:pt x="15" y="167"/>
                  </a:cubicBezTo>
                  <a:cubicBezTo>
                    <a:pt x="25" y="170"/>
                    <a:pt x="32" y="172"/>
                    <a:pt x="42" y="177"/>
                  </a:cubicBezTo>
                  <a:cubicBezTo>
                    <a:pt x="48" y="180"/>
                    <a:pt x="53" y="180"/>
                    <a:pt x="58" y="186"/>
                  </a:cubicBezTo>
                  <a:cubicBezTo>
                    <a:pt x="61" y="190"/>
                    <a:pt x="61" y="194"/>
                    <a:pt x="65" y="197"/>
                  </a:cubicBezTo>
                  <a:cubicBezTo>
                    <a:pt x="67" y="199"/>
                    <a:pt x="68" y="199"/>
                    <a:pt x="71" y="201"/>
                  </a:cubicBezTo>
                  <a:cubicBezTo>
                    <a:pt x="79" y="206"/>
                    <a:pt x="84" y="208"/>
                    <a:pt x="92" y="212"/>
                  </a:cubicBezTo>
                  <a:cubicBezTo>
                    <a:pt x="102" y="217"/>
                    <a:pt x="107" y="226"/>
                    <a:pt x="106" y="237"/>
                  </a:cubicBezTo>
                  <a:cubicBezTo>
                    <a:pt x="105" y="241"/>
                    <a:pt x="105" y="245"/>
                    <a:pt x="104" y="249"/>
                  </a:cubicBezTo>
                  <a:cubicBezTo>
                    <a:pt x="104" y="249"/>
                    <a:pt x="104" y="249"/>
                    <a:pt x="104" y="249"/>
                  </a:cubicBezTo>
                  <a:cubicBezTo>
                    <a:pt x="104" y="252"/>
                    <a:pt x="107" y="253"/>
                    <a:pt x="109" y="256"/>
                  </a:cubicBezTo>
                  <a:cubicBezTo>
                    <a:pt x="110" y="258"/>
                    <a:pt x="111" y="259"/>
                    <a:pt x="111" y="260"/>
                  </a:cubicBezTo>
                  <a:cubicBezTo>
                    <a:pt x="111" y="263"/>
                    <a:pt x="110" y="265"/>
                    <a:pt x="110" y="268"/>
                  </a:cubicBezTo>
                  <a:cubicBezTo>
                    <a:pt x="109" y="272"/>
                    <a:pt x="109" y="275"/>
                    <a:pt x="109" y="280"/>
                  </a:cubicBezTo>
                  <a:cubicBezTo>
                    <a:pt x="108" y="283"/>
                    <a:pt x="109" y="286"/>
                    <a:pt x="110" y="289"/>
                  </a:cubicBezTo>
                  <a:cubicBezTo>
                    <a:pt x="111" y="292"/>
                    <a:pt x="113" y="293"/>
                    <a:pt x="114" y="295"/>
                  </a:cubicBezTo>
                  <a:cubicBezTo>
                    <a:pt x="116" y="299"/>
                    <a:pt x="117" y="301"/>
                    <a:pt x="120" y="304"/>
                  </a:cubicBezTo>
                  <a:cubicBezTo>
                    <a:pt x="124" y="309"/>
                    <a:pt x="129" y="308"/>
                    <a:pt x="135" y="309"/>
                  </a:cubicBezTo>
                  <a:cubicBezTo>
                    <a:pt x="138" y="309"/>
                    <a:pt x="139" y="309"/>
                    <a:pt x="141" y="311"/>
                  </a:cubicBezTo>
                  <a:cubicBezTo>
                    <a:pt x="142" y="312"/>
                    <a:pt x="143" y="313"/>
                    <a:pt x="143" y="314"/>
                  </a:cubicBezTo>
                  <a:cubicBezTo>
                    <a:pt x="143" y="314"/>
                    <a:pt x="143" y="314"/>
                    <a:pt x="143" y="314"/>
                  </a:cubicBezTo>
                  <a:cubicBezTo>
                    <a:pt x="293" y="290"/>
                    <a:pt x="293" y="290"/>
                    <a:pt x="293" y="290"/>
                  </a:cubicBezTo>
                  <a:cubicBezTo>
                    <a:pt x="293" y="290"/>
                    <a:pt x="293" y="290"/>
                    <a:pt x="293" y="290"/>
                  </a:cubicBezTo>
                  <a:cubicBezTo>
                    <a:pt x="293" y="288"/>
                    <a:pt x="293" y="288"/>
                    <a:pt x="293" y="288"/>
                  </a:cubicBezTo>
                  <a:cubicBezTo>
                    <a:pt x="293" y="282"/>
                    <a:pt x="293" y="279"/>
                    <a:pt x="293" y="273"/>
                  </a:cubicBezTo>
                  <a:cubicBezTo>
                    <a:pt x="292" y="265"/>
                    <a:pt x="287" y="262"/>
                    <a:pt x="284" y="255"/>
                  </a:cubicBezTo>
                  <a:cubicBezTo>
                    <a:pt x="283" y="254"/>
                    <a:pt x="283" y="253"/>
                    <a:pt x="283" y="252"/>
                  </a:cubicBezTo>
                  <a:cubicBezTo>
                    <a:pt x="283" y="249"/>
                    <a:pt x="282" y="247"/>
                    <a:pt x="282" y="244"/>
                  </a:cubicBezTo>
                  <a:cubicBezTo>
                    <a:pt x="281" y="236"/>
                    <a:pt x="279" y="231"/>
                    <a:pt x="279" y="223"/>
                  </a:cubicBezTo>
                  <a:cubicBezTo>
                    <a:pt x="279" y="216"/>
                    <a:pt x="281" y="213"/>
                    <a:pt x="284" y="207"/>
                  </a:cubicBezTo>
                  <a:cubicBezTo>
                    <a:pt x="285" y="205"/>
                    <a:pt x="286" y="204"/>
                    <a:pt x="286" y="202"/>
                  </a:cubicBezTo>
                  <a:cubicBezTo>
                    <a:pt x="286" y="199"/>
                    <a:pt x="285" y="198"/>
                    <a:pt x="284" y="195"/>
                  </a:cubicBezTo>
                  <a:cubicBezTo>
                    <a:pt x="283" y="192"/>
                    <a:pt x="282" y="189"/>
                    <a:pt x="282" y="185"/>
                  </a:cubicBezTo>
                  <a:cubicBezTo>
                    <a:pt x="282" y="178"/>
                    <a:pt x="284" y="175"/>
                    <a:pt x="287" y="169"/>
                  </a:cubicBezTo>
                  <a:cubicBezTo>
                    <a:pt x="288" y="166"/>
                    <a:pt x="290" y="164"/>
                    <a:pt x="290" y="161"/>
                  </a:cubicBezTo>
                  <a:cubicBezTo>
                    <a:pt x="290" y="157"/>
                    <a:pt x="288" y="155"/>
                    <a:pt x="288" y="151"/>
                  </a:cubicBezTo>
                  <a:cubicBezTo>
                    <a:pt x="288" y="145"/>
                    <a:pt x="290" y="142"/>
                    <a:pt x="292" y="136"/>
                  </a:cubicBezTo>
                  <a:cubicBezTo>
                    <a:pt x="294" y="129"/>
                    <a:pt x="295" y="125"/>
                    <a:pt x="297" y="119"/>
                  </a:cubicBezTo>
                  <a:cubicBezTo>
                    <a:pt x="298" y="117"/>
                    <a:pt x="299" y="116"/>
                    <a:pt x="299" y="115"/>
                  </a:cubicBezTo>
                  <a:cubicBezTo>
                    <a:pt x="301" y="110"/>
                    <a:pt x="299" y="107"/>
                    <a:pt x="300" y="102"/>
                  </a:cubicBezTo>
                  <a:cubicBezTo>
                    <a:pt x="300" y="101"/>
                    <a:pt x="302" y="101"/>
                    <a:pt x="302" y="100"/>
                  </a:cubicBezTo>
                  <a:cubicBezTo>
                    <a:pt x="302" y="98"/>
                    <a:pt x="302" y="97"/>
                    <a:pt x="302" y="94"/>
                  </a:cubicBezTo>
                  <a:cubicBezTo>
                    <a:pt x="297" y="97"/>
                    <a:pt x="292" y="98"/>
                    <a:pt x="290" y="104"/>
                  </a:cubicBezTo>
                  <a:cubicBezTo>
                    <a:pt x="287" y="110"/>
                    <a:pt x="288" y="114"/>
                    <a:pt x="284" y="119"/>
                  </a:cubicBezTo>
                  <a:cubicBezTo>
                    <a:pt x="284" y="120"/>
                    <a:pt x="283" y="122"/>
                    <a:pt x="282" y="123"/>
                  </a:cubicBezTo>
                  <a:cubicBezTo>
                    <a:pt x="281" y="124"/>
                    <a:pt x="279" y="124"/>
                    <a:pt x="278" y="125"/>
                  </a:cubicBezTo>
                  <a:cubicBezTo>
                    <a:pt x="276" y="128"/>
                    <a:pt x="276" y="130"/>
                    <a:pt x="274" y="133"/>
                  </a:cubicBezTo>
                  <a:cubicBezTo>
                    <a:pt x="269" y="139"/>
                    <a:pt x="267" y="144"/>
                    <a:pt x="260" y="147"/>
                  </a:cubicBezTo>
                  <a:cubicBezTo>
                    <a:pt x="260" y="143"/>
                    <a:pt x="260" y="143"/>
                    <a:pt x="260" y="143"/>
                  </a:cubicBezTo>
                  <a:cubicBezTo>
                    <a:pt x="260" y="138"/>
                    <a:pt x="261" y="135"/>
                    <a:pt x="263" y="130"/>
                  </a:cubicBezTo>
                  <a:cubicBezTo>
                    <a:pt x="264" y="127"/>
                    <a:pt x="264" y="125"/>
                    <a:pt x="265" y="122"/>
                  </a:cubicBezTo>
                  <a:cubicBezTo>
                    <a:pt x="268" y="117"/>
                    <a:pt x="270" y="115"/>
                    <a:pt x="270" y="110"/>
                  </a:cubicBezTo>
                  <a:cubicBezTo>
                    <a:pt x="270" y="104"/>
                    <a:pt x="270" y="104"/>
                    <a:pt x="270" y="104"/>
                  </a:cubicBezTo>
                  <a:cubicBezTo>
                    <a:pt x="270" y="104"/>
                    <a:pt x="270" y="104"/>
                    <a:pt x="270" y="104"/>
                  </a:cubicBezTo>
                  <a:cubicBezTo>
                    <a:pt x="269" y="100"/>
                    <a:pt x="268" y="95"/>
                    <a:pt x="266" y="92"/>
                  </a:cubicBezTo>
                  <a:cubicBezTo>
                    <a:pt x="265" y="90"/>
                    <a:pt x="264" y="89"/>
                    <a:pt x="263" y="86"/>
                  </a:cubicBezTo>
                  <a:cubicBezTo>
                    <a:pt x="259" y="77"/>
                    <a:pt x="256" y="72"/>
                    <a:pt x="256" y="62"/>
                  </a:cubicBezTo>
                  <a:cubicBezTo>
                    <a:pt x="252" y="62"/>
                    <a:pt x="250" y="62"/>
                    <a:pt x="246" y="60"/>
                  </a:cubicBezTo>
                  <a:cubicBezTo>
                    <a:pt x="245" y="59"/>
                    <a:pt x="244" y="58"/>
                    <a:pt x="243" y="57"/>
                  </a:cubicBezTo>
                  <a:cubicBezTo>
                    <a:pt x="242" y="55"/>
                    <a:pt x="242" y="53"/>
                    <a:pt x="240" y="51"/>
                  </a:cubicBezTo>
                  <a:cubicBezTo>
                    <a:pt x="238" y="50"/>
                    <a:pt x="236" y="51"/>
                    <a:pt x="233" y="50"/>
                  </a:cubicBezTo>
                  <a:cubicBezTo>
                    <a:pt x="229" y="50"/>
                    <a:pt x="227" y="49"/>
                    <a:pt x="223" y="49"/>
                  </a:cubicBezTo>
                  <a:cubicBezTo>
                    <a:pt x="209" y="47"/>
                    <a:pt x="202" y="45"/>
                    <a:pt x="188" y="42"/>
                  </a:cubicBezTo>
                  <a:cubicBezTo>
                    <a:pt x="184" y="41"/>
                    <a:pt x="182" y="40"/>
                    <a:pt x="178" y="39"/>
                  </a:cubicBezTo>
                  <a:cubicBezTo>
                    <a:pt x="175" y="39"/>
                    <a:pt x="173" y="39"/>
                    <a:pt x="170" y="38"/>
                  </a:cubicBezTo>
                  <a:cubicBezTo>
                    <a:pt x="163" y="37"/>
                    <a:pt x="159" y="36"/>
                    <a:pt x="153" y="34"/>
                  </a:cubicBezTo>
                  <a:cubicBezTo>
                    <a:pt x="146" y="33"/>
                    <a:pt x="142" y="32"/>
                    <a:pt x="135" y="32"/>
                  </a:cubicBezTo>
                  <a:cubicBezTo>
                    <a:pt x="129" y="31"/>
                    <a:pt x="126" y="24"/>
                    <a:pt x="124" y="17"/>
                  </a:cubicBezTo>
                  <a:cubicBezTo>
                    <a:pt x="124" y="17"/>
                    <a:pt x="124" y="17"/>
                    <a:pt x="124" y="17"/>
                  </a:cubicBezTo>
                  <a:cubicBezTo>
                    <a:pt x="121" y="18"/>
                    <a:pt x="118" y="19"/>
                    <a:pt x="114" y="20"/>
                  </a:cubicBezTo>
                  <a:cubicBezTo>
                    <a:pt x="107" y="21"/>
                    <a:pt x="102" y="18"/>
                    <a:pt x="95" y="21"/>
                  </a:cubicBezTo>
                  <a:cubicBezTo>
                    <a:pt x="95" y="8"/>
                    <a:pt x="95" y="8"/>
                    <a:pt x="95" y="8"/>
                  </a:cubicBezTo>
                  <a:cubicBezTo>
                    <a:pt x="95" y="6"/>
                    <a:pt x="96" y="5"/>
                    <a:pt x="95" y="3"/>
                  </a:cubicBezTo>
                  <a:cubicBezTo>
                    <a:pt x="95" y="2"/>
                    <a:pt x="94" y="1"/>
                    <a:pt x="93" y="0"/>
                  </a:cubicBezTo>
                  <a:cubicBezTo>
                    <a:pt x="84" y="4"/>
                    <a:pt x="78" y="4"/>
                    <a:pt x="70" y="8"/>
                  </a:cubicBezTo>
                  <a:cubicBezTo>
                    <a:pt x="61" y="12"/>
                    <a:pt x="55" y="15"/>
                    <a:pt x="45" y="15"/>
                  </a:cubicBezTo>
                  <a:cubicBezTo>
                    <a:pt x="43" y="15"/>
                    <a:pt x="41" y="14"/>
                    <a:pt x="39" y="15"/>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6" name="Freeform 42">
              <a:extLst>
                <a:ext uri="{FF2B5EF4-FFF2-40B4-BE49-F238E27FC236}">
                  <a16:creationId xmlns:a16="http://schemas.microsoft.com/office/drawing/2014/main" id="{FC9FB5AD-D9BE-6B82-C624-C3FA4021E678}"/>
                </a:ext>
              </a:extLst>
            </p:cNvPr>
            <p:cNvSpPr>
              <a:spLocks noEditPoints="1"/>
            </p:cNvSpPr>
            <p:nvPr/>
          </p:nvSpPr>
          <p:spPr bwMode="auto">
            <a:xfrm>
              <a:off x="4387850" y="1658938"/>
              <a:ext cx="676275" cy="666750"/>
            </a:xfrm>
            <a:custGeom>
              <a:avLst/>
              <a:gdLst/>
              <a:ahLst/>
              <a:cxnLst>
                <a:cxn ang="0">
                  <a:pos x="54" y="16"/>
                </a:cxn>
                <a:cxn ang="0">
                  <a:pos x="55" y="7"/>
                </a:cxn>
                <a:cxn ang="0">
                  <a:pos x="0" y="119"/>
                </a:cxn>
                <a:cxn ang="0">
                  <a:pos x="54" y="141"/>
                </a:cxn>
                <a:cxn ang="0">
                  <a:pos x="116" y="153"/>
                </a:cxn>
                <a:cxn ang="0">
                  <a:pos x="139" y="188"/>
                </a:cxn>
                <a:cxn ang="0">
                  <a:pos x="146" y="203"/>
                </a:cxn>
                <a:cxn ang="0">
                  <a:pos x="169" y="156"/>
                </a:cxn>
                <a:cxn ang="0">
                  <a:pos x="181" y="153"/>
                </a:cxn>
                <a:cxn ang="0">
                  <a:pos x="190" y="153"/>
                </a:cxn>
                <a:cxn ang="0">
                  <a:pos x="214" y="134"/>
                </a:cxn>
                <a:cxn ang="0">
                  <a:pos x="241" y="115"/>
                </a:cxn>
                <a:cxn ang="0">
                  <a:pos x="265" y="115"/>
                </a:cxn>
                <a:cxn ang="0">
                  <a:pos x="285" y="113"/>
                </a:cxn>
                <a:cxn ang="0">
                  <a:pos x="310" y="107"/>
                </a:cxn>
                <a:cxn ang="0">
                  <a:pos x="293" y="88"/>
                </a:cxn>
                <a:cxn ang="0">
                  <a:pos x="265" y="93"/>
                </a:cxn>
                <a:cxn ang="0">
                  <a:pos x="254" y="65"/>
                </a:cxn>
                <a:cxn ang="0">
                  <a:pos x="214" y="83"/>
                </a:cxn>
                <a:cxn ang="0">
                  <a:pos x="178" y="106"/>
                </a:cxn>
                <a:cxn ang="0">
                  <a:pos x="130" y="89"/>
                </a:cxn>
                <a:cxn ang="0">
                  <a:pos x="91" y="88"/>
                </a:cxn>
                <a:cxn ang="0">
                  <a:pos x="110" y="55"/>
                </a:cxn>
                <a:cxn ang="0">
                  <a:pos x="111" y="41"/>
                </a:cxn>
                <a:cxn ang="0">
                  <a:pos x="71" y="63"/>
                </a:cxn>
                <a:cxn ang="0">
                  <a:pos x="43" y="90"/>
                </a:cxn>
                <a:cxn ang="0">
                  <a:pos x="15" y="112"/>
                </a:cxn>
                <a:cxn ang="0">
                  <a:pos x="0" y="119"/>
                </a:cxn>
                <a:cxn ang="0">
                  <a:pos x="224" y="431"/>
                </a:cxn>
                <a:cxn ang="0">
                  <a:pos x="236" y="408"/>
                </a:cxn>
                <a:cxn ang="0">
                  <a:pos x="243" y="372"/>
                </a:cxn>
                <a:cxn ang="0">
                  <a:pos x="236" y="316"/>
                </a:cxn>
                <a:cxn ang="0">
                  <a:pos x="221" y="249"/>
                </a:cxn>
                <a:cxn ang="0">
                  <a:pos x="221" y="221"/>
                </a:cxn>
                <a:cxn ang="0">
                  <a:pos x="238" y="193"/>
                </a:cxn>
                <a:cxn ang="0">
                  <a:pos x="253" y="198"/>
                </a:cxn>
                <a:cxn ang="0">
                  <a:pos x="266" y="168"/>
                </a:cxn>
                <a:cxn ang="0">
                  <a:pos x="280" y="137"/>
                </a:cxn>
                <a:cxn ang="0">
                  <a:pos x="312" y="140"/>
                </a:cxn>
                <a:cxn ang="0">
                  <a:pos x="352" y="153"/>
                </a:cxn>
                <a:cxn ang="0">
                  <a:pos x="360" y="176"/>
                </a:cxn>
                <a:cxn ang="0">
                  <a:pos x="366" y="223"/>
                </a:cxn>
                <a:cxn ang="0">
                  <a:pos x="349" y="257"/>
                </a:cxn>
                <a:cxn ang="0">
                  <a:pos x="361" y="267"/>
                </a:cxn>
                <a:cxn ang="0">
                  <a:pos x="375" y="253"/>
                </a:cxn>
                <a:cxn ang="0">
                  <a:pos x="390" y="236"/>
                </a:cxn>
                <a:cxn ang="0">
                  <a:pos x="412" y="245"/>
                </a:cxn>
                <a:cxn ang="0">
                  <a:pos x="439" y="300"/>
                </a:cxn>
                <a:cxn ang="0">
                  <a:pos x="421" y="327"/>
                </a:cxn>
                <a:cxn ang="0">
                  <a:pos x="415" y="355"/>
                </a:cxn>
                <a:cxn ang="0">
                  <a:pos x="412" y="378"/>
                </a:cxn>
                <a:cxn ang="0">
                  <a:pos x="333" y="418"/>
                </a:cxn>
              </a:cxnLst>
              <a:rect l="0" t="0" r="r" b="b"/>
              <a:pathLst>
                <a:path w="439" h="431">
                  <a:moveTo>
                    <a:pt x="40" y="21"/>
                  </a:moveTo>
                  <a:cubicBezTo>
                    <a:pt x="43" y="22"/>
                    <a:pt x="45" y="23"/>
                    <a:pt x="47" y="26"/>
                  </a:cubicBezTo>
                  <a:cubicBezTo>
                    <a:pt x="48" y="24"/>
                    <a:pt x="48" y="23"/>
                    <a:pt x="50" y="22"/>
                  </a:cubicBezTo>
                  <a:cubicBezTo>
                    <a:pt x="51" y="20"/>
                    <a:pt x="52" y="18"/>
                    <a:pt x="54" y="16"/>
                  </a:cubicBezTo>
                  <a:cubicBezTo>
                    <a:pt x="59" y="11"/>
                    <a:pt x="63" y="8"/>
                    <a:pt x="65" y="1"/>
                  </a:cubicBezTo>
                  <a:cubicBezTo>
                    <a:pt x="64" y="1"/>
                    <a:pt x="63" y="0"/>
                    <a:pt x="61" y="0"/>
                  </a:cubicBezTo>
                  <a:cubicBezTo>
                    <a:pt x="60" y="0"/>
                    <a:pt x="60" y="2"/>
                    <a:pt x="60" y="2"/>
                  </a:cubicBezTo>
                  <a:cubicBezTo>
                    <a:pt x="58" y="4"/>
                    <a:pt x="57" y="5"/>
                    <a:pt x="55" y="7"/>
                  </a:cubicBezTo>
                  <a:cubicBezTo>
                    <a:pt x="55" y="8"/>
                    <a:pt x="54" y="8"/>
                    <a:pt x="53" y="8"/>
                  </a:cubicBezTo>
                  <a:cubicBezTo>
                    <a:pt x="53" y="9"/>
                    <a:pt x="53" y="10"/>
                    <a:pt x="52" y="10"/>
                  </a:cubicBezTo>
                  <a:cubicBezTo>
                    <a:pt x="48" y="14"/>
                    <a:pt x="44" y="16"/>
                    <a:pt x="40" y="21"/>
                  </a:cubicBezTo>
                  <a:close/>
                  <a:moveTo>
                    <a:pt x="0" y="119"/>
                  </a:moveTo>
                  <a:cubicBezTo>
                    <a:pt x="2" y="126"/>
                    <a:pt x="5" y="133"/>
                    <a:pt x="11" y="134"/>
                  </a:cubicBezTo>
                  <a:cubicBezTo>
                    <a:pt x="18" y="134"/>
                    <a:pt x="22" y="135"/>
                    <a:pt x="29" y="136"/>
                  </a:cubicBezTo>
                  <a:cubicBezTo>
                    <a:pt x="35" y="138"/>
                    <a:pt x="39" y="139"/>
                    <a:pt x="46" y="140"/>
                  </a:cubicBezTo>
                  <a:cubicBezTo>
                    <a:pt x="49" y="141"/>
                    <a:pt x="51" y="141"/>
                    <a:pt x="54" y="141"/>
                  </a:cubicBezTo>
                  <a:cubicBezTo>
                    <a:pt x="58" y="142"/>
                    <a:pt x="60" y="143"/>
                    <a:pt x="64" y="144"/>
                  </a:cubicBezTo>
                  <a:cubicBezTo>
                    <a:pt x="78" y="147"/>
                    <a:pt x="85" y="149"/>
                    <a:pt x="99" y="151"/>
                  </a:cubicBezTo>
                  <a:cubicBezTo>
                    <a:pt x="103" y="151"/>
                    <a:pt x="105" y="152"/>
                    <a:pt x="109" y="152"/>
                  </a:cubicBezTo>
                  <a:cubicBezTo>
                    <a:pt x="112" y="153"/>
                    <a:pt x="114" y="152"/>
                    <a:pt x="116" y="153"/>
                  </a:cubicBezTo>
                  <a:cubicBezTo>
                    <a:pt x="118" y="155"/>
                    <a:pt x="118" y="157"/>
                    <a:pt x="119" y="159"/>
                  </a:cubicBezTo>
                  <a:cubicBezTo>
                    <a:pt x="120" y="160"/>
                    <a:pt x="121" y="161"/>
                    <a:pt x="122" y="162"/>
                  </a:cubicBezTo>
                  <a:cubicBezTo>
                    <a:pt x="126" y="164"/>
                    <a:pt x="128" y="164"/>
                    <a:pt x="132" y="164"/>
                  </a:cubicBezTo>
                  <a:cubicBezTo>
                    <a:pt x="132" y="174"/>
                    <a:pt x="135" y="179"/>
                    <a:pt x="139" y="188"/>
                  </a:cubicBezTo>
                  <a:cubicBezTo>
                    <a:pt x="140" y="191"/>
                    <a:pt x="141" y="192"/>
                    <a:pt x="142" y="194"/>
                  </a:cubicBezTo>
                  <a:cubicBezTo>
                    <a:pt x="144" y="197"/>
                    <a:pt x="145" y="202"/>
                    <a:pt x="146" y="206"/>
                  </a:cubicBezTo>
                  <a:cubicBezTo>
                    <a:pt x="146" y="206"/>
                    <a:pt x="146" y="206"/>
                    <a:pt x="146" y="206"/>
                  </a:cubicBezTo>
                  <a:cubicBezTo>
                    <a:pt x="146" y="203"/>
                    <a:pt x="146" y="203"/>
                    <a:pt x="146" y="203"/>
                  </a:cubicBezTo>
                  <a:cubicBezTo>
                    <a:pt x="146" y="197"/>
                    <a:pt x="149" y="194"/>
                    <a:pt x="152" y="189"/>
                  </a:cubicBezTo>
                  <a:cubicBezTo>
                    <a:pt x="155" y="183"/>
                    <a:pt x="157" y="179"/>
                    <a:pt x="160" y="173"/>
                  </a:cubicBezTo>
                  <a:cubicBezTo>
                    <a:pt x="162" y="169"/>
                    <a:pt x="163" y="166"/>
                    <a:pt x="166" y="162"/>
                  </a:cubicBezTo>
                  <a:cubicBezTo>
                    <a:pt x="167" y="160"/>
                    <a:pt x="169" y="158"/>
                    <a:pt x="169" y="156"/>
                  </a:cubicBezTo>
                  <a:cubicBezTo>
                    <a:pt x="170" y="151"/>
                    <a:pt x="168" y="148"/>
                    <a:pt x="169" y="142"/>
                  </a:cubicBezTo>
                  <a:cubicBezTo>
                    <a:pt x="171" y="143"/>
                    <a:pt x="171" y="143"/>
                    <a:pt x="171" y="143"/>
                  </a:cubicBezTo>
                  <a:cubicBezTo>
                    <a:pt x="172" y="146"/>
                    <a:pt x="172" y="149"/>
                    <a:pt x="175" y="151"/>
                  </a:cubicBezTo>
                  <a:cubicBezTo>
                    <a:pt x="177" y="152"/>
                    <a:pt x="178" y="153"/>
                    <a:pt x="181" y="153"/>
                  </a:cubicBezTo>
                  <a:cubicBezTo>
                    <a:pt x="182" y="148"/>
                    <a:pt x="186" y="145"/>
                    <a:pt x="191" y="145"/>
                  </a:cubicBezTo>
                  <a:cubicBezTo>
                    <a:pt x="192" y="145"/>
                    <a:pt x="192" y="146"/>
                    <a:pt x="193" y="146"/>
                  </a:cubicBezTo>
                  <a:cubicBezTo>
                    <a:pt x="193" y="147"/>
                    <a:pt x="193" y="148"/>
                    <a:pt x="192" y="149"/>
                  </a:cubicBezTo>
                  <a:cubicBezTo>
                    <a:pt x="192" y="151"/>
                    <a:pt x="190" y="152"/>
                    <a:pt x="190" y="153"/>
                  </a:cubicBezTo>
                  <a:cubicBezTo>
                    <a:pt x="190" y="156"/>
                    <a:pt x="192" y="158"/>
                    <a:pt x="194" y="160"/>
                  </a:cubicBezTo>
                  <a:cubicBezTo>
                    <a:pt x="197" y="155"/>
                    <a:pt x="199" y="152"/>
                    <a:pt x="201" y="148"/>
                  </a:cubicBezTo>
                  <a:cubicBezTo>
                    <a:pt x="203" y="145"/>
                    <a:pt x="205" y="144"/>
                    <a:pt x="206" y="142"/>
                  </a:cubicBezTo>
                  <a:cubicBezTo>
                    <a:pt x="208" y="138"/>
                    <a:pt x="210" y="135"/>
                    <a:pt x="214" y="134"/>
                  </a:cubicBezTo>
                  <a:cubicBezTo>
                    <a:pt x="215" y="134"/>
                    <a:pt x="217" y="134"/>
                    <a:pt x="218" y="134"/>
                  </a:cubicBezTo>
                  <a:cubicBezTo>
                    <a:pt x="220" y="133"/>
                    <a:pt x="222" y="131"/>
                    <a:pt x="224" y="130"/>
                  </a:cubicBezTo>
                  <a:cubicBezTo>
                    <a:pt x="229" y="127"/>
                    <a:pt x="231" y="125"/>
                    <a:pt x="235" y="120"/>
                  </a:cubicBezTo>
                  <a:cubicBezTo>
                    <a:pt x="237" y="118"/>
                    <a:pt x="239" y="117"/>
                    <a:pt x="241" y="115"/>
                  </a:cubicBezTo>
                  <a:cubicBezTo>
                    <a:pt x="241" y="115"/>
                    <a:pt x="241" y="114"/>
                    <a:pt x="242" y="113"/>
                  </a:cubicBezTo>
                  <a:cubicBezTo>
                    <a:pt x="243" y="112"/>
                    <a:pt x="245" y="112"/>
                    <a:pt x="247" y="112"/>
                  </a:cubicBezTo>
                  <a:cubicBezTo>
                    <a:pt x="253" y="112"/>
                    <a:pt x="257" y="113"/>
                    <a:pt x="263" y="114"/>
                  </a:cubicBezTo>
                  <a:cubicBezTo>
                    <a:pt x="264" y="114"/>
                    <a:pt x="264" y="115"/>
                    <a:pt x="265" y="115"/>
                  </a:cubicBezTo>
                  <a:cubicBezTo>
                    <a:pt x="268" y="116"/>
                    <a:pt x="270" y="116"/>
                    <a:pt x="273" y="117"/>
                  </a:cubicBezTo>
                  <a:cubicBezTo>
                    <a:pt x="276" y="118"/>
                    <a:pt x="277" y="122"/>
                    <a:pt x="280" y="122"/>
                  </a:cubicBezTo>
                  <a:cubicBezTo>
                    <a:pt x="282" y="122"/>
                    <a:pt x="282" y="120"/>
                    <a:pt x="283" y="119"/>
                  </a:cubicBezTo>
                  <a:cubicBezTo>
                    <a:pt x="284" y="117"/>
                    <a:pt x="284" y="115"/>
                    <a:pt x="285" y="113"/>
                  </a:cubicBezTo>
                  <a:cubicBezTo>
                    <a:pt x="285" y="111"/>
                    <a:pt x="286" y="109"/>
                    <a:pt x="286" y="107"/>
                  </a:cubicBezTo>
                  <a:cubicBezTo>
                    <a:pt x="291" y="107"/>
                    <a:pt x="291" y="107"/>
                    <a:pt x="291" y="107"/>
                  </a:cubicBezTo>
                  <a:cubicBezTo>
                    <a:pt x="305" y="112"/>
                    <a:pt x="305" y="112"/>
                    <a:pt x="305" y="112"/>
                  </a:cubicBezTo>
                  <a:cubicBezTo>
                    <a:pt x="307" y="110"/>
                    <a:pt x="308" y="109"/>
                    <a:pt x="310" y="107"/>
                  </a:cubicBezTo>
                  <a:cubicBezTo>
                    <a:pt x="311" y="106"/>
                    <a:pt x="312" y="105"/>
                    <a:pt x="312" y="103"/>
                  </a:cubicBezTo>
                  <a:cubicBezTo>
                    <a:pt x="312" y="101"/>
                    <a:pt x="310" y="101"/>
                    <a:pt x="308" y="100"/>
                  </a:cubicBezTo>
                  <a:cubicBezTo>
                    <a:pt x="306" y="99"/>
                    <a:pt x="305" y="98"/>
                    <a:pt x="303" y="97"/>
                  </a:cubicBezTo>
                  <a:cubicBezTo>
                    <a:pt x="298" y="95"/>
                    <a:pt x="297" y="91"/>
                    <a:pt x="293" y="88"/>
                  </a:cubicBezTo>
                  <a:cubicBezTo>
                    <a:pt x="292" y="87"/>
                    <a:pt x="292" y="86"/>
                    <a:pt x="291" y="86"/>
                  </a:cubicBezTo>
                  <a:cubicBezTo>
                    <a:pt x="290" y="86"/>
                    <a:pt x="289" y="87"/>
                    <a:pt x="288" y="87"/>
                  </a:cubicBezTo>
                  <a:cubicBezTo>
                    <a:pt x="285" y="88"/>
                    <a:pt x="284" y="88"/>
                    <a:pt x="282" y="89"/>
                  </a:cubicBezTo>
                  <a:cubicBezTo>
                    <a:pt x="276" y="91"/>
                    <a:pt x="272" y="93"/>
                    <a:pt x="265" y="93"/>
                  </a:cubicBezTo>
                  <a:cubicBezTo>
                    <a:pt x="262" y="93"/>
                    <a:pt x="260" y="91"/>
                    <a:pt x="257" y="89"/>
                  </a:cubicBezTo>
                  <a:cubicBezTo>
                    <a:pt x="255" y="87"/>
                    <a:pt x="252" y="86"/>
                    <a:pt x="252" y="83"/>
                  </a:cubicBezTo>
                  <a:cubicBezTo>
                    <a:pt x="252" y="71"/>
                    <a:pt x="252" y="71"/>
                    <a:pt x="252" y="71"/>
                  </a:cubicBezTo>
                  <a:cubicBezTo>
                    <a:pt x="252" y="69"/>
                    <a:pt x="253" y="67"/>
                    <a:pt x="254" y="65"/>
                  </a:cubicBezTo>
                  <a:cubicBezTo>
                    <a:pt x="252" y="66"/>
                    <a:pt x="252" y="66"/>
                    <a:pt x="252" y="66"/>
                  </a:cubicBezTo>
                  <a:cubicBezTo>
                    <a:pt x="245" y="69"/>
                    <a:pt x="242" y="72"/>
                    <a:pt x="236" y="75"/>
                  </a:cubicBezTo>
                  <a:cubicBezTo>
                    <a:pt x="232" y="76"/>
                    <a:pt x="230" y="76"/>
                    <a:pt x="226" y="77"/>
                  </a:cubicBezTo>
                  <a:cubicBezTo>
                    <a:pt x="221" y="79"/>
                    <a:pt x="219" y="82"/>
                    <a:pt x="214" y="83"/>
                  </a:cubicBezTo>
                  <a:cubicBezTo>
                    <a:pt x="208" y="86"/>
                    <a:pt x="203" y="86"/>
                    <a:pt x="197" y="91"/>
                  </a:cubicBezTo>
                  <a:cubicBezTo>
                    <a:pt x="195" y="93"/>
                    <a:pt x="194" y="95"/>
                    <a:pt x="193" y="97"/>
                  </a:cubicBezTo>
                  <a:cubicBezTo>
                    <a:pt x="190" y="99"/>
                    <a:pt x="188" y="100"/>
                    <a:pt x="185" y="102"/>
                  </a:cubicBezTo>
                  <a:cubicBezTo>
                    <a:pt x="182" y="103"/>
                    <a:pt x="181" y="105"/>
                    <a:pt x="178" y="106"/>
                  </a:cubicBezTo>
                  <a:cubicBezTo>
                    <a:pt x="162" y="102"/>
                    <a:pt x="162" y="102"/>
                    <a:pt x="162" y="102"/>
                  </a:cubicBezTo>
                  <a:cubicBezTo>
                    <a:pt x="152" y="104"/>
                    <a:pt x="152" y="104"/>
                    <a:pt x="152" y="104"/>
                  </a:cubicBezTo>
                  <a:cubicBezTo>
                    <a:pt x="144" y="103"/>
                    <a:pt x="140" y="99"/>
                    <a:pt x="135" y="93"/>
                  </a:cubicBezTo>
                  <a:cubicBezTo>
                    <a:pt x="133" y="91"/>
                    <a:pt x="133" y="90"/>
                    <a:pt x="130" y="89"/>
                  </a:cubicBezTo>
                  <a:cubicBezTo>
                    <a:pt x="123" y="84"/>
                    <a:pt x="118" y="83"/>
                    <a:pt x="109" y="82"/>
                  </a:cubicBezTo>
                  <a:cubicBezTo>
                    <a:pt x="107" y="82"/>
                    <a:pt x="106" y="81"/>
                    <a:pt x="104" y="81"/>
                  </a:cubicBezTo>
                  <a:cubicBezTo>
                    <a:pt x="99" y="81"/>
                    <a:pt x="98" y="86"/>
                    <a:pt x="94" y="88"/>
                  </a:cubicBezTo>
                  <a:cubicBezTo>
                    <a:pt x="93" y="88"/>
                    <a:pt x="92" y="87"/>
                    <a:pt x="91" y="88"/>
                  </a:cubicBezTo>
                  <a:cubicBezTo>
                    <a:pt x="91" y="85"/>
                    <a:pt x="91" y="84"/>
                    <a:pt x="91" y="82"/>
                  </a:cubicBezTo>
                  <a:cubicBezTo>
                    <a:pt x="91" y="76"/>
                    <a:pt x="92" y="72"/>
                    <a:pt x="95" y="66"/>
                  </a:cubicBezTo>
                  <a:cubicBezTo>
                    <a:pt x="96" y="64"/>
                    <a:pt x="98" y="64"/>
                    <a:pt x="100" y="63"/>
                  </a:cubicBezTo>
                  <a:cubicBezTo>
                    <a:pt x="105" y="61"/>
                    <a:pt x="107" y="59"/>
                    <a:pt x="110" y="55"/>
                  </a:cubicBezTo>
                  <a:cubicBezTo>
                    <a:pt x="112" y="53"/>
                    <a:pt x="112" y="50"/>
                    <a:pt x="113" y="47"/>
                  </a:cubicBezTo>
                  <a:cubicBezTo>
                    <a:pt x="115" y="45"/>
                    <a:pt x="116" y="43"/>
                    <a:pt x="116" y="40"/>
                  </a:cubicBezTo>
                  <a:cubicBezTo>
                    <a:pt x="113" y="40"/>
                    <a:pt x="113" y="40"/>
                    <a:pt x="113" y="40"/>
                  </a:cubicBezTo>
                  <a:cubicBezTo>
                    <a:pt x="112" y="40"/>
                    <a:pt x="111" y="41"/>
                    <a:pt x="111" y="41"/>
                  </a:cubicBezTo>
                  <a:cubicBezTo>
                    <a:pt x="107" y="42"/>
                    <a:pt x="105" y="43"/>
                    <a:pt x="101" y="44"/>
                  </a:cubicBezTo>
                  <a:cubicBezTo>
                    <a:pt x="98" y="45"/>
                    <a:pt x="96" y="45"/>
                    <a:pt x="93" y="46"/>
                  </a:cubicBezTo>
                  <a:cubicBezTo>
                    <a:pt x="85" y="50"/>
                    <a:pt x="82" y="55"/>
                    <a:pt x="75" y="61"/>
                  </a:cubicBezTo>
                  <a:cubicBezTo>
                    <a:pt x="74" y="61"/>
                    <a:pt x="73" y="62"/>
                    <a:pt x="71" y="63"/>
                  </a:cubicBezTo>
                  <a:cubicBezTo>
                    <a:pt x="67" y="66"/>
                    <a:pt x="66" y="70"/>
                    <a:pt x="62" y="75"/>
                  </a:cubicBezTo>
                  <a:cubicBezTo>
                    <a:pt x="62" y="75"/>
                    <a:pt x="61" y="75"/>
                    <a:pt x="60" y="76"/>
                  </a:cubicBezTo>
                  <a:cubicBezTo>
                    <a:pt x="60" y="77"/>
                    <a:pt x="60" y="77"/>
                    <a:pt x="60" y="78"/>
                  </a:cubicBezTo>
                  <a:cubicBezTo>
                    <a:pt x="55" y="85"/>
                    <a:pt x="47" y="83"/>
                    <a:pt x="43" y="90"/>
                  </a:cubicBezTo>
                  <a:cubicBezTo>
                    <a:pt x="41" y="95"/>
                    <a:pt x="40" y="99"/>
                    <a:pt x="35" y="100"/>
                  </a:cubicBezTo>
                  <a:cubicBezTo>
                    <a:pt x="32" y="101"/>
                    <a:pt x="30" y="99"/>
                    <a:pt x="27" y="100"/>
                  </a:cubicBezTo>
                  <a:cubicBezTo>
                    <a:pt x="25" y="101"/>
                    <a:pt x="25" y="102"/>
                    <a:pt x="23" y="103"/>
                  </a:cubicBezTo>
                  <a:cubicBezTo>
                    <a:pt x="20" y="106"/>
                    <a:pt x="19" y="109"/>
                    <a:pt x="15" y="112"/>
                  </a:cubicBezTo>
                  <a:cubicBezTo>
                    <a:pt x="13" y="114"/>
                    <a:pt x="12" y="116"/>
                    <a:pt x="10" y="117"/>
                  </a:cubicBezTo>
                  <a:cubicBezTo>
                    <a:pt x="9" y="117"/>
                    <a:pt x="7" y="117"/>
                    <a:pt x="6" y="118"/>
                  </a:cubicBezTo>
                  <a:cubicBezTo>
                    <a:pt x="4" y="118"/>
                    <a:pt x="2" y="119"/>
                    <a:pt x="0" y="119"/>
                  </a:cubicBezTo>
                  <a:cubicBezTo>
                    <a:pt x="0" y="119"/>
                    <a:pt x="0" y="119"/>
                    <a:pt x="0" y="119"/>
                  </a:cubicBezTo>
                  <a:close/>
                  <a:moveTo>
                    <a:pt x="333" y="418"/>
                  </a:moveTo>
                  <a:cubicBezTo>
                    <a:pt x="333" y="418"/>
                    <a:pt x="333" y="418"/>
                    <a:pt x="333" y="418"/>
                  </a:cubicBezTo>
                  <a:cubicBezTo>
                    <a:pt x="332" y="411"/>
                    <a:pt x="332" y="411"/>
                    <a:pt x="332" y="411"/>
                  </a:cubicBezTo>
                  <a:cubicBezTo>
                    <a:pt x="224" y="431"/>
                    <a:pt x="224" y="431"/>
                    <a:pt x="224" y="431"/>
                  </a:cubicBezTo>
                  <a:cubicBezTo>
                    <a:pt x="224" y="431"/>
                    <a:pt x="224" y="431"/>
                    <a:pt x="224" y="431"/>
                  </a:cubicBezTo>
                  <a:cubicBezTo>
                    <a:pt x="225" y="430"/>
                    <a:pt x="226" y="429"/>
                    <a:pt x="227" y="428"/>
                  </a:cubicBezTo>
                  <a:cubicBezTo>
                    <a:pt x="228" y="425"/>
                    <a:pt x="228" y="424"/>
                    <a:pt x="229" y="422"/>
                  </a:cubicBezTo>
                  <a:cubicBezTo>
                    <a:pt x="232" y="417"/>
                    <a:pt x="234" y="414"/>
                    <a:pt x="236" y="408"/>
                  </a:cubicBezTo>
                  <a:cubicBezTo>
                    <a:pt x="237" y="405"/>
                    <a:pt x="237" y="403"/>
                    <a:pt x="238" y="400"/>
                  </a:cubicBezTo>
                  <a:cubicBezTo>
                    <a:pt x="239" y="395"/>
                    <a:pt x="240" y="393"/>
                    <a:pt x="240" y="388"/>
                  </a:cubicBezTo>
                  <a:cubicBezTo>
                    <a:pt x="241" y="384"/>
                    <a:pt x="242" y="383"/>
                    <a:pt x="243" y="379"/>
                  </a:cubicBezTo>
                  <a:cubicBezTo>
                    <a:pt x="243" y="376"/>
                    <a:pt x="242" y="375"/>
                    <a:pt x="243" y="372"/>
                  </a:cubicBezTo>
                  <a:cubicBezTo>
                    <a:pt x="243" y="367"/>
                    <a:pt x="244" y="364"/>
                    <a:pt x="244" y="359"/>
                  </a:cubicBezTo>
                  <a:cubicBezTo>
                    <a:pt x="244" y="347"/>
                    <a:pt x="244" y="347"/>
                    <a:pt x="244" y="347"/>
                  </a:cubicBezTo>
                  <a:cubicBezTo>
                    <a:pt x="244" y="343"/>
                    <a:pt x="242" y="341"/>
                    <a:pt x="242" y="337"/>
                  </a:cubicBezTo>
                  <a:cubicBezTo>
                    <a:pt x="240" y="329"/>
                    <a:pt x="241" y="323"/>
                    <a:pt x="236" y="316"/>
                  </a:cubicBezTo>
                  <a:cubicBezTo>
                    <a:pt x="233" y="312"/>
                    <a:pt x="230" y="311"/>
                    <a:pt x="227" y="308"/>
                  </a:cubicBezTo>
                  <a:cubicBezTo>
                    <a:pt x="222" y="302"/>
                    <a:pt x="222" y="296"/>
                    <a:pt x="221" y="288"/>
                  </a:cubicBezTo>
                  <a:cubicBezTo>
                    <a:pt x="220" y="281"/>
                    <a:pt x="217" y="277"/>
                    <a:pt x="217" y="270"/>
                  </a:cubicBezTo>
                  <a:cubicBezTo>
                    <a:pt x="217" y="262"/>
                    <a:pt x="221" y="258"/>
                    <a:pt x="221" y="249"/>
                  </a:cubicBezTo>
                  <a:cubicBezTo>
                    <a:pt x="221" y="240"/>
                    <a:pt x="221" y="240"/>
                    <a:pt x="221" y="240"/>
                  </a:cubicBezTo>
                  <a:cubicBezTo>
                    <a:pt x="221" y="235"/>
                    <a:pt x="220" y="233"/>
                    <a:pt x="220" y="228"/>
                  </a:cubicBezTo>
                  <a:cubicBezTo>
                    <a:pt x="220" y="227"/>
                    <a:pt x="219" y="227"/>
                    <a:pt x="219" y="226"/>
                  </a:cubicBezTo>
                  <a:cubicBezTo>
                    <a:pt x="219" y="224"/>
                    <a:pt x="220" y="223"/>
                    <a:pt x="221" y="221"/>
                  </a:cubicBezTo>
                  <a:cubicBezTo>
                    <a:pt x="223" y="218"/>
                    <a:pt x="223" y="216"/>
                    <a:pt x="224" y="213"/>
                  </a:cubicBezTo>
                  <a:cubicBezTo>
                    <a:pt x="224" y="210"/>
                    <a:pt x="223" y="207"/>
                    <a:pt x="225" y="205"/>
                  </a:cubicBezTo>
                  <a:cubicBezTo>
                    <a:pt x="226" y="204"/>
                    <a:pt x="228" y="204"/>
                    <a:pt x="229" y="203"/>
                  </a:cubicBezTo>
                  <a:cubicBezTo>
                    <a:pt x="233" y="200"/>
                    <a:pt x="235" y="197"/>
                    <a:pt x="238" y="193"/>
                  </a:cubicBezTo>
                  <a:cubicBezTo>
                    <a:pt x="239" y="190"/>
                    <a:pt x="240" y="189"/>
                    <a:pt x="241" y="187"/>
                  </a:cubicBezTo>
                  <a:cubicBezTo>
                    <a:pt x="242" y="185"/>
                    <a:pt x="243" y="182"/>
                    <a:pt x="245" y="182"/>
                  </a:cubicBezTo>
                  <a:cubicBezTo>
                    <a:pt x="250" y="182"/>
                    <a:pt x="250" y="182"/>
                    <a:pt x="250" y="182"/>
                  </a:cubicBezTo>
                  <a:cubicBezTo>
                    <a:pt x="250" y="189"/>
                    <a:pt x="249" y="193"/>
                    <a:pt x="253" y="198"/>
                  </a:cubicBezTo>
                  <a:cubicBezTo>
                    <a:pt x="255" y="201"/>
                    <a:pt x="258" y="201"/>
                    <a:pt x="262" y="202"/>
                  </a:cubicBezTo>
                  <a:cubicBezTo>
                    <a:pt x="264" y="197"/>
                    <a:pt x="264" y="195"/>
                    <a:pt x="264" y="190"/>
                  </a:cubicBezTo>
                  <a:cubicBezTo>
                    <a:pt x="264" y="175"/>
                    <a:pt x="264" y="175"/>
                    <a:pt x="264" y="175"/>
                  </a:cubicBezTo>
                  <a:cubicBezTo>
                    <a:pt x="264" y="172"/>
                    <a:pt x="264" y="170"/>
                    <a:pt x="266" y="168"/>
                  </a:cubicBezTo>
                  <a:cubicBezTo>
                    <a:pt x="272" y="167"/>
                    <a:pt x="275" y="164"/>
                    <a:pt x="279" y="160"/>
                  </a:cubicBezTo>
                  <a:cubicBezTo>
                    <a:pt x="275" y="158"/>
                    <a:pt x="272" y="158"/>
                    <a:pt x="267" y="156"/>
                  </a:cubicBezTo>
                  <a:cubicBezTo>
                    <a:pt x="270" y="151"/>
                    <a:pt x="269" y="147"/>
                    <a:pt x="273" y="142"/>
                  </a:cubicBezTo>
                  <a:cubicBezTo>
                    <a:pt x="274" y="139"/>
                    <a:pt x="277" y="138"/>
                    <a:pt x="280" y="137"/>
                  </a:cubicBezTo>
                  <a:cubicBezTo>
                    <a:pt x="283" y="136"/>
                    <a:pt x="284" y="134"/>
                    <a:pt x="288" y="134"/>
                  </a:cubicBezTo>
                  <a:cubicBezTo>
                    <a:pt x="291" y="134"/>
                    <a:pt x="292" y="139"/>
                    <a:pt x="296" y="139"/>
                  </a:cubicBezTo>
                  <a:cubicBezTo>
                    <a:pt x="300" y="140"/>
                    <a:pt x="302" y="139"/>
                    <a:pt x="306" y="139"/>
                  </a:cubicBezTo>
                  <a:cubicBezTo>
                    <a:pt x="308" y="140"/>
                    <a:pt x="310" y="140"/>
                    <a:pt x="312" y="140"/>
                  </a:cubicBezTo>
                  <a:cubicBezTo>
                    <a:pt x="317" y="142"/>
                    <a:pt x="320" y="145"/>
                    <a:pt x="325" y="145"/>
                  </a:cubicBezTo>
                  <a:cubicBezTo>
                    <a:pt x="329" y="144"/>
                    <a:pt x="331" y="144"/>
                    <a:pt x="335" y="145"/>
                  </a:cubicBezTo>
                  <a:cubicBezTo>
                    <a:pt x="339" y="146"/>
                    <a:pt x="341" y="149"/>
                    <a:pt x="345" y="150"/>
                  </a:cubicBezTo>
                  <a:cubicBezTo>
                    <a:pt x="347" y="152"/>
                    <a:pt x="349" y="153"/>
                    <a:pt x="352" y="153"/>
                  </a:cubicBezTo>
                  <a:cubicBezTo>
                    <a:pt x="356" y="154"/>
                    <a:pt x="360" y="155"/>
                    <a:pt x="360" y="158"/>
                  </a:cubicBezTo>
                  <a:cubicBezTo>
                    <a:pt x="360" y="162"/>
                    <a:pt x="358" y="165"/>
                    <a:pt x="357" y="169"/>
                  </a:cubicBezTo>
                  <a:cubicBezTo>
                    <a:pt x="357" y="170"/>
                    <a:pt x="356" y="170"/>
                    <a:pt x="356" y="171"/>
                  </a:cubicBezTo>
                  <a:cubicBezTo>
                    <a:pt x="356" y="173"/>
                    <a:pt x="358" y="174"/>
                    <a:pt x="360" y="176"/>
                  </a:cubicBezTo>
                  <a:cubicBezTo>
                    <a:pt x="362" y="179"/>
                    <a:pt x="363" y="181"/>
                    <a:pt x="365" y="184"/>
                  </a:cubicBezTo>
                  <a:cubicBezTo>
                    <a:pt x="368" y="189"/>
                    <a:pt x="370" y="192"/>
                    <a:pt x="370" y="197"/>
                  </a:cubicBezTo>
                  <a:cubicBezTo>
                    <a:pt x="370" y="209"/>
                    <a:pt x="370" y="209"/>
                    <a:pt x="370" y="209"/>
                  </a:cubicBezTo>
                  <a:cubicBezTo>
                    <a:pt x="370" y="215"/>
                    <a:pt x="368" y="217"/>
                    <a:pt x="366" y="223"/>
                  </a:cubicBezTo>
                  <a:cubicBezTo>
                    <a:pt x="365" y="227"/>
                    <a:pt x="366" y="230"/>
                    <a:pt x="365" y="234"/>
                  </a:cubicBezTo>
                  <a:cubicBezTo>
                    <a:pt x="364" y="238"/>
                    <a:pt x="360" y="240"/>
                    <a:pt x="358" y="243"/>
                  </a:cubicBezTo>
                  <a:cubicBezTo>
                    <a:pt x="356" y="246"/>
                    <a:pt x="355" y="248"/>
                    <a:pt x="353" y="251"/>
                  </a:cubicBezTo>
                  <a:cubicBezTo>
                    <a:pt x="351" y="253"/>
                    <a:pt x="349" y="254"/>
                    <a:pt x="349" y="257"/>
                  </a:cubicBezTo>
                  <a:cubicBezTo>
                    <a:pt x="349" y="259"/>
                    <a:pt x="351" y="259"/>
                    <a:pt x="352" y="261"/>
                  </a:cubicBezTo>
                  <a:cubicBezTo>
                    <a:pt x="352" y="263"/>
                    <a:pt x="351" y="264"/>
                    <a:pt x="352" y="267"/>
                  </a:cubicBezTo>
                  <a:cubicBezTo>
                    <a:pt x="352" y="268"/>
                    <a:pt x="353" y="269"/>
                    <a:pt x="353" y="270"/>
                  </a:cubicBezTo>
                  <a:cubicBezTo>
                    <a:pt x="356" y="270"/>
                    <a:pt x="358" y="268"/>
                    <a:pt x="361" y="267"/>
                  </a:cubicBezTo>
                  <a:cubicBezTo>
                    <a:pt x="362" y="267"/>
                    <a:pt x="364" y="267"/>
                    <a:pt x="365" y="267"/>
                  </a:cubicBezTo>
                  <a:cubicBezTo>
                    <a:pt x="365" y="267"/>
                    <a:pt x="366" y="267"/>
                    <a:pt x="367" y="267"/>
                  </a:cubicBezTo>
                  <a:cubicBezTo>
                    <a:pt x="369" y="266"/>
                    <a:pt x="369" y="263"/>
                    <a:pt x="370" y="261"/>
                  </a:cubicBezTo>
                  <a:cubicBezTo>
                    <a:pt x="371" y="258"/>
                    <a:pt x="373" y="256"/>
                    <a:pt x="375" y="253"/>
                  </a:cubicBezTo>
                  <a:cubicBezTo>
                    <a:pt x="378" y="250"/>
                    <a:pt x="379" y="248"/>
                    <a:pt x="381" y="244"/>
                  </a:cubicBezTo>
                  <a:cubicBezTo>
                    <a:pt x="383" y="241"/>
                    <a:pt x="384" y="240"/>
                    <a:pt x="385" y="238"/>
                  </a:cubicBezTo>
                  <a:cubicBezTo>
                    <a:pt x="386" y="237"/>
                    <a:pt x="386" y="236"/>
                    <a:pt x="386" y="236"/>
                  </a:cubicBezTo>
                  <a:cubicBezTo>
                    <a:pt x="387" y="235"/>
                    <a:pt x="389" y="236"/>
                    <a:pt x="390" y="236"/>
                  </a:cubicBezTo>
                  <a:cubicBezTo>
                    <a:pt x="392" y="236"/>
                    <a:pt x="394" y="235"/>
                    <a:pt x="396" y="235"/>
                  </a:cubicBezTo>
                  <a:cubicBezTo>
                    <a:pt x="400" y="235"/>
                    <a:pt x="402" y="234"/>
                    <a:pt x="406" y="236"/>
                  </a:cubicBezTo>
                  <a:cubicBezTo>
                    <a:pt x="406" y="236"/>
                    <a:pt x="406" y="237"/>
                    <a:pt x="406" y="238"/>
                  </a:cubicBezTo>
                  <a:cubicBezTo>
                    <a:pt x="409" y="241"/>
                    <a:pt x="410" y="242"/>
                    <a:pt x="412" y="245"/>
                  </a:cubicBezTo>
                  <a:cubicBezTo>
                    <a:pt x="416" y="252"/>
                    <a:pt x="419" y="257"/>
                    <a:pt x="422" y="265"/>
                  </a:cubicBezTo>
                  <a:cubicBezTo>
                    <a:pt x="425" y="273"/>
                    <a:pt x="427" y="278"/>
                    <a:pt x="430" y="286"/>
                  </a:cubicBezTo>
                  <a:cubicBezTo>
                    <a:pt x="433" y="292"/>
                    <a:pt x="433" y="297"/>
                    <a:pt x="439" y="300"/>
                  </a:cubicBezTo>
                  <a:cubicBezTo>
                    <a:pt x="439" y="300"/>
                    <a:pt x="439" y="300"/>
                    <a:pt x="439" y="300"/>
                  </a:cubicBezTo>
                  <a:cubicBezTo>
                    <a:pt x="437" y="307"/>
                    <a:pt x="438" y="312"/>
                    <a:pt x="437" y="320"/>
                  </a:cubicBezTo>
                  <a:cubicBezTo>
                    <a:pt x="437" y="320"/>
                    <a:pt x="437" y="320"/>
                    <a:pt x="437" y="320"/>
                  </a:cubicBezTo>
                  <a:cubicBezTo>
                    <a:pt x="437" y="320"/>
                    <a:pt x="437" y="321"/>
                    <a:pt x="437" y="322"/>
                  </a:cubicBezTo>
                  <a:cubicBezTo>
                    <a:pt x="432" y="326"/>
                    <a:pt x="427" y="324"/>
                    <a:pt x="421" y="327"/>
                  </a:cubicBezTo>
                  <a:cubicBezTo>
                    <a:pt x="420" y="328"/>
                    <a:pt x="420" y="328"/>
                    <a:pt x="419" y="328"/>
                  </a:cubicBezTo>
                  <a:cubicBezTo>
                    <a:pt x="416" y="329"/>
                    <a:pt x="418" y="333"/>
                    <a:pt x="417" y="336"/>
                  </a:cubicBezTo>
                  <a:cubicBezTo>
                    <a:pt x="417" y="339"/>
                    <a:pt x="415" y="341"/>
                    <a:pt x="415" y="344"/>
                  </a:cubicBezTo>
                  <a:cubicBezTo>
                    <a:pt x="415" y="355"/>
                    <a:pt x="415" y="355"/>
                    <a:pt x="415" y="355"/>
                  </a:cubicBezTo>
                  <a:cubicBezTo>
                    <a:pt x="415" y="355"/>
                    <a:pt x="415" y="355"/>
                    <a:pt x="415" y="355"/>
                  </a:cubicBezTo>
                  <a:cubicBezTo>
                    <a:pt x="414" y="361"/>
                    <a:pt x="412" y="367"/>
                    <a:pt x="411" y="373"/>
                  </a:cubicBezTo>
                  <a:cubicBezTo>
                    <a:pt x="411" y="375"/>
                    <a:pt x="412" y="376"/>
                    <a:pt x="412" y="378"/>
                  </a:cubicBezTo>
                  <a:cubicBezTo>
                    <a:pt x="412" y="378"/>
                    <a:pt x="412" y="378"/>
                    <a:pt x="412" y="378"/>
                  </a:cubicBezTo>
                  <a:cubicBezTo>
                    <a:pt x="412" y="384"/>
                    <a:pt x="410" y="388"/>
                    <a:pt x="406" y="392"/>
                  </a:cubicBezTo>
                  <a:cubicBezTo>
                    <a:pt x="404" y="395"/>
                    <a:pt x="400" y="397"/>
                    <a:pt x="400" y="401"/>
                  </a:cubicBezTo>
                  <a:cubicBezTo>
                    <a:pt x="400" y="401"/>
                    <a:pt x="400" y="401"/>
                    <a:pt x="400" y="401"/>
                  </a:cubicBezTo>
                  <a:lnTo>
                    <a:pt x="333" y="418"/>
                  </a:ln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7" name="Freeform 43">
              <a:extLst>
                <a:ext uri="{FF2B5EF4-FFF2-40B4-BE49-F238E27FC236}">
                  <a16:creationId xmlns:a16="http://schemas.microsoft.com/office/drawing/2014/main" id="{342681C3-4D36-BC34-5A74-A30433D5B5C9}"/>
                </a:ext>
              </a:extLst>
            </p:cNvPr>
            <p:cNvSpPr>
              <a:spLocks/>
            </p:cNvSpPr>
            <p:nvPr/>
          </p:nvSpPr>
          <p:spPr bwMode="auto">
            <a:xfrm>
              <a:off x="2463800" y="1500188"/>
              <a:ext cx="890588" cy="566738"/>
            </a:xfrm>
            <a:custGeom>
              <a:avLst/>
              <a:gdLst/>
              <a:ahLst/>
              <a:cxnLst>
                <a:cxn ang="0">
                  <a:pos x="563" y="367"/>
                </a:cxn>
                <a:cxn ang="0">
                  <a:pos x="566" y="301"/>
                </a:cxn>
                <a:cxn ang="0">
                  <a:pos x="566" y="301"/>
                </a:cxn>
                <a:cxn ang="0">
                  <a:pos x="577" y="78"/>
                </a:cxn>
                <a:cxn ang="0">
                  <a:pos x="577" y="78"/>
                </a:cxn>
                <a:cxn ang="0">
                  <a:pos x="16" y="0"/>
                </a:cxn>
                <a:cxn ang="0">
                  <a:pos x="16" y="0"/>
                </a:cxn>
                <a:cxn ang="0">
                  <a:pos x="0" y="71"/>
                </a:cxn>
                <a:cxn ang="0">
                  <a:pos x="5" y="90"/>
                </a:cxn>
                <a:cxn ang="0">
                  <a:pos x="9" y="100"/>
                </a:cxn>
                <a:cxn ang="0">
                  <a:pos x="12" y="114"/>
                </a:cxn>
                <a:cxn ang="0">
                  <a:pos x="13" y="120"/>
                </a:cxn>
                <a:cxn ang="0">
                  <a:pos x="20" y="129"/>
                </a:cxn>
                <a:cxn ang="0">
                  <a:pos x="25" y="138"/>
                </a:cxn>
                <a:cxn ang="0">
                  <a:pos x="34" y="158"/>
                </a:cxn>
                <a:cxn ang="0">
                  <a:pos x="46" y="169"/>
                </a:cxn>
                <a:cxn ang="0">
                  <a:pos x="54" y="174"/>
                </a:cxn>
                <a:cxn ang="0">
                  <a:pos x="58" y="179"/>
                </a:cxn>
                <a:cxn ang="0">
                  <a:pos x="56" y="186"/>
                </a:cxn>
                <a:cxn ang="0">
                  <a:pos x="50" y="204"/>
                </a:cxn>
                <a:cxn ang="0">
                  <a:pos x="46" y="215"/>
                </a:cxn>
                <a:cxn ang="0">
                  <a:pos x="48" y="222"/>
                </a:cxn>
                <a:cxn ang="0">
                  <a:pos x="53" y="237"/>
                </a:cxn>
                <a:cxn ang="0">
                  <a:pos x="51" y="238"/>
                </a:cxn>
                <a:cxn ang="0">
                  <a:pos x="46" y="241"/>
                </a:cxn>
                <a:cxn ang="0">
                  <a:pos x="40" y="244"/>
                </a:cxn>
                <a:cxn ang="0">
                  <a:pos x="43" y="252"/>
                </a:cxn>
                <a:cxn ang="0">
                  <a:pos x="44" y="260"/>
                </a:cxn>
                <a:cxn ang="0">
                  <a:pos x="45" y="264"/>
                </a:cxn>
                <a:cxn ang="0">
                  <a:pos x="50" y="265"/>
                </a:cxn>
                <a:cxn ang="0">
                  <a:pos x="69" y="260"/>
                </a:cxn>
                <a:cxn ang="0">
                  <a:pos x="75" y="268"/>
                </a:cxn>
                <a:cxn ang="0">
                  <a:pos x="77" y="283"/>
                </a:cxn>
                <a:cxn ang="0">
                  <a:pos x="84" y="306"/>
                </a:cxn>
                <a:cxn ang="0">
                  <a:pos x="83" y="315"/>
                </a:cxn>
                <a:cxn ang="0">
                  <a:pos x="84" y="320"/>
                </a:cxn>
                <a:cxn ang="0">
                  <a:pos x="87" y="324"/>
                </a:cxn>
                <a:cxn ang="0">
                  <a:pos x="92" y="334"/>
                </a:cxn>
                <a:cxn ang="0">
                  <a:pos x="96" y="337"/>
                </a:cxn>
                <a:cxn ang="0">
                  <a:pos x="100" y="349"/>
                </a:cxn>
                <a:cxn ang="0">
                  <a:pos x="104" y="355"/>
                </a:cxn>
                <a:cxn ang="0">
                  <a:pos x="108" y="360"/>
                </a:cxn>
                <a:cxn ang="0">
                  <a:pos x="117" y="357"/>
                </a:cxn>
                <a:cxn ang="0">
                  <a:pos x="128" y="362"/>
                </a:cxn>
                <a:cxn ang="0">
                  <a:pos x="133" y="360"/>
                </a:cxn>
                <a:cxn ang="0">
                  <a:pos x="137" y="357"/>
                </a:cxn>
                <a:cxn ang="0">
                  <a:pos x="141" y="359"/>
                </a:cxn>
                <a:cxn ang="0">
                  <a:pos x="149" y="362"/>
                </a:cxn>
                <a:cxn ang="0">
                  <a:pos x="162" y="363"/>
                </a:cxn>
                <a:cxn ang="0">
                  <a:pos x="170" y="363"/>
                </a:cxn>
                <a:cxn ang="0">
                  <a:pos x="174" y="360"/>
                </a:cxn>
                <a:cxn ang="0">
                  <a:pos x="178" y="356"/>
                </a:cxn>
                <a:cxn ang="0">
                  <a:pos x="182" y="349"/>
                </a:cxn>
                <a:cxn ang="0">
                  <a:pos x="187" y="353"/>
                </a:cxn>
                <a:cxn ang="0">
                  <a:pos x="192" y="358"/>
                </a:cxn>
                <a:cxn ang="0">
                  <a:pos x="202" y="365"/>
                </a:cxn>
                <a:cxn ang="0">
                  <a:pos x="202" y="365"/>
                </a:cxn>
                <a:cxn ang="0">
                  <a:pos x="206" y="332"/>
                </a:cxn>
                <a:cxn ang="0">
                  <a:pos x="563" y="367"/>
                </a:cxn>
              </a:cxnLst>
              <a:rect l="0" t="0" r="r" b="b"/>
              <a:pathLst>
                <a:path w="577" h="367">
                  <a:moveTo>
                    <a:pt x="563" y="367"/>
                  </a:moveTo>
                  <a:cubicBezTo>
                    <a:pt x="566" y="301"/>
                    <a:pt x="566" y="301"/>
                    <a:pt x="566" y="301"/>
                  </a:cubicBezTo>
                  <a:cubicBezTo>
                    <a:pt x="566" y="301"/>
                    <a:pt x="566" y="301"/>
                    <a:pt x="566" y="301"/>
                  </a:cubicBezTo>
                  <a:cubicBezTo>
                    <a:pt x="577" y="78"/>
                    <a:pt x="577" y="78"/>
                    <a:pt x="577" y="78"/>
                  </a:cubicBezTo>
                  <a:cubicBezTo>
                    <a:pt x="577" y="78"/>
                    <a:pt x="577" y="78"/>
                    <a:pt x="577" y="78"/>
                  </a:cubicBezTo>
                  <a:cubicBezTo>
                    <a:pt x="389" y="69"/>
                    <a:pt x="202" y="43"/>
                    <a:pt x="16" y="0"/>
                  </a:cubicBezTo>
                  <a:cubicBezTo>
                    <a:pt x="16" y="0"/>
                    <a:pt x="16" y="0"/>
                    <a:pt x="16" y="0"/>
                  </a:cubicBezTo>
                  <a:cubicBezTo>
                    <a:pt x="0" y="71"/>
                    <a:pt x="0" y="71"/>
                    <a:pt x="0" y="71"/>
                  </a:cubicBezTo>
                  <a:cubicBezTo>
                    <a:pt x="2" y="79"/>
                    <a:pt x="4" y="83"/>
                    <a:pt x="5" y="90"/>
                  </a:cubicBezTo>
                  <a:cubicBezTo>
                    <a:pt x="6" y="94"/>
                    <a:pt x="8" y="96"/>
                    <a:pt x="9" y="100"/>
                  </a:cubicBezTo>
                  <a:cubicBezTo>
                    <a:pt x="10" y="105"/>
                    <a:pt x="11" y="108"/>
                    <a:pt x="12" y="114"/>
                  </a:cubicBezTo>
                  <a:cubicBezTo>
                    <a:pt x="13" y="116"/>
                    <a:pt x="12" y="117"/>
                    <a:pt x="13" y="120"/>
                  </a:cubicBezTo>
                  <a:cubicBezTo>
                    <a:pt x="15" y="124"/>
                    <a:pt x="17" y="126"/>
                    <a:pt x="20" y="129"/>
                  </a:cubicBezTo>
                  <a:cubicBezTo>
                    <a:pt x="22" y="132"/>
                    <a:pt x="23" y="135"/>
                    <a:pt x="25" y="138"/>
                  </a:cubicBezTo>
                  <a:cubicBezTo>
                    <a:pt x="28" y="146"/>
                    <a:pt x="30" y="151"/>
                    <a:pt x="34" y="158"/>
                  </a:cubicBezTo>
                  <a:cubicBezTo>
                    <a:pt x="37" y="163"/>
                    <a:pt x="41" y="165"/>
                    <a:pt x="46" y="169"/>
                  </a:cubicBezTo>
                  <a:cubicBezTo>
                    <a:pt x="49" y="171"/>
                    <a:pt x="51" y="172"/>
                    <a:pt x="54" y="174"/>
                  </a:cubicBezTo>
                  <a:cubicBezTo>
                    <a:pt x="56" y="175"/>
                    <a:pt x="58" y="176"/>
                    <a:pt x="58" y="179"/>
                  </a:cubicBezTo>
                  <a:cubicBezTo>
                    <a:pt x="58" y="182"/>
                    <a:pt x="57" y="183"/>
                    <a:pt x="56" y="186"/>
                  </a:cubicBezTo>
                  <a:cubicBezTo>
                    <a:pt x="55" y="193"/>
                    <a:pt x="52" y="197"/>
                    <a:pt x="50" y="204"/>
                  </a:cubicBezTo>
                  <a:cubicBezTo>
                    <a:pt x="49" y="208"/>
                    <a:pt x="46" y="210"/>
                    <a:pt x="46" y="215"/>
                  </a:cubicBezTo>
                  <a:cubicBezTo>
                    <a:pt x="46" y="218"/>
                    <a:pt x="47" y="219"/>
                    <a:pt x="48" y="222"/>
                  </a:cubicBezTo>
                  <a:cubicBezTo>
                    <a:pt x="51" y="227"/>
                    <a:pt x="53" y="231"/>
                    <a:pt x="53" y="237"/>
                  </a:cubicBezTo>
                  <a:cubicBezTo>
                    <a:pt x="53" y="238"/>
                    <a:pt x="52" y="238"/>
                    <a:pt x="51" y="238"/>
                  </a:cubicBezTo>
                  <a:cubicBezTo>
                    <a:pt x="49" y="240"/>
                    <a:pt x="48" y="240"/>
                    <a:pt x="46" y="241"/>
                  </a:cubicBezTo>
                  <a:cubicBezTo>
                    <a:pt x="43" y="243"/>
                    <a:pt x="42" y="244"/>
                    <a:pt x="40" y="244"/>
                  </a:cubicBezTo>
                  <a:cubicBezTo>
                    <a:pt x="40" y="247"/>
                    <a:pt x="42" y="249"/>
                    <a:pt x="43" y="252"/>
                  </a:cubicBezTo>
                  <a:cubicBezTo>
                    <a:pt x="43" y="255"/>
                    <a:pt x="43" y="257"/>
                    <a:pt x="44" y="260"/>
                  </a:cubicBezTo>
                  <a:cubicBezTo>
                    <a:pt x="44" y="261"/>
                    <a:pt x="44" y="263"/>
                    <a:pt x="45" y="264"/>
                  </a:cubicBezTo>
                  <a:cubicBezTo>
                    <a:pt x="46" y="265"/>
                    <a:pt x="48" y="265"/>
                    <a:pt x="50" y="265"/>
                  </a:cubicBezTo>
                  <a:cubicBezTo>
                    <a:pt x="58" y="265"/>
                    <a:pt x="61" y="260"/>
                    <a:pt x="69" y="260"/>
                  </a:cubicBezTo>
                  <a:cubicBezTo>
                    <a:pt x="73" y="260"/>
                    <a:pt x="74" y="264"/>
                    <a:pt x="75" y="268"/>
                  </a:cubicBezTo>
                  <a:cubicBezTo>
                    <a:pt x="75" y="274"/>
                    <a:pt x="75" y="278"/>
                    <a:pt x="77" y="283"/>
                  </a:cubicBezTo>
                  <a:cubicBezTo>
                    <a:pt x="80" y="292"/>
                    <a:pt x="84" y="297"/>
                    <a:pt x="84" y="306"/>
                  </a:cubicBezTo>
                  <a:cubicBezTo>
                    <a:pt x="84" y="309"/>
                    <a:pt x="83" y="311"/>
                    <a:pt x="83" y="315"/>
                  </a:cubicBezTo>
                  <a:cubicBezTo>
                    <a:pt x="83" y="317"/>
                    <a:pt x="83" y="318"/>
                    <a:pt x="84" y="320"/>
                  </a:cubicBezTo>
                  <a:cubicBezTo>
                    <a:pt x="84" y="322"/>
                    <a:pt x="86" y="322"/>
                    <a:pt x="87" y="324"/>
                  </a:cubicBezTo>
                  <a:cubicBezTo>
                    <a:pt x="89" y="328"/>
                    <a:pt x="90" y="330"/>
                    <a:pt x="92" y="334"/>
                  </a:cubicBezTo>
                  <a:cubicBezTo>
                    <a:pt x="94" y="335"/>
                    <a:pt x="95" y="336"/>
                    <a:pt x="96" y="337"/>
                  </a:cubicBezTo>
                  <a:cubicBezTo>
                    <a:pt x="98" y="341"/>
                    <a:pt x="98" y="345"/>
                    <a:pt x="100" y="349"/>
                  </a:cubicBezTo>
                  <a:cubicBezTo>
                    <a:pt x="101" y="351"/>
                    <a:pt x="102" y="352"/>
                    <a:pt x="104" y="355"/>
                  </a:cubicBezTo>
                  <a:cubicBezTo>
                    <a:pt x="105" y="357"/>
                    <a:pt x="105" y="360"/>
                    <a:pt x="108" y="360"/>
                  </a:cubicBezTo>
                  <a:cubicBezTo>
                    <a:pt x="111" y="360"/>
                    <a:pt x="113" y="357"/>
                    <a:pt x="117" y="357"/>
                  </a:cubicBezTo>
                  <a:cubicBezTo>
                    <a:pt x="122" y="357"/>
                    <a:pt x="123" y="362"/>
                    <a:pt x="128" y="362"/>
                  </a:cubicBezTo>
                  <a:cubicBezTo>
                    <a:pt x="130" y="362"/>
                    <a:pt x="132" y="361"/>
                    <a:pt x="133" y="360"/>
                  </a:cubicBezTo>
                  <a:cubicBezTo>
                    <a:pt x="134" y="359"/>
                    <a:pt x="135" y="357"/>
                    <a:pt x="137" y="357"/>
                  </a:cubicBezTo>
                  <a:cubicBezTo>
                    <a:pt x="139" y="357"/>
                    <a:pt x="139" y="358"/>
                    <a:pt x="141" y="359"/>
                  </a:cubicBezTo>
                  <a:cubicBezTo>
                    <a:pt x="144" y="360"/>
                    <a:pt x="145" y="361"/>
                    <a:pt x="149" y="362"/>
                  </a:cubicBezTo>
                  <a:cubicBezTo>
                    <a:pt x="154" y="363"/>
                    <a:pt x="157" y="363"/>
                    <a:pt x="162" y="363"/>
                  </a:cubicBezTo>
                  <a:cubicBezTo>
                    <a:pt x="165" y="363"/>
                    <a:pt x="167" y="363"/>
                    <a:pt x="170" y="363"/>
                  </a:cubicBezTo>
                  <a:cubicBezTo>
                    <a:pt x="172" y="362"/>
                    <a:pt x="172" y="361"/>
                    <a:pt x="174" y="360"/>
                  </a:cubicBezTo>
                  <a:cubicBezTo>
                    <a:pt x="175" y="359"/>
                    <a:pt x="177" y="358"/>
                    <a:pt x="178" y="356"/>
                  </a:cubicBezTo>
                  <a:cubicBezTo>
                    <a:pt x="179" y="354"/>
                    <a:pt x="179" y="349"/>
                    <a:pt x="182" y="349"/>
                  </a:cubicBezTo>
                  <a:cubicBezTo>
                    <a:pt x="184" y="349"/>
                    <a:pt x="186" y="351"/>
                    <a:pt x="187" y="353"/>
                  </a:cubicBezTo>
                  <a:cubicBezTo>
                    <a:pt x="189" y="355"/>
                    <a:pt x="190" y="357"/>
                    <a:pt x="192" y="358"/>
                  </a:cubicBezTo>
                  <a:cubicBezTo>
                    <a:pt x="195" y="361"/>
                    <a:pt x="199" y="362"/>
                    <a:pt x="202" y="365"/>
                  </a:cubicBezTo>
                  <a:cubicBezTo>
                    <a:pt x="202" y="365"/>
                    <a:pt x="202" y="365"/>
                    <a:pt x="202" y="365"/>
                  </a:cubicBezTo>
                  <a:cubicBezTo>
                    <a:pt x="206" y="332"/>
                    <a:pt x="206" y="332"/>
                    <a:pt x="206" y="332"/>
                  </a:cubicBezTo>
                  <a:cubicBezTo>
                    <a:pt x="321" y="347"/>
                    <a:pt x="441" y="359"/>
                    <a:pt x="563" y="367"/>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8" name="Freeform 44">
              <a:extLst>
                <a:ext uri="{FF2B5EF4-FFF2-40B4-BE49-F238E27FC236}">
                  <a16:creationId xmlns:a16="http://schemas.microsoft.com/office/drawing/2014/main" id="{D0DE510A-490D-90F5-9825-01373B947592}"/>
                </a:ext>
              </a:extLst>
            </p:cNvPr>
            <p:cNvSpPr>
              <a:spLocks/>
            </p:cNvSpPr>
            <p:nvPr/>
          </p:nvSpPr>
          <p:spPr bwMode="auto">
            <a:xfrm>
              <a:off x="2724150" y="2012950"/>
              <a:ext cx="608013" cy="503238"/>
            </a:xfrm>
            <a:custGeom>
              <a:avLst/>
              <a:gdLst/>
              <a:ahLst/>
              <a:cxnLst>
                <a:cxn ang="0">
                  <a:pos x="33" y="33"/>
                </a:cxn>
                <a:cxn ang="0">
                  <a:pos x="37" y="0"/>
                </a:cxn>
                <a:cxn ang="0">
                  <a:pos x="394" y="35"/>
                </a:cxn>
                <a:cxn ang="0">
                  <a:pos x="394" y="35"/>
                </a:cxn>
                <a:cxn ang="0">
                  <a:pos x="389" y="180"/>
                </a:cxn>
                <a:cxn ang="0">
                  <a:pos x="389" y="180"/>
                </a:cxn>
                <a:cxn ang="0">
                  <a:pos x="382" y="326"/>
                </a:cxn>
                <a:cxn ang="0">
                  <a:pos x="382" y="326"/>
                </a:cxn>
                <a:cxn ang="0">
                  <a:pos x="111" y="302"/>
                </a:cxn>
                <a:cxn ang="0">
                  <a:pos x="111" y="302"/>
                </a:cxn>
                <a:cxn ang="0">
                  <a:pos x="0" y="288"/>
                </a:cxn>
                <a:cxn ang="0">
                  <a:pos x="10" y="216"/>
                </a:cxn>
                <a:cxn ang="0">
                  <a:pos x="10" y="216"/>
                </a:cxn>
                <a:cxn ang="0">
                  <a:pos x="33" y="33"/>
                </a:cxn>
              </a:cxnLst>
              <a:rect l="0" t="0" r="r" b="b"/>
              <a:pathLst>
                <a:path w="394" h="326">
                  <a:moveTo>
                    <a:pt x="33" y="33"/>
                  </a:moveTo>
                  <a:cubicBezTo>
                    <a:pt x="37" y="0"/>
                    <a:pt x="37" y="0"/>
                    <a:pt x="37" y="0"/>
                  </a:cubicBezTo>
                  <a:cubicBezTo>
                    <a:pt x="152" y="15"/>
                    <a:pt x="272" y="27"/>
                    <a:pt x="394" y="35"/>
                  </a:cubicBezTo>
                  <a:cubicBezTo>
                    <a:pt x="394" y="35"/>
                    <a:pt x="394" y="35"/>
                    <a:pt x="394" y="35"/>
                  </a:cubicBezTo>
                  <a:cubicBezTo>
                    <a:pt x="389" y="180"/>
                    <a:pt x="389" y="180"/>
                    <a:pt x="389" y="180"/>
                  </a:cubicBezTo>
                  <a:cubicBezTo>
                    <a:pt x="389" y="180"/>
                    <a:pt x="389" y="180"/>
                    <a:pt x="389" y="180"/>
                  </a:cubicBezTo>
                  <a:cubicBezTo>
                    <a:pt x="382" y="326"/>
                    <a:pt x="382" y="326"/>
                    <a:pt x="382" y="326"/>
                  </a:cubicBezTo>
                  <a:cubicBezTo>
                    <a:pt x="382" y="326"/>
                    <a:pt x="382" y="326"/>
                    <a:pt x="382" y="326"/>
                  </a:cubicBezTo>
                  <a:cubicBezTo>
                    <a:pt x="299" y="321"/>
                    <a:pt x="208" y="313"/>
                    <a:pt x="111" y="302"/>
                  </a:cubicBezTo>
                  <a:cubicBezTo>
                    <a:pt x="111" y="302"/>
                    <a:pt x="111" y="302"/>
                    <a:pt x="111" y="302"/>
                  </a:cubicBezTo>
                  <a:cubicBezTo>
                    <a:pt x="0" y="288"/>
                    <a:pt x="0" y="288"/>
                    <a:pt x="0" y="288"/>
                  </a:cubicBezTo>
                  <a:cubicBezTo>
                    <a:pt x="10" y="216"/>
                    <a:pt x="10" y="216"/>
                    <a:pt x="10" y="216"/>
                  </a:cubicBezTo>
                  <a:cubicBezTo>
                    <a:pt x="10" y="216"/>
                    <a:pt x="10" y="216"/>
                    <a:pt x="10" y="216"/>
                  </a:cubicBezTo>
                  <a:cubicBezTo>
                    <a:pt x="33" y="33"/>
                    <a:pt x="33" y="33"/>
                    <a:pt x="33" y="33"/>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59" name="Freeform 45">
              <a:extLst>
                <a:ext uri="{FF2B5EF4-FFF2-40B4-BE49-F238E27FC236}">
                  <a16:creationId xmlns:a16="http://schemas.microsoft.com/office/drawing/2014/main" id="{4D5B8197-0BAC-0128-D41B-3E3F167550A6}"/>
                </a:ext>
              </a:extLst>
            </p:cNvPr>
            <p:cNvSpPr>
              <a:spLocks/>
            </p:cNvSpPr>
            <p:nvPr/>
          </p:nvSpPr>
          <p:spPr bwMode="auto">
            <a:xfrm>
              <a:off x="3324225" y="1962150"/>
              <a:ext cx="615950" cy="384175"/>
            </a:xfrm>
            <a:custGeom>
              <a:avLst/>
              <a:gdLst/>
              <a:ahLst/>
              <a:cxnLst>
                <a:cxn ang="0">
                  <a:pos x="378" y="0"/>
                </a:cxn>
                <a:cxn ang="0">
                  <a:pos x="380" y="6"/>
                </a:cxn>
                <a:cxn ang="0">
                  <a:pos x="377" y="26"/>
                </a:cxn>
                <a:cxn ang="0">
                  <a:pos x="393" y="45"/>
                </a:cxn>
                <a:cxn ang="0">
                  <a:pos x="399" y="168"/>
                </a:cxn>
                <a:cxn ang="0">
                  <a:pos x="396" y="178"/>
                </a:cxn>
                <a:cxn ang="0">
                  <a:pos x="396" y="178"/>
                </a:cxn>
                <a:cxn ang="0">
                  <a:pos x="398" y="205"/>
                </a:cxn>
                <a:cxn ang="0">
                  <a:pos x="397" y="215"/>
                </a:cxn>
                <a:cxn ang="0">
                  <a:pos x="392" y="226"/>
                </a:cxn>
                <a:cxn ang="0">
                  <a:pos x="399" y="249"/>
                </a:cxn>
                <a:cxn ang="0">
                  <a:pos x="399" y="249"/>
                </a:cxn>
                <a:cxn ang="0">
                  <a:pos x="376" y="237"/>
                </a:cxn>
                <a:cxn ang="0">
                  <a:pos x="362" y="232"/>
                </a:cxn>
                <a:cxn ang="0">
                  <a:pos x="348" y="227"/>
                </a:cxn>
                <a:cxn ang="0">
                  <a:pos x="322" y="231"/>
                </a:cxn>
                <a:cxn ang="0">
                  <a:pos x="306" y="225"/>
                </a:cxn>
                <a:cxn ang="0">
                  <a:pos x="292" y="217"/>
                </a:cxn>
                <a:cxn ang="0">
                  <a:pos x="0" y="213"/>
                </a:cxn>
                <a:cxn ang="0">
                  <a:pos x="0" y="213"/>
                </a:cxn>
                <a:cxn ang="0">
                  <a:pos x="5" y="68"/>
                </a:cxn>
                <a:cxn ang="0">
                  <a:pos x="5" y="68"/>
                </a:cxn>
                <a:cxn ang="0">
                  <a:pos x="8" y="2"/>
                </a:cxn>
                <a:cxn ang="0">
                  <a:pos x="8" y="2"/>
                </a:cxn>
                <a:cxn ang="0">
                  <a:pos x="378" y="0"/>
                </a:cxn>
              </a:cxnLst>
              <a:rect l="0" t="0" r="r" b="b"/>
              <a:pathLst>
                <a:path w="399" h="249">
                  <a:moveTo>
                    <a:pt x="378" y="0"/>
                  </a:moveTo>
                  <a:cubicBezTo>
                    <a:pt x="379" y="2"/>
                    <a:pt x="380" y="4"/>
                    <a:pt x="380" y="6"/>
                  </a:cubicBezTo>
                  <a:cubicBezTo>
                    <a:pt x="380" y="14"/>
                    <a:pt x="377" y="18"/>
                    <a:pt x="377" y="26"/>
                  </a:cubicBezTo>
                  <a:cubicBezTo>
                    <a:pt x="377" y="35"/>
                    <a:pt x="386" y="40"/>
                    <a:pt x="393" y="45"/>
                  </a:cubicBezTo>
                  <a:cubicBezTo>
                    <a:pt x="399" y="168"/>
                    <a:pt x="399" y="168"/>
                    <a:pt x="399" y="168"/>
                  </a:cubicBezTo>
                  <a:cubicBezTo>
                    <a:pt x="397" y="173"/>
                    <a:pt x="396" y="173"/>
                    <a:pt x="396" y="178"/>
                  </a:cubicBezTo>
                  <a:cubicBezTo>
                    <a:pt x="396" y="178"/>
                    <a:pt x="396" y="178"/>
                    <a:pt x="396" y="178"/>
                  </a:cubicBezTo>
                  <a:cubicBezTo>
                    <a:pt x="396" y="188"/>
                    <a:pt x="398" y="194"/>
                    <a:pt x="398" y="205"/>
                  </a:cubicBezTo>
                  <a:cubicBezTo>
                    <a:pt x="398" y="209"/>
                    <a:pt x="398" y="211"/>
                    <a:pt x="397" y="215"/>
                  </a:cubicBezTo>
                  <a:cubicBezTo>
                    <a:pt x="395" y="219"/>
                    <a:pt x="392" y="221"/>
                    <a:pt x="392" y="226"/>
                  </a:cubicBezTo>
                  <a:cubicBezTo>
                    <a:pt x="392" y="236"/>
                    <a:pt x="398" y="240"/>
                    <a:pt x="399" y="249"/>
                  </a:cubicBezTo>
                  <a:cubicBezTo>
                    <a:pt x="399" y="249"/>
                    <a:pt x="399" y="249"/>
                    <a:pt x="399" y="249"/>
                  </a:cubicBezTo>
                  <a:cubicBezTo>
                    <a:pt x="393" y="242"/>
                    <a:pt x="385" y="241"/>
                    <a:pt x="376" y="237"/>
                  </a:cubicBezTo>
                  <a:cubicBezTo>
                    <a:pt x="371" y="235"/>
                    <a:pt x="368" y="234"/>
                    <a:pt x="362" y="232"/>
                  </a:cubicBezTo>
                  <a:cubicBezTo>
                    <a:pt x="357" y="231"/>
                    <a:pt x="354" y="227"/>
                    <a:pt x="348" y="227"/>
                  </a:cubicBezTo>
                  <a:cubicBezTo>
                    <a:pt x="338" y="227"/>
                    <a:pt x="332" y="231"/>
                    <a:pt x="322" y="231"/>
                  </a:cubicBezTo>
                  <a:cubicBezTo>
                    <a:pt x="315" y="231"/>
                    <a:pt x="312" y="228"/>
                    <a:pt x="306" y="225"/>
                  </a:cubicBezTo>
                  <a:cubicBezTo>
                    <a:pt x="300" y="223"/>
                    <a:pt x="296" y="221"/>
                    <a:pt x="292" y="217"/>
                  </a:cubicBezTo>
                  <a:cubicBezTo>
                    <a:pt x="204" y="219"/>
                    <a:pt x="106" y="218"/>
                    <a:pt x="0" y="213"/>
                  </a:cubicBezTo>
                  <a:cubicBezTo>
                    <a:pt x="0" y="213"/>
                    <a:pt x="0" y="213"/>
                    <a:pt x="0" y="213"/>
                  </a:cubicBezTo>
                  <a:cubicBezTo>
                    <a:pt x="5" y="68"/>
                    <a:pt x="5" y="68"/>
                    <a:pt x="5" y="68"/>
                  </a:cubicBezTo>
                  <a:cubicBezTo>
                    <a:pt x="5" y="68"/>
                    <a:pt x="5" y="68"/>
                    <a:pt x="5" y="68"/>
                  </a:cubicBezTo>
                  <a:cubicBezTo>
                    <a:pt x="8" y="2"/>
                    <a:pt x="8" y="2"/>
                    <a:pt x="8" y="2"/>
                  </a:cubicBezTo>
                  <a:cubicBezTo>
                    <a:pt x="8" y="2"/>
                    <a:pt x="8" y="2"/>
                    <a:pt x="8" y="2"/>
                  </a:cubicBezTo>
                  <a:cubicBezTo>
                    <a:pt x="131" y="6"/>
                    <a:pt x="254" y="5"/>
                    <a:pt x="378" y="0"/>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0" name="Freeform 46">
              <a:extLst>
                <a:ext uri="{FF2B5EF4-FFF2-40B4-BE49-F238E27FC236}">
                  <a16:creationId xmlns:a16="http://schemas.microsoft.com/office/drawing/2014/main" id="{57778070-0DAE-DEE1-510F-98F63B634804}"/>
                </a:ext>
              </a:extLst>
            </p:cNvPr>
            <p:cNvSpPr>
              <a:spLocks/>
            </p:cNvSpPr>
            <p:nvPr/>
          </p:nvSpPr>
          <p:spPr bwMode="auto">
            <a:xfrm>
              <a:off x="3336925" y="1620838"/>
              <a:ext cx="571500" cy="350838"/>
            </a:xfrm>
            <a:custGeom>
              <a:avLst/>
              <a:gdLst/>
              <a:ahLst/>
              <a:cxnLst>
                <a:cxn ang="0">
                  <a:pos x="0" y="223"/>
                </a:cxn>
                <a:cxn ang="0">
                  <a:pos x="11" y="0"/>
                </a:cxn>
                <a:cxn ang="0">
                  <a:pos x="11" y="0"/>
                </a:cxn>
                <a:cxn ang="0">
                  <a:pos x="333" y="1"/>
                </a:cxn>
                <a:cxn ang="0">
                  <a:pos x="333" y="1"/>
                </a:cxn>
                <a:cxn ang="0">
                  <a:pos x="333" y="11"/>
                </a:cxn>
                <a:cxn ang="0">
                  <a:pos x="334" y="13"/>
                </a:cxn>
                <a:cxn ang="0">
                  <a:pos x="337" y="27"/>
                </a:cxn>
                <a:cxn ang="0">
                  <a:pos x="335" y="37"/>
                </a:cxn>
                <a:cxn ang="0">
                  <a:pos x="337" y="42"/>
                </a:cxn>
                <a:cxn ang="0">
                  <a:pos x="341" y="54"/>
                </a:cxn>
                <a:cxn ang="0">
                  <a:pos x="339" y="57"/>
                </a:cxn>
                <a:cxn ang="0">
                  <a:pos x="339" y="64"/>
                </a:cxn>
                <a:cxn ang="0">
                  <a:pos x="346" y="83"/>
                </a:cxn>
                <a:cxn ang="0">
                  <a:pos x="353" y="94"/>
                </a:cxn>
                <a:cxn ang="0">
                  <a:pos x="357" y="104"/>
                </a:cxn>
                <a:cxn ang="0">
                  <a:pos x="360" y="127"/>
                </a:cxn>
                <a:cxn ang="0">
                  <a:pos x="363" y="141"/>
                </a:cxn>
                <a:cxn ang="0">
                  <a:pos x="360" y="160"/>
                </a:cxn>
                <a:cxn ang="0">
                  <a:pos x="362" y="168"/>
                </a:cxn>
                <a:cxn ang="0">
                  <a:pos x="367" y="191"/>
                </a:cxn>
                <a:cxn ang="0">
                  <a:pos x="368" y="197"/>
                </a:cxn>
                <a:cxn ang="0">
                  <a:pos x="370" y="221"/>
                </a:cxn>
                <a:cxn ang="0">
                  <a:pos x="370" y="221"/>
                </a:cxn>
                <a:cxn ang="0">
                  <a:pos x="0" y="223"/>
                </a:cxn>
              </a:cxnLst>
              <a:rect l="0" t="0" r="r" b="b"/>
              <a:pathLst>
                <a:path w="370" h="227">
                  <a:moveTo>
                    <a:pt x="0" y="223"/>
                  </a:moveTo>
                  <a:cubicBezTo>
                    <a:pt x="11" y="0"/>
                    <a:pt x="11" y="0"/>
                    <a:pt x="11" y="0"/>
                  </a:cubicBezTo>
                  <a:cubicBezTo>
                    <a:pt x="11" y="0"/>
                    <a:pt x="11" y="0"/>
                    <a:pt x="11" y="0"/>
                  </a:cubicBezTo>
                  <a:cubicBezTo>
                    <a:pt x="118" y="6"/>
                    <a:pt x="225" y="6"/>
                    <a:pt x="333" y="1"/>
                  </a:cubicBezTo>
                  <a:cubicBezTo>
                    <a:pt x="333" y="1"/>
                    <a:pt x="333" y="1"/>
                    <a:pt x="333" y="1"/>
                  </a:cubicBezTo>
                  <a:cubicBezTo>
                    <a:pt x="332" y="5"/>
                    <a:pt x="333" y="7"/>
                    <a:pt x="333" y="11"/>
                  </a:cubicBezTo>
                  <a:cubicBezTo>
                    <a:pt x="333" y="12"/>
                    <a:pt x="333" y="12"/>
                    <a:pt x="334" y="13"/>
                  </a:cubicBezTo>
                  <a:cubicBezTo>
                    <a:pt x="335" y="18"/>
                    <a:pt x="337" y="21"/>
                    <a:pt x="337" y="27"/>
                  </a:cubicBezTo>
                  <a:cubicBezTo>
                    <a:pt x="337" y="31"/>
                    <a:pt x="335" y="33"/>
                    <a:pt x="335" y="37"/>
                  </a:cubicBezTo>
                  <a:cubicBezTo>
                    <a:pt x="335" y="39"/>
                    <a:pt x="337" y="40"/>
                    <a:pt x="337" y="42"/>
                  </a:cubicBezTo>
                  <a:cubicBezTo>
                    <a:pt x="339" y="46"/>
                    <a:pt x="341" y="49"/>
                    <a:pt x="341" y="54"/>
                  </a:cubicBezTo>
                  <a:cubicBezTo>
                    <a:pt x="341" y="55"/>
                    <a:pt x="340" y="56"/>
                    <a:pt x="339" y="57"/>
                  </a:cubicBezTo>
                  <a:cubicBezTo>
                    <a:pt x="339" y="60"/>
                    <a:pt x="339" y="62"/>
                    <a:pt x="339" y="64"/>
                  </a:cubicBezTo>
                  <a:cubicBezTo>
                    <a:pt x="339" y="72"/>
                    <a:pt x="342" y="76"/>
                    <a:pt x="346" y="83"/>
                  </a:cubicBezTo>
                  <a:cubicBezTo>
                    <a:pt x="349" y="87"/>
                    <a:pt x="350" y="90"/>
                    <a:pt x="353" y="94"/>
                  </a:cubicBezTo>
                  <a:cubicBezTo>
                    <a:pt x="355" y="98"/>
                    <a:pt x="356" y="100"/>
                    <a:pt x="357" y="104"/>
                  </a:cubicBezTo>
                  <a:cubicBezTo>
                    <a:pt x="359" y="113"/>
                    <a:pt x="359" y="118"/>
                    <a:pt x="360" y="127"/>
                  </a:cubicBezTo>
                  <a:cubicBezTo>
                    <a:pt x="361" y="132"/>
                    <a:pt x="363" y="135"/>
                    <a:pt x="363" y="141"/>
                  </a:cubicBezTo>
                  <a:cubicBezTo>
                    <a:pt x="363" y="148"/>
                    <a:pt x="360" y="152"/>
                    <a:pt x="360" y="160"/>
                  </a:cubicBezTo>
                  <a:cubicBezTo>
                    <a:pt x="360" y="163"/>
                    <a:pt x="361" y="165"/>
                    <a:pt x="362" y="168"/>
                  </a:cubicBezTo>
                  <a:cubicBezTo>
                    <a:pt x="364" y="176"/>
                    <a:pt x="365" y="182"/>
                    <a:pt x="367" y="191"/>
                  </a:cubicBezTo>
                  <a:cubicBezTo>
                    <a:pt x="367" y="193"/>
                    <a:pt x="368" y="195"/>
                    <a:pt x="368" y="197"/>
                  </a:cubicBezTo>
                  <a:cubicBezTo>
                    <a:pt x="370" y="206"/>
                    <a:pt x="370" y="212"/>
                    <a:pt x="370" y="221"/>
                  </a:cubicBezTo>
                  <a:cubicBezTo>
                    <a:pt x="370" y="221"/>
                    <a:pt x="370" y="221"/>
                    <a:pt x="370" y="221"/>
                  </a:cubicBezTo>
                  <a:cubicBezTo>
                    <a:pt x="246" y="226"/>
                    <a:pt x="123" y="227"/>
                    <a:pt x="0" y="223"/>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1" name="Freeform 47">
              <a:extLst>
                <a:ext uri="{FF2B5EF4-FFF2-40B4-BE49-F238E27FC236}">
                  <a16:creationId xmlns:a16="http://schemas.microsoft.com/office/drawing/2014/main" id="{32A54BAD-1259-D76D-8974-F1CC523E93E5}"/>
                </a:ext>
              </a:extLst>
            </p:cNvPr>
            <p:cNvSpPr>
              <a:spLocks/>
            </p:cNvSpPr>
            <p:nvPr/>
          </p:nvSpPr>
          <p:spPr bwMode="auto">
            <a:xfrm>
              <a:off x="1611313" y="2081213"/>
              <a:ext cx="747713" cy="1250950"/>
            </a:xfrm>
            <a:custGeom>
              <a:avLst/>
              <a:gdLst/>
              <a:ahLst/>
              <a:cxnLst>
                <a:cxn ang="0">
                  <a:pos x="431" y="803"/>
                </a:cxn>
                <a:cxn ang="0">
                  <a:pos x="447" y="795"/>
                </a:cxn>
                <a:cxn ang="0">
                  <a:pos x="441" y="760"/>
                </a:cxn>
                <a:cxn ang="0">
                  <a:pos x="448" y="748"/>
                </a:cxn>
                <a:cxn ang="0">
                  <a:pos x="458" y="723"/>
                </a:cxn>
                <a:cxn ang="0">
                  <a:pos x="472" y="708"/>
                </a:cxn>
                <a:cxn ang="0">
                  <a:pos x="476" y="688"/>
                </a:cxn>
                <a:cxn ang="0">
                  <a:pos x="465" y="669"/>
                </a:cxn>
                <a:cxn ang="0">
                  <a:pos x="462" y="645"/>
                </a:cxn>
                <a:cxn ang="0">
                  <a:pos x="210" y="279"/>
                </a:cxn>
                <a:cxn ang="0">
                  <a:pos x="258" y="69"/>
                </a:cxn>
                <a:cxn ang="0">
                  <a:pos x="37" y="0"/>
                </a:cxn>
                <a:cxn ang="0">
                  <a:pos x="34" y="10"/>
                </a:cxn>
                <a:cxn ang="0">
                  <a:pos x="37" y="34"/>
                </a:cxn>
                <a:cxn ang="0">
                  <a:pos x="27" y="64"/>
                </a:cxn>
                <a:cxn ang="0">
                  <a:pos x="23" y="78"/>
                </a:cxn>
                <a:cxn ang="0">
                  <a:pos x="5" y="97"/>
                </a:cxn>
                <a:cxn ang="0">
                  <a:pos x="1" y="108"/>
                </a:cxn>
                <a:cxn ang="0">
                  <a:pos x="4" y="128"/>
                </a:cxn>
                <a:cxn ang="0">
                  <a:pos x="15" y="147"/>
                </a:cxn>
                <a:cxn ang="0">
                  <a:pos x="16" y="180"/>
                </a:cxn>
                <a:cxn ang="0">
                  <a:pos x="12" y="195"/>
                </a:cxn>
                <a:cxn ang="0">
                  <a:pos x="13" y="202"/>
                </a:cxn>
                <a:cxn ang="0">
                  <a:pos x="8" y="219"/>
                </a:cxn>
                <a:cxn ang="0">
                  <a:pos x="12" y="236"/>
                </a:cxn>
                <a:cxn ang="0">
                  <a:pos x="23" y="263"/>
                </a:cxn>
                <a:cxn ang="0">
                  <a:pos x="28" y="294"/>
                </a:cxn>
                <a:cxn ang="0">
                  <a:pos x="35" y="313"/>
                </a:cxn>
                <a:cxn ang="0">
                  <a:pos x="46" y="322"/>
                </a:cxn>
                <a:cxn ang="0">
                  <a:pos x="57" y="310"/>
                </a:cxn>
                <a:cxn ang="0">
                  <a:pos x="60" y="330"/>
                </a:cxn>
                <a:cxn ang="0">
                  <a:pos x="61" y="342"/>
                </a:cxn>
                <a:cxn ang="0">
                  <a:pos x="47" y="359"/>
                </a:cxn>
                <a:cxn ang="0">
                  <a:pos x="54" y="388"/>
                </a:cxn>
                <a:cxn ang="0">
                  <a:pos x="77" y="412"/>
                </a:cxn>
                <a:cxn ang="0">
                  <a:pos x="63" y="436"/>
                </a:cxn>
                <a:cxn ang="0">
                  <a:pos x="79" y="468"/>
                </a:cxn>
                <a:cxn ang="0">
                  <a:pos x="87" y="497"/>
                </a:cxn>
                <a:cxn ang="0">
                  <a:pos x="102" y="516"/>
                </a:cxn>
                <a:cxn ang="0">
                  <a:pos x="110" y="537"/>
                </a:cxn>
                <a:cxn ang="0">
                  <a:pos x="113" y="545"/>
                </a:cxn>
                <a:cxn ang="0">
                  <a:pos x="110" y="585"/>
                </a:cxn>
                <a:cxn ang="0">
                  <a:pos x="125" y="600"/>
                </a:cxn>
                <a:cxn ang="0">
                  <a:pos x="154" y="613"/>
                </a:cxn>
                <a:cxn ang="0">
                  <a:pos x="168" y="618"/>
                </a:cxn>
                <a:cxn ang="0">
                  <a:pos x="188" y="643"/>
                </a:cxn>
                <a:cxn ang="0">
                  <a:pos x="196" y="649"/>
                </a:cxn>
                <a:cxn ang="0">
                  <a:pos x="221" y="662"/>
                </a:cxn>
                <a:cxn ang="0">
                  <a:pos x="227" y="668"/>
                </a:cxn>
                <a:cxn ang="0">
                  <a:pos x="234" y="686"/>
                </a:cxn>
                <a:cxn ang="0">
                  <a:pos x="262" y="704"/>
                </a:cxn>
                <a:cxn ang="0">
                  <a:pos x="274" y="725"/>
                </a:cxn>
                <a:cxn ang="0">
                  <a:pos x="283" y="762"/>
                </a:cxn>
                <a:cxn ang="0">
                  <a:pos x="283" y="772"/>
                </a:cxn>
                <a:cxn ang="0">
                  <a:pos x="288" y="784"/>
                </a:cxn>
                <a:cxn ang="0">
                  <a:pos x="288" y="789"/>
                </a:cxn>
                <a:cxn ang="0">
                  <a:pos x="304" y="792"/>
                </a:cxn>
                <a:cxn ang="0">
                  <a:pos x="343" y="799"/>
                </a:cxn>
                <a:cxn ang="0">
                  <a:pos x="387" y="804"/>
                </a:cxn>
                <a:cxn ang="0">
                  <a:pos x="412" y="807"/>
                </a:cxn>
              </a:cxnLst>
              <a:rect l="0" t="0" r="r" b="b"/>
              <a:pathLst>
                <a:path w="484" h="810">
                  <a:moveTo>
                    <a:pt x="427" y="810"/>
                  </a:moveTo>
                  <a:cubicBezTo>
                    <a:pt x="428" y="808"/>
                    <a:pt x="429" y="805"/>
                    <a:pt x="431" y="803"/>
                  </a:cubicBezTo>
                  <a:cubicBezTo>
                    <a:pt x="434" y="801"/>
                    <a:pt x="437" y="801"/>
                    <a:pt x="441" y="800"/>
                  </a:cubicBezTo>
                  <a:cubicBezTo>
                    <a:pt x="443" y="799"/>
                    <a:pt x="447" y="798"/>
                    <a:pt x="447" y="795"/>
                  </a:cubicBezTo>
                  <a:cubicBezTo>
                    <a:pt x="447" y="784"/>
                    <a:pt x="439" y="779"/>
                    <a:pt x="439" y="768"/>
                  </a:cubicBezTo>
                  <a:cubicBezTo>
                    <a:pt x="439" y="765"/>
                    <a:pt x="441" y="763"/>
                    <a:pt x="441" y="760"/>
                  </a:cubicBezTo>
                  <a:cubicBezTo>
                    <a:pt x="441" y="756"/>
                    <a:pt x="439" y="753"/>
                    <a:pt x="441" y="750"/>
                  </a:cubicBezTo>
                  <a:cubicBezTo>
                    <a:pt x="443" y="748"/>
                    <a:pt x="446" y="750"/>
                    <a:pt x="448" y="748"/>
                  </a:cubicBezTo>
                  <a:cubicBezTo>
                    <a:pt x="450" y="745"/>
                    <a:pt x="450" y="742"/>
                    <a:pt x="451" y="739"/>
                  </a:cubicBezTo>
                  <a:cubicBezTo>
                    <a:pt x="453" y="733"/>
                    <a:pt x="455" y="729"/>
                    <a:pt x="458" y="723"/>
                  </a:cubicBezTo>
                  <a:cubicBezTo>
                    <a:pt x="459" y="720"/>
                    <a:pt x="460" y="718"/>
                    <a:pt x="462" y="715"/>
                  </a:cubicBezTo>
                  <a:cubicBezTo>
                    <a:pt x="465" y="711"/>
                    <a:pt x="468" y="711"/>
                    <a:pt x="472" y="708"/>
                  </a:cubicBezTo>
                  <a:cubicBezTo>
                    <a:pt x="477" y="705"/>
                    <a:pt x="484" y="703"/>
                    <a:pt x="483" y="697"/>
                  </a:cubicBezTo>
                  <a:cubicBezTo>
                    <a:pt x="483" y="692"/>
                    <a:pt x="479" y="691"/>
                    <a:pt x="476" y="688"/>
                  </a:cubicBezTo>
                  <a:cubicBezTo>
                    <a:pt x="474" y="685"/>
                    <a:pt x="471" y="684"/>
                    <a:pt x="469" y="681"/>
                  </a:cubicBezTo>
                  <a:cubicBezTo>
                    <a:pt x="467" y="677"/>
                    <a:pt x="466" y="674"/>
                    <a:pt x="465" y="669"/>
                  </a:cubicBezTo>
                  <a:cubicBezTo>
                    <a:pt x="464" y="662"/>
                    <a:pt x="465" y="657"/>
                    <a:pt x="463" y="649"/>
                  </a:cubicBezTo>
                  <a:cubicBezTo>
                    <a:pt x="463" y="648"/>
                    <a:pt x="462" y="646"/>
                    <a:pt x="462" y="645"/>
                  </a:cubicBezTo>
                  <a:cubicBezTo>
                    <a:pt x="462" y="645"/>
                    <a:pt x="462" y="645"/>
                    <a:pt x="462" y="645"/>
                  </a:cubicBezTo>
                  <a:cubicBezTo>
                    <a:pt x="210" y="279"/>
                    <a:pt x="210" y="279"/>
                    <a:pt x="210" y="279"/>
                  </a:cubicBezTo>
                  <a:cubicBezTo>
                    <a:pt x="258" y="69"/>
                    <a:pt x="258" y="69"/>
                    <a:pt x="258" y="69"/>
                  </a:cubicBezTo>
                  <a:cubicBezTo>
                    <a:pt x="258" y="69"/>
                    <a:pt x="258" y="69"/>
                    <a:pt x="258" y="69"/>
                  </a:cubicBezTo>
                  <a:cubicBezTo>
                    <a:pt x="186" y="49"/>
                    <a:pt x="112" y="26"/>
                    <a:pt x="37" y="0"/>
                  </a:cubicBezTo>
                  <a:cubicBezTo>
                    <a:pt x="37" y="0"/>
                    <a:pt x="37" y="0"/>
                    <a:pt x="37" y="0"/>
                  </a:cubicBezTo>
                  <a:cubicBezTo>
                    <a:pt x="37" y="0"/>
                    <a:pt x="36" y="1"/>
                    <a:pt x="36" y="2"/>
                  </a:cubicBezTo>
                  <a:cubicBezTo>
                    <a:pt x="35" y="5"/>
                    <a:pt x="34" y="7"/>
                    <a:pt x="34" y="10"/>
                  </a:cubicBezTo>
                  <a:cubicBezTo>
                    <a:pt x="34" y="13"/>
                    <a:pt x="35" y="15"/>
                    <a:pt x="35" y="18"/>
                  </a:cubicBezTo>
                  <a:cubicBezTo>
                    <a:pt x="35" y="24"/>
                    <a:pt x="37" y="28"/>
                    <a:pt x="37" y="34"/>
                  </a:cubicBezTo>
                  <a:cubicBezTo>
                    <a:pt x="37" y="42"/>
                    <a:pt x="32" y="46"/>
                    <a:pt x="29" y="54"/>
                  </a:cubicBezTo>
                  <a:cubicBezTo>
                    <a:pt x="28" y="58"/>
                    <a:pt x="28" y="60"/>
                    <a:pt x="27" y="64"/>
                  </a:cubicBezTo>
                  <a:cubicBezTo>
                    <a:pt x="27" y="67"/>
                    <a:pt x="28" y="69"/>
                    <a:pt x="27" y="72"/>
                  </a:cubicBezTo>
                  <a:cubicBezTo>
                    <a:pt x="27" y="74"/>
                    <a:pt x="25" y="76"/>
                    <a:pt x="23" y="78"/>
                  </a:cubicBezTo>
                  <a:cubicBezTo>
                    <a:pt x="20" y="82"/>
                    <a:pt x="17" y="84"/>
                    <a:pt x="13" y="88"/>
                  </a:cubicBezTo>
                  <a:cubicBezTo>
                    <a:pt x="9" y="91"/>
                    <a:pt x="8" y="94"/>
                    <a:pt x="5" y="97"/>
                  </a:cubicBezTo>
                  <a:cubicBezTo>
                    <a:pt x="3" y="99"/>
                    <a:pt x="0" y="100"/>
                    <a:pt x="0" y="103"/>
                  </a:cubicBezTo>
                  <a:cubicBezTo>
                    <a:pt x="0" y="105"/>
                    <a:pt x="1" y="106"/>
                    <a:pt x="1" y="108"/>
                  </a:cubicBezTo>
                  <a:cubicBezTo>
                    <a:pt x="1" y="126"/>
                    <a:pt x="1" y="126"/>
                    <a:pt x="1" y="126"/>
                  </a:cubicBezTo>
                  <a:cubicBezTo>
                    <a:pt x="1" y="127"/>
                    <a:pt x="3" y="127"/>
                    <a:pt x="4" y="128"/>
                  </a:cubicBezTo>
                  <a:cubicBezTo>
                    <a:pt x="7" y="131"/>
                    <a:pt x="8" y="133"/>
                    <a:pt x="10" y="136"/>
                  </a:cubicBezTo>
                  <a:cubicBezTo>
                    <a:pt x="12" y="140"/>
                    <a:pt x="14" y="143"/>
                    <a:pt x="15" y="147"/>
                  </a:cubicBezTo>
                  <a:cubicBezTo>
                    <a:pt x="18" y="155"/>
                    <a:pt x="18" y="160"/>
                    <a:pt x="18" y="168"/>
                  </a:cubicBezTo>
                  <a:cubicBezTo>
                    <a:pt x="18" y="173"/>
                    <a:pt x="17" y="175"/>
                    <a:pt x="16" y="180"/>
                  </a:cubicBezTo>
                  <a:cubicBezTo>
                    <a:pt x="16" y="181"/>
                    <a:pt x="16" y="183"/>
                    <a:pt x="16" y="184"/>
                  </a:cubicBezTo>
                  <a:cubicBezTo>
                    <a:pt x="14" y="188"/>
                    <a:pt x="12" y="190"/>
                    <a:pt x="12" y="195"/>
                  </a:cubicBezTo>
                  <a:cubicBezTo>
                    <a:pt x="12" y="197"/>
                    <a:pt x="13" y="198"/>
                    <a:pt x="13" y="199"/>
                  </a:cubicBezTo>
                  <a:cubicBezTo>
                    <a:pt x="13" y="201"/>
                    <a:pt x="13" y="201"/>
                    <a:pt x="13" y="202"/>
                  </a:cubicBezTo>
                  <a:cubicBezTo>
                    <a:pt x="13" y="205"/>
                    <a:pt x="13" y="207"/>
                    <a:pt x="12" y="209"/>
                  </a:cubicBezTo>
                  <a:cubicBezTo>
                    <a:pt x="11" y="213"/>
                    <a:pt x="8" y="215"/>
                    <a:pt x="8" y="219"/>
                  </a:cubicBezTo>
                  <a:cubicBezTo>
                    <a:pt x="8" y="221"/>
                    <a:pt x="9" y="222"/>
                    <a:pt x="10" y="225"/>
                  </a:cubicBezTo>
                  <a:cubicBezTo>
                    <a:pt x="11" y="229"/>
                    <a:pt x="12" y="232"/>
                    <a:pt x="12" y="236"/>
                  </a:cubicBezTo>
                  <a:cubicBezTo>
                    <a:pt x="12" y="242"/>
                    <a:pt x="11" y="248"/>
                    <a:pt x="16" y="252"/>
                  </a:cubicBezTo>
                  <a:cubicBezTo>
                    <a:pt x="19" y="255"/>
                    <a:pt x="21" y="258"/>
                    <a:pt x="23" y="263"/>
                  </a:cubicBezTo>
                  <a:cubicBezTo>
                    <a:pt x="27" y="270"/>
                    <a:pt x="30" y="275"/>
                    <a:pt x="30" y="283"/>
                  </a:cubicBezTo>
                  <a:cubicBezTo>
                    <a:pt x="30" y="287"/>
                    <a:pt x="29" y="290"/>
                    <a:pt x="28" y="294"/>
                  </a:cubicBezTo>
                  <a:cubicBezTo>
                    <a:pt x="27" y="296"/>
                    <a:pt x="26" y="297"/>
                    <a:pt x="26" y="299"/>
                  </a:cubicBezTo>
                  <a:cubicBezTo>
                    <a:pt x="26" y="305"/>
                    <a:pt x="32" y="307"/>
                    <a:pt x="35" y="313"/>
                  </a:cubicBezTo>
                  <a:cubicBezTo>
                    <a:pt x="36" y="316"/>
                    <a:pt x="38" y="319"/>
                    <a:pt x="42" y="320"/>
                  </a:cubicBezTo>
                  <a:cubicBezTo>
                    <a:pt x="43" y="321"/>
                    <a:pt x="44" y="322"/>
                    <a:pt x="46" y="322"/>
                  </a:cubicBezTo>
                  <a:cubicBezTo>
                    <a:pt x="48" y="322"/>
                    <a:pt x="48" y="321"/>
                    <a:pt x="50" y="319"/>
                  </a:cubicBezTo>
                  <a:cubicBezTo>
                    <a:pt x="53" y="316"/>
                    <a:pt x="55" y="314"/>
                    <a:pt x="57" y="310"/>
                  </a:cubicBezTo>
                  <a:cubicBezTo>
                    <a:pt x="58" y="315"/>
                    <a:pt x="56" y="318"/>
                    <a:pt x="57" y="322"/>
                  </a:cubicBezTo>
                  <a:cubicBezTo>
                    <a:pt x="58" y="325"/>
                    <a:pt x="60" y="327"/>
                    <a:pt x="60" y="330"/>
                  </a:cubicBezTo>
                  <a:cubicBezTo>
                    <a:pt x="59" y="334"/>
                    <a:pt x="59" y="334"/>
                    <a:pt x="59" y="334"/>
                  </a:cubicBezTo>
                  <a:cubicBezTo>
                    <a:pt x="60" y="337"/>
                    <a:pt x="61" y="339"/>
                    <a:pt x="61" y="342"/>
                  </a:cubicBezTo>
                  <a:cubicBezTo>
                    <a:pt x="58" y="338"/>
                    <a:pt x="55" y="337"/>
                    <a:pt x="51" y="335"/>
                  </a:cubicBezTo>
                  <a:cubicBezTo>
                    <a:pt x="47" y="359"/>
                    <a:pt x="47" y="359"/>
                    <a:pt x="47" y="359"/>
                  </a:cubicBezTo>
                  <a:cubicBezTo>
                    <a:pt x="48" y="365"/>
                    <a:pt x="47" y="368"/>
                    <a:pt x="49" y="374"/>
                  </a:cubicBezTo>
                  <a:cubicBezTo>
                    <a:pt x="50" y="379"/>
                    <a:pt x="53" y="383"/>
                    <a:pt x="54" y="388"/>
                  </a:cubicBezTo>
                  <a:cubicBezTo>
                    <a:pt x="59" y="393"/>
                    <a:pt x="61" y="396"/>
                    <a:pt x="67" y="399"/>
                  </a:cubicBezTo>
                  <a:cubicBezTo>
                    <a:pt x="73" y="402"/>
                    <a:pt x="77" y="405"/>
                    <a:pt x="77" y="412"/>
                  </a:cubicBezTo>
                  <a:cubicBezTo>
                    <a:pt x="77" y="418"/>
                    <a:pt x="69" y="418"/>
                    <a:pt x="67" y="423"/>
                  </a:cubicBezTo>
                  <a:cubicBezTo>
                    <a:pt x="64" y="428"/>
                    <a:pt x="63" y="431"/>
                    <a:pt x="63" y="436"/>
                  </a:cubicBezTo>
                  <a:cubicBezTo>
                    <a:pt x="63" y="441"/>
                    <a:pt x="66" y="443"/>
                    <a:pt x="68" y="447"/>
                  </a:cubicBezTo>
                  <a:cubicBezTo>
                    <a:pt x="73" y="455"/>
                    <a:pt x="76" y="459"/>
                    <a:pt x="79" y="468"/>
                  </a:cubicBezTo>
                  <a:cubicBezTo>
                    <a:pt x="81" y="473"/>
                    <a:pt x="82" y="477"/>
                    <a:pt x="83" y="482"/>
                  </a:cubicBezTo>
                  <a:cubicBezTo>
                    <a:pt x="84" y="488"/>
                    <a:pt x="83" y="493"/>
                    <a:pt x="87" y="497"/>
                  </a:cubicBezTo>
                  <a:cubicBezTo>
                    <a:pt x="93" y="502"/>
                    <a:pt x="95" y="506"/>
                    <a:pt x="99" y="512"/>
                  </a:cubicBezTo>
                  <a:cubicBezTo>
                    <a:pt x="100" y="514"/>
                    <a:pt x="101" y="514"/>
                    <a:pt x="102" y="516"/>
                  </a:cubicBezTo>
                  <a:cubicBezTo>
                    <a:pt x="104" y="520"/>
                    <a:pt x="104" y="523"/>
                    <a:pt x="104" y="527"/>
                  </a:cubicBezTo>
                  <a:cubicBezTo>
                    <a:pt x="104" y="532"/>
                    <a:pt x="107" y="534"/>
                    <a:pt x="110" y="537"/>
                  </a:cubicBezTo>
                  <a:cubicBezTo>
                    <a:pt x="112" y="538"/>
                    <a:pt x="114" y="539"/>
                    <a:pt x="114" y="541"/>
                  </a:cubicBezTo>
                  <a:cubicBezTo>
                    <a:pt x="114" y="543"/>
                    <a:pt x="113" y="544"/>
                    <a:pt x="113" y="545"/>
                  </a:cubicBezTo>
                  <a:cubicBezTo>
                    <a:pt x="113" y="549"/>
                    <a:pt x="114" y="551"/>
                    <a:pt x="114" y="555"/>
                  </a:cubicBezTo>
                  <a:cubicBezTo>
                    <a:pt x="110" y="585"/>
                    <a:pt x="110" y="585"/>
                    <a:pt x="110" y="585"/>
                  </a:cubicBezTo>
                  <a:cubicBezTo>
                    <a:pt x="110" y="592"/>
                    <a:pt x="113" y="596"/>
                    <a:pt x="119" y="598"/>
                  </a:cubicBezTo>
                  <a:cubicBezTo>
                    <a:pt x="121" y="599"/>
                    <a:pt x="122" y="600"/>
                    <a:pt x="125" y="600"/>
                  </a:cubicBezTo>
                  <a:cubicBezTo>
                    <a:pt x="132" y="603"/>
                    <a:pt x="135" y="607"/>
                    <a:pt x="142" y="610"/>
                  </a:cubicBezTo>
                  <a:cubicBezTo>
                    <a:pt x="146" y="612"/>
                    <a:pt x="149" y="612"/>
                    <a:pt x="154" y="613"/>
                  </a:cubicBezTo>
                  <a:cubicBezTo>
                    <a:pt x="157" y="614"/>
                    <a:pt x="158" y="615"/>
                    <a:pt x="161" y="616"/>
                  </a:cubicBezTo>
                  <a:cubicBezTo>
                    <a:pt x="164" y="617"/>
                    <a:pt x="166" y="616"/>
                    <a:pt x="168" y="618"/>
                  </a:cubicBezTo>
                  <a:cubicBezTo>
                    <a:pt x="171" y="620"/>
                    <a:pt x="172" y="623"/>
                    <a:pt x="174" y="627"/>
                  </a:cubicBezTo>
                  <a:cubicBezTo>
                    <a:pt x="179" y="634"/>
                    <a:pt x="182" y="638"/>
                    <a:pt x="188" y="643"/>
                  </a:cubicBezTo>
                  <a:cubicBezTo>
                    <a:pt x="194" y="648"/>
                    <a:pt x="194" y="648"/>
                    <a:pt x="194" y="648"/>
                  </a:cubicBezTo>
                  <a:cubicBezTo>
                    <a:pt x="194" y="649"/>
                    <a:pt x="195" y="649"/>
                    <a:pt x="196" y="649"/>
                  </a:cubicBezTo>
                  <a:cubicBezTo>
                    <a:pt x="199" y="652"/>
                    <a:pt x="200" y="655"/>
                    <a:pt x="204" y="656"/>
                  </a:cubicBezTo>
                  <a:cubicBezTo>
                    <a:pt x="210" y="659"/>
                    <a:pt x="215" y="660"/>
                    <a:pt x="221" y="662"/>
                  </a:cubicBezTo>
                  <a:cubicBezTo>
                    <a:pt x="223" y="663"/>
                    <a:pt x="224" y="663"/>
                    <a:pt x="225" y="664"/>
                  </a:cubicBezTo>
                  <a:cubicBezTo>
                    <a:pt x="226" y="665"/>
                    <a:pt x="226" y="666"/>
                    <a:pt x="227" y="668"/>
                  </a:cubicBezTo>
                  <a:cubicBezTo>
                    <a:pt x="228" y="671"/>
                    <a:pt x="228" y="673"/>
                    <a:pt x="228" y="677"/>
                  </a:cubicBezTo>
                  <a:cubicBezTo>
                    <a:pt x="228" y="681"/>
                    <a:pt x="231" y="683"/>
                    <a:pt x="234" y="686"/>
                  </a:cubicBezTo>
                  <a:cubicBezTo>
                    <a:pt x="239" y="690"/>
                    <a:pt x="244" y="690"/>
                    <a:pt x="250" y="693"/>
                  </a:cubicBezTo>
                  <a:cubicBezTo>
                    <a:pt x="256" y="695"/>
                    <a:pt x="259" y="698"/>
                    <a:pt x="262" y="704"/>
                  </a:cubicBezTo>
                  <a:cubicBezTo>
                    <a:pt x="264" y="707"/>
                    <a:pt x="264" y="710"/>
                    <a:pt x="266" y="713"/>
                  </a:cubicBezTo>
                  <a:cubicBezTo>
                    <a:pt x="269" y="718"/>
                    <a:pt x="271" y="720"/>
                    <a:pt x="274" y="725"/>
                  </a:cubicBezTo>
                  <a:cubicBezTo>
                    <a:pt x="277" y="731"/>
                    <a:pt x="278" y="736"/>
                    <a:pt x="280" y="743"/>
                  </a:cubicBezTo>
                  <a:cubicBezTo>
                    <a:pt x="282" y="750"/>
                    <a:pt x="284" y="755"/>
                    <a:pt x="283" y="762"/>
                  </a:cubicBezTo>
                  <a:cubicBezTo>
                    <a:pt x="282" y="765"/>
                    <a:pt x="281" y="767"/>
                    <a:pt x="281" y="771"/>
                  </a:cubicBezTo>
                  <a:cubicBezTo>
                    <a:pt x="281" y="771"/>
                    <a:pt x="282" y="772"/>
                    <a:pt x="283" y="772"/>
                  </a:cubicBezTo>
                  <a:cubicBezTo>
                    <a:pt x="285" y="772"/>
                    <a:pt x="286" y="771"/>
                    <a:pt x="288" y="771"/>
                  </a:cubicBezTo>
                  <a:cubicBezTo>
                    <a:pt x="289" y="776"/>
                    <a:pt x="288" y="779"/>
                    <a:pt x="288" y="784"/>
                  </a:cubicBezTo>
                  <a:cubicBezTo>
                    <a:pt x="288" y="786"/>
                    <a:pt x="288" y="787"/>
                    <a:pt x="288" y="789"/>
                  </a:cubicBezTo>
                  <a:cubicBezTo>
                    <a:pt x="288" y="789"/>
                    <a:pt x="288" y="789"/>
                    <a:pt x="288" y="789"/>
                  </a:cubicBezTo>
                  <a:cubicBezTo>
                    <a:pt x="291" y="790"/>
                    <a:pt x="293" y="790"/>
                    <a:pt x="296" y="790"/>
                  </a:cubicBezTo>
                  <a:cubicBezTo>
                    <a:pt x="299" y="790"/>
                    <a:pt x="301" y="791"/>
                    <a:pt x="304" y="792"/>
                  </a:cubicBezTo>
                  <a:cubicBezTo>
                    <a:pt x="311" y="793"/>
                    <a:pt x="316" y="794"/>
                    <a:pt x="323" y="796"/>
                  </a:cubicBezTo>
                  <a:cubicBezTo>
                    <a:pt x="331" y="797"/>
                    <a:pt x="335" y="798"/>
                    <a:pt x="343" y="799"/>
                  </a:cubicBezTo>
                  <a:cubicBezTo>
                    <a:pt x="349" y="799"/>
                    <a:pt x="353" y="801"/>
                    <a:pt x="359" y="801"/>
                  </a:cubicBezTo>
                  <a:cubicBezTo>
                    <a:pt x="370" y="801"/>
                    <a:pt x="376" y="803"/>
                    <a:pt x="387" y="804"/>
                  </a:cubicBezTo>
                  <a:cubicBezTo>
                    <a:pt x="392" y="804"/>
                    <a:pt x="395" y="805"/>
                    <a:pt x="400" y="805"/>
                  </a:cubicBezTo>
                  <a:cubicBezTo>
                    <a:pt x="405" y="806"/>
                    <a:pt x="407" y="807"/>
                    <a:pt x="412" y="807"/>
                  </a:cubicBezTo>
                  <a:cubicBezTo>
                    <a:pt x="418" y="808"/>
                    <a:pt x="421" y="809"/>
                    <a:pt x="427" y="810"/>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2" name="Freeform 48">
              <a:extLst>
                <a:ext uri="{FF2B5EF4-FFF2-40B4-BE49-F238E27FC236}">
                  <a16:creationId xmlns:a16="http://schemas.microsoft.com/office/drawing/2014/main" id="{BB3AC6E0-6C1E-5609-FC3F-17848E711D61}"/>
                </a:ext>
              </a:extLst>
            </p:cNvPr>
            <p:cNvSpPr>
              <a:spLocks/>
            </p:cNvSpPr>
            <p:nvPr/>
          </p:nvSpPr>
          <p:spPr bwMode="auto">
            <a:xfrm>
              <a:off x="2270125" y="2857500"/>
              <a:ext cx="581025" cy="706438"/>
            </a:xfrm>
            <a:custGeom>
              <a:avLst/>
              <a:gdLst/>
              <a:ahLst/>
              <a:cxnLst>
                <a:cxn ang="0">
                  <a:pos x="91" y="0"/>
                </a:cxn>
                <a:cxn ang="0">
                  <a:pos x="83" y="58"/>
                </a:cxn>
                <a:cxn ang="0">
                  <a:pos x="77" y="62"/>
                </a:cxn>
                <a:cxn ang="0">
                  <a:pos x="73" y="64"/>
                </a:cxn>
                <a:cxn ang="0">
                  <a:pos x="68" y="60"/>
                </a:cxn>
                <a:cxn ang="0">
                  <a:pos x="60" y="58"/>
                </a:cxn>
                <a:cxn ang="0">
                  <a:pos x="48" y="58"/>
                </a:cxn>
                <a:cxn ang="0">
                  <a:pos x="37" y="64"/>
                </a:cxn>
                <a:cxn ang="0">
                  <a:pos x="37" y="76"/>
                </a:cxn>
                <a:cxn ang="0">
                  <a:pos x="35" y="82"/>
                </a:cxn>
                <a:cxn ang="0">
                  <a:pos x="35" y="93"/>
                </a:cxn>
                <a:cxn ang="0">
                  <a:pos x="36" y="97"/>
                </a:cxn>
                <a:cxn ang="0">
                  <a:pos x="36" y="110"/>
                </a:cxn>
                <a:cxn ang="0">
                  <a:pos x="37" y="112"/>
                </a:cxn>
                <a:cxn ang="0">
                  <a:pos x="37" y="124"/>
                </a:cxn>
                <a:cxn ang="0">
                  <a:pos x="34" y="135"/>
                </a:cxn>
                <a:cxn ang="0">
                  <a:pos x="35" y="142"/>
                </a:cxn>
                <a:cxn ang="0">
                  <a:pos x="35" y="142"/>
                </a:cxn>
                <a:cxn ang="0">
                  <a:pos x="36" y="146"/>
                </a:cxn>
                <a:cxn ang="0">
                  <a:pos x="38" y="166"/>
                </a:cxn>
                <a:cxn ang="0">
                  <a:pos x="42" y="178"/>
                </a:cxn>
                <a:cxn ang="0">
                  <a:pos x="49" y="185"/>
                </a:cxn>
                <a:cxn ang="0">
                  <a:pos x="56" y="194"/>
                </a:cxn>
                <a:cxn ang="0">
                  <a:pos x="45" y="205"/>
                </a:cxn>
                <a:cxn ang="0">
                  <a:pos x="35" y="212"/>
                </a:cxn>
                <a:cxn ang="0">
                  <a:pos x="31" y="220"/>
                </a:cxn>
                <a:cxn ang="0">
                  <a:pos x="24" y="236"/>
                </a:cxn>
                <a:cxn ang="0">
                  <a:pos x="21" y="245"/>
                </a:cxn>
                <a:cxn ang="0">
                  <a:pos x="14" y="247"/>
                </a:cxn>
                <a:cxn ang="0">
                  <a:pos x="14" y="257"/>
                </a:cxn>
                <a:cxn ang="0">
                  <a:pos x="12" y="265"/>
                </a:cxn>
                <a:cxn ang="0">
                  <a:pos x="20" y="292"/>
                </a:cxn>
                <a:cxn ang="0">
                  <a:pos x="14" y="297"/>
                </a:cxn>
                <a:cxn ang="0">
                  <a:pos x="4" y="300"/>
                </a:cxn>
                <a:cxn ang="0">
                  <a:pos x="0" y="307"/>
                </a:cxn>
                <a:cxn ang="0">
                  <a:pos x="0" y="307"/>
                </a:cxn>
                <a:cxn ang="0">
                  <a:pos x="2" y="317"/>
                </a:cxn>
                <a:cxn ang="0">
                  <a:pos x="216" y="444"/>
                </a:cxn>
                <a:cxn ang="0">
                  <a:pos x="338" y="457"/>
                </a:cxn>
                <a:cxn ang="0">
                  <a:pos x="338" y="457"/>
                </a:cxn>
                <a:cxn ang="0">
                  <a:pos x="376" y="44"/>
                </a:cxn>
                <a:cxn ang="0">
                  <a:pos x="376" y="44"/>
                </a:cxn>
                <a:cxn ang="0">
                  <a:pos x="91" y="0"/>
                </a:cxn>
              </a:cxnLst>
              <a:rect l="0" t="0" r="r" b="b"/>
              <a:pathLst>
                <a:path w="376" h="457">
                  <a:moveTo>
                    <a:pt x="91" y="0"/>
                  </a:moveTo>
                  <a:cubicBezTo>
                    <a:pt x="83" y="58"/>
                    <a:pt x="83" y="58"/>
                    <a:pt x="83" y="58"/>
                  </a:cubicBezTo>
                  <a:cubicBezTo>
                    <a:pt x="81" y="59"/>
                    <a:pt x="79" y="60"/>
                    <a:pt x="77" y="62"/>
                  </a:cubicBezTo>
                  <a:cubicBezTo>
                    <a:pt x="76" y="62"/>
                    <a:pt x="75" y="64"/>
                    <a:pt x="73" y="64"/>
                  </a:cubicBezTo>
                  <a:cubicBezTo>
                    <a:pt x="71" y="64"/>
                    <a:pt x="70" y="61"/>
                    <a:pt x="68" y="60"/>
                  </a:cubicBezTo>
                  <a:cubicBezTo>
                    <a:pt x="64" y="59"/>
                    <a:pt x="63" y="58"/>
                    <a:pt x="60" y="58"/>
                  </a:cubicBezTo>
                  <a:cubicBezTo>
                    <a:pt x="56" y="58"/>
                    <a:pt x="52" y="58"/>
                    <a:pt x="48" y="58"/>
                  </a:cubicBezTo>
                  <a:cubicBezTo>
                    <a:pt x="43" y="58"/>
                    <a:pt x="39" y="60"/>
                    <a:pt x="37" y="64"/>
                  </a:cubicBezTo>
                  <a:cubicBezTo>
                    <a:pt x="34" y="68"/>
                    <a:pt x="37" y="71"/>
                    <a:pt x="37" y="76"/>
                  </a:cubicBezTo>
                  <a:cubicBezTo>
                    <a:pt x="36" y="78"/>
                    <a:pt x="35" y="79"/>
                    <a:pt x="35" y="82"/>
                  </a:cubicBezTo>
                  <a:cubicBezTo>
                    <a:pt x="35" y="85"/>
                    <a:pt x="35" y="89"/>
                    <a:pt x="35" y="93"/>
                  </a:cubicBezTo>
                  <a:cubicBezTo>
                    <a:pt x="35" y="94"/>
                    <a:pt x="36" y="95"/>
                    <a:pt x="36" y="97"/>
                  </a:cubicBezTo>
                  <a:cubicBezTo>
                    <a:pt x="36" y="102"/>
                    <a:pt x="36" y="105"/>
                    <a:pt x="36" y="110"/>
                  </a:cubicBezTo>
                  <a:cubicBezTo>
                    <a:pt x="36" y="111"/>
                    <a:pt x="37" y="112"/>
                    <a:pt x="37" y="112"/>
                  </a:cubicBezTo>
                  <a:cubicBezTo>
                    <a:pt x="37" y="116"/>
                    <a:pt x="37" y="120"/>
                    <a:pt x="37" y="124"/>
                  </a:cubicBezTo>
                  <a:cubicBezTo>
                    <a:pt x="37" y="128"/>
                    <a:pt x="33" y="130"/>
                    <a:pt x="34" y="135"/>
                  </a:cubicBezTo>
                  <a:cubicBezTo>
                    <a:pt x="34" y="136"/>
                    <a:pt x="34" y="140"/>
                    <a:pt x="35" y="142"/>
                  </a:cubicBezTo>
                  <a:cubicBezTo>
                    <a:pt x="35" y="142"/>
                    <a:pt x="35" y="142"/>
                    <a:pt x="35" y="142"/>
                  </a:cubicBezTo>
                  <a:cubicBezTo>
                    <a:pt x="35" y="143"/>
                    <a:pt x="36" y="145"/>
                    <a:pt x="36" y="146"/>
                  </a:cubicBezTo>
                  <a:cubicBezTo>
                    <a:pt x="38" y="154"/>
                    <a:pt x="37" y="159"/>
                    <a:pt x="38" y="166"/>
                  </a:cubicBezTo>
                  <a:cubicBezTo>
                    <a:pt x="39" y="171"/>
                    <a:pt x="40" y="174"/>
                    <a:pt x="42" y="178"/>
                  </a:cubicBezTo>
                  <a:cubicBezTo>
                    <a:pt x="44" y="181"/>
                    <a:pt x="47" y="182"/>
                    <a:pt x="49" y="185"/>
                  </a:cubicBezTo>
                  <a:cubicBezTo>
                    <a:pt x="52" y="188"/>
                    <a:pt x="56" y="189"/>
                    <a:pt x="56" y="194"/>
                  </a:cubicBezTo>
                  <a:cubicBezTo>
                    <a:pt x="57" y="200"/>
                    <a:pt x="50" y="202"/>
                    <a:pt x="45" y="205"/>
                  </a:cubicBezTo>
                  <a:cubicBezTo>
                    <a:pt x="41" y="208"/>
                    <a:pt x="38" y="208"/>
                    <a:pt x="35" y="212"/>
                  </a:cubicBezTo>
                  <a:cubicBezTo>
                    <a:pt x="33" y="215"/>
                    <a:pt x="32" y="217"/>
                    <a:pt x="31" y="220"/>
                  </a:cubicBezTo>
                  <a:cubicBezTo>
                    <a:pt x="28" y="226"/>
                    <a:pt x="26" y="230"/>
                    <a:pt x="24" y="236"/>
                  </a:cubicBezTo>
                  <a:cubicBezTo>
                    <a:pt x="23" y="239"/>
                    <a:pt x="23" y="242"/>
                    <a:pt x="21" y="245"/>
                  </a:cubicBezTo>
                  <a:cubicBezTo>
                    <a:pt x="19" y="247"/>
                    <a:pt x="16" y="245"/>
                    <a:pt x="14" y="247"/>
                  </a:cubicBezTo>
                  <a:cubicBezTo>
                    <a:pt x="12" y="250"/>
                    <a:pt x="14" y="253"/>
                    <a:pt x="14" y="257"/>
                  </a:cubicBezTo>
                  <a:cubicBezTo>
                    <a:pt x="14" y="260"/>
                    <a:pt x="12" y="262"/>
                    <a:pt x="12" y="265"/>
                  </a:cubicBezTo>
                  <a:cubicBezTo>
                    <a:pt x="12" y="276"/>
                    <a:pt x="20" y="281"/>
                    <a:pt x="20" y="292"/>
                  </a:cubicBezTo>
                  <a:cubicBezTo>
                    <a:pt x="20" y="295"/>
                    <a:pt x="16" y="296"/>
                    <a:pt x="14" y="297"/>
                  </a:cubicBezTo>
                  <a:cubicBezTo>
                    <a:pt x="10" y="298"/>
                    <a:pt x="7" y="298"/>
                    <a:pt x="4" y="300"/>
                  </a:cubicBezTo>
                  <a:cubicBezTo>
                    <a:pt x="2" y="302"/>
                    <a:pt x="1" y="305"/>
                    <a:pt x="0" y="307"/>
                  </a:cubicBezTo>
                  <a:cubicBezTo>
                    <a:pt x="0" y="307"/>
                    <a:pt x="0" y="307"/>
                    <a:pt x="0" y="307"/>
                  </a:cubicBezTo>
                  <a:cubicBezTo>
                    <a:pt x="1" y="311"/>
                    <a:pt x="1" y="313"/>
                    <a:pt x="2" y="317"/>
                  </a:cubicBezTo>
                  <a:cubicBezTo>
                    <a:pt x="216" y="444"/>
                    <a:pt x="216" y="444"/>
                    <a:pt x="216" y="444"/>
                  </a:cubicBezTo>
                  <a:cubicBezTo>
                    <a:pt x="338" y="457"/>
                    <a:pt x="338" y="457"/>
                    <a:pt x="338" y="457"/>
                  </a:cubicBezTo>
                  <a:cubicBezTo>
                    <a:pt x="338" y="457"/>
                    <a:pt x="338" y="457"/>
                    <a:pt x="338" y="457"/>
                  </a:cubicBezTo>
                  <a:cubicBezTo>
                    <a:pt x="376" y="44"/>
                    <a:pt x="376" y="44"/>
                    <a:pt x="376" y="44"/>
                  </a:cubicBezTo>
                  <a:cubicBezTo>
                    <a:pt x="376" y="44"/>
                    <a:pt x="376" y="44"/>
                    <a:pt x="376" y="44"/>
                  </a:cubicBezTo>
                  <a:cubicBezTo>
                    <a:pt x="284" y="32"/>
                    <a:pt x="190" y="17"/>
                    <a:pt x="91" y="0"/>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3" name="Freeform 49">
              <a:extLst>
                <a:ext uri="{FF2B5EF4-FFF2-40B4-BE49-F238E27FC236}">
                  <a16:creationId xmlns:a16="http://schemas.microsoft.com/office/drawing/2014/main" id="{F6733136-0540-E542-D51B-AC1013CF9BEE}"/>
                </a:ext>
              </a:extLst>
            </p:cNvPr>
            <p:cNvSpPr>
              <a:spLocks/>
            </p:cNvSpPr>
            <p:nvPr/>
          </p:nvSpPr>
          <p:spPr bwMode="auto">
            <a:xfrm>
              <a:off x="1935163" y="2187575"/>
              <a:ext cx="560388" cy="890588"/>
            </a:xfrm>
            <a:custGeom>
              <a:avLst/>
              <a:gdLst/>
              <a:ahLst/>
              <a:cxnLst>
                <a:cxn ang="0">
                  <a:pos x="308" y="434"/>
                </a:cxn>
                <a:cxn ang="0">
                  <a:pos x="300" y="492"/>
                </a:cxn>
                <a:cxn ang="0">
                  <a:pos x="294" y="496"/>
                </a:cxn>
                <a:cxn ang="0">
                  <a:pos x="290" y="498"/>
                </a:cxn>
                <a:cxn ang="0">
                  <a:pos x="285" y="494"/>
                </a:cxn>
                <a:cxn ang="0">
                  <a:pos x="277" y="492"/>
                </a:cxn>
                <a:cxn ang="0">
                  <a:pos x="265" y="492"/>
                </a:cxn>
                <a:cxn ang="0">
                  <a:pos x="254" y="498"/>
                </a:cxn>
                <a:cxn ang="0">
                  <a:pos x="254" y="510"/>
                </a:cxn>
                <a:cxn ang="0">
                  <a:pos x="252" y="516"/>
                </a:cxn>
                <a:cxn ang="0">
                  <a:pos x="252" y="527"/>
                </a:cxn>
                <a:cxn ang="0">
                  <a:pos x="253" y="531"/>
                </a:cxn>
                <a:cxn ang="0">
                  <a:pos x="253" y="544"/>
                </a:cxn>
                <a:cxn ang="0">
                  <a:pos x="254" y="546"/>
                </a:cxn>
                <a:cxn ang="0">
                  <a:pos x="254" y="558"/>
                </a:cxn>
                <a:cxn ang="0">
                  <a:pos x="251" y="569"/>
                </a:cxn>
                <a:cxn ang="0">
                  <a:pos x="252" y="576"/>
                </a:cxn>
                <a:cxn ang="0">
                  <a:pos x="252" y="576"/>
                </a:cxn>
                <a:cxn ang="0">
                  <a:pos x="0" y="210"/>
                </a:cxn>
                <a:cxn ang="0">
                  <a:pos x="48" y="0"/>
                </a:cxn>
                <a:cxn ang="0">
                  <a:pos x="48" y="0"/>
                </a:cxn>
                <a:cxn ang="0">
                  <a:pos x="205" y="42"/>
                </a:cxn>
                <a:cxn ang="0">
                  <a:pos x="205" y="42"/>
                </a:cxn>
                <a:cxn ang="0">
                  <a:pos x="363" y="76"/>
                </a:cxn>
                <a:cxn ang="0">
                  <a:pos x="363" y="76"/>
                </a:cxn>
                <a:cxn ang="0">
                  <a:pos x="308" y="434"/>
                </a:cxn>
              </a:cxnLst>
              <a:rect l="0" t="0" r="r" b="b"/>
              <a:pathLst>
                <a:path w="363" h="576">
                  <a:moveTo>
                    <a:pt x="308" y="434"/>
                  </a:moveTo>
                  <a:cubicBezTo>
                    <a:pt x="300" y="492"/>
                    <a:pt x="300" y="492"/>
                    <a:pt x="300" y="492"/>
                  </a:cubicBezTo>
                  <a:cubicBezTo>
                    <a:pt x="298" y="493"/>
                    <a:pt x="296" y="494"/>
                    <a:pt x="294" y="496"/>
                  </a:cubicBezTo>
                  <a:cubicBezTo>
                    <a:pt x="293" y="496"/>
                    <a:pt x="292" y="498"/>
                    <a:pt x="290" y="498"/>
                  </a:cubicBezTo>
                  <a:cubicBezTo>
                    <a:pt x="288" y="498"/>
                    <a:pt x="287" y="495"/>
                    <a:pt x="285" y="494"/>
                  </a:cubicBezTo>
                  <a:cubicBezTo>
                    <a:pt x="281" y="493"/>
                    <a:pt x="280" y="492"/>
                    <a:pt x="277" y="492"/>
                  </a:cubicBezTo>
                  <a:cubicBezTo>
                    <a:pt x="273" y="492"/>
                    <a:pt x="269" y="492"/>
                    <a:pt x="265" y="492"/>
                  </a:cubicBezTo>
                  <a:cubicBezTo>
                    <a:pt x="260" y="492"/>
                    <a:pt x="256" y="494"/>
                    <a:pt x="254" y="498"/>
                  </a:cubicBezTo>
                  <a:cubicBezTo>
                    <a:pt x="251" y="502"/>
                    <a:pt x="254" y="505"/>
                    <a:pt x="254" y="510"/>
                  </a:cubicBezTo>
                  <a:cubicBezTo>
                    <a:pt x="253" y="512"/>
                    <a:pt x="252" y="513"/>
                    <a:pt x="252" y="516"/>
                  </a:cubicBezTo>
                  <a:cubicBezTo>
                    <a:pt x="252" y="519"/>
                    <a:pt x="252" y="523"/>
                    <a:pt x="252" y="527"/>
                  </a:cubicBezTo>
                  <a:cubicBezTo>
                    <a:pt x="252" y="528"/>
                    <a:pt x="253" y="529"/>
                    <a:pt x="253" y="531"/>
                  </a:cubicBezTo>
                  <a:cubicBezTo>
                    <a:pt x="253" y="536"/>
                    <a:pt x="253" y="539"/>
                    <a:pt x="253" y="544"/>
                  </a:cubicBezTo>
                  <a:cubicBezTo>
                    <a:pt x="253" y="545"/>
                    <a:pt x="254" y="546"/>
                    <a:pt x="254" y="546"/>
                  </a:cubicBezTo>
                  <a:cubicBezTo>
                    <a:pt x="254" y="550"/>
                    <a:pt x="254" y="554"/>
                    <a:pt x="254" y="558"/>
                  </a:cubicBezTo>
                  <a:cubicBezTo>
                    <a:pt x="254" y="562"/>
                    <a:pt x="250" y="564"/>
                    <a:pt x="251" y="569"/>
                  </a:cubicBezTo>
                  <a:cubicBezTo>
                    <a:pt x="251" y="570"/>
                    <a:pt x="251" y="574"/>
                    <a:pt x="252" y="576"/>
                  </a:cubicBezTo>
                  <a:cubicBezTo>
                    <a:pt x="252" y="576"/>
                    <a:pt x="252" y="576"/>
                    <a:pt x="252" y="576"/>
                  </a:cubicBezTo>
                  <a:cubicBezTo>
                    <a:pt x="0" y="210"/>
                    <a:pt x="0" y="210"/>
                    <a:pt x="0" y="210"/>
                  </a:cubicBezTo>
                  <a:cubicBezTo>
                    <a:pt x="48" y="0"/>
                    <a:pt x="48" y="0"/>
                    <a:pt x="48" y="0"/>
                  </a:cubicBezTo>
                  <a:cubicBezTo>
                    <a:pt x="48" y="0"/>
                    <a:pt x="48" y="0"/>
                    <a:pt x="48" y="0"/>
                  </a:cubicBezTo>
                  <a:cubicBezTo>
                    <a:pt x="99" y="15"/>
                    <a:pt x="151" y="29"/>
                    <a:pt x="205" y="42"/>
                  </a:cubicBezTo>
                  <a:cubicBezTo>
                    <a:pt x="205" y="42"/>
                    <a:pt x="205" y="42"/>
                    <a:pt x="205" y="42"/>
                  </a:cubicBezTo>
                  <a:cubicBezTo>
                    <a:pt x="363" y="76"/>
                    <a:pt x="363" y="76"/>
                    <a:pt x="363" y="76"/>
                  </a:cubicBezTo>
                  <a:cubicBezTo>
                    <a:pt x="363" y="76"/>
                    <a:pt x="363" y="76"/>
                    <a:pt x="363" y="76"/>
                  </a:cubicBezTo>
                  <a:cubicBezTo>
                    <a:pt x="308" y="434"/>
                    <a:pt x="308" y="434"/>
                    <a:pt x="308" y="434"/>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4" name="Freeform 50">
              <a:extLst>
                <a:ext uri="{FF2B5EF4-FFF2-40B4-BE49-F238E27FC236}">
                  <a16:creationId xmlns:a16="http://schemas.microsoft.com/office/drawing/2014/main" id="{F48BB4FA-8B0A-2A1F-83EB-AEBFCE681C71}"/>
                </a:ext>
              </a:extLst>
            </p:cNvPr>
            <p:cNvSpPr>
              <a:spLocks/>
            </p:cNvSpPr>
            <p:nvPr/>
          </p:nvSpPr>
          <p:spPr bwMode="auto">
            <a:xfrm>
              <a:off x="1830388" y="1362075"/>
              <a:ext cx="584200" cy="457200"/>
            </a:xfrm>
            <a:custGeom>
              <a:avLst/>
              <a:gdLst/>
              <a:ahLst/>
              <a:cxnLst>
                <a:cxn ang="0">
                  <a:pos x="234" y="268"/>
                </a:cxn>
                <a:cxn ang="0">
                  <a:pos x="186" y="264"/>
                </a:cxn>
                <a:cxn ang="0">
                  <a:pos x="139" y="251"/>
                </a:cxn>
                <a:cxn ang="0">
                  <a:pos x="123" y="256"/>
                </a:cxn>
                <a:cxn ang="0">
                  <a:pos x="99" y="244"/>
                </a:cxn>
                <a:cxn ang="0">
                  <a:pos x="60" y="240"/>
                </a:cxn>
                <a:cxn ang="0">
                  <a:pos x="48" y="232"/>
                </a:cxn>
                <a:cxn ang="0">
                  <a:pos x="43" y="201"/>
                </a:cxn>
                <a:cxn ang="0">
                  <a:pos x="26" y="186"/>
                </a:cxn>
                <a:cxn ang="0">
                  <a:pos x="19" y="189"/>
                </a:cxn>
                <a:cxn ang="0">
                  <a:pos x="10" y="178"/>
                </a:cxn>
                <a:cxn ang="0">
                  <a:pos x="0" y="170"/>
                </a:cxn>
                <a:cxn ang="0">
                  <a:pos x="2" y="161"/>
                </a:cxn>
                <a:cxn ang="0">
                  <a:pos x="14" y="152"/>
                </a:cxn>
                <a:cxn ang="0">
                  <a:pos x="6" y="136"/>
                </a:cxn>
                <a:cxn ang="0">
                  <a:pos x="16" y="123"/>
                </a:cxn>
                <a:cxn ang="0">
                  <a:pos x="6" y="119"/>
                </a:cxn>
                <a:cxn ang="0">
                  <a:pos x="8" y="99"/>
                </a:cxn>
                <a:cxn ang="0">
                  <a:pos x="7" y="67"/>
                </a:cxn>
                <a:cxn ang="0">
                  <a:pos x="8" y="30"/>
                </a:cxn>
                <a:cxn ang="0">
                  <a:pos x="19" y="27"/>
                </a:cxn>
                <a:cxn ang="0">
                  <a:pos x="37" y="41"/>
                </a:cxn>
                <a:cxn ang="0">
                  <a:pos x="55" y="49"/>
                </a:cxn>
                <a:cxn ang="0">
                  <a:pos x="86" y="69"/>
                </a:cxn>
                <a:cxn ang="0">
                  <a:pos x="97" y="74"/>
                </a:cxn>
                <a:cxn ang="0">
                  <a:pos x="81" y="91"/>
                </a:cxn>
                <a:cxn ang="0">
                  <a:pos x="90" y="110"/>
                </a:cxn>
                <a:cxn ang="0">
                  <a:pos x="80" y="118"/>
                </a:cxn>
                <a:cxn ang="0">
                  <a:pos x="64" y="127"/>
                </a:cxn>
                <a:cxn ang="0">
                  <a:pos x="87" y="132"/>
                </a:cxn>
                <a:cxn ang="0">
                  <a:pos x="102" y="122"/>
                </a:cxn>
                <a:cxn ang="0">
                  <a:pos x="105" y="109"/>
                </a:cxn>
                <a:cxn ang="0">
                  <a:pos x="109" y="91"/>
                </a:cxn>
                <a:cxn ang="0">
                  <a:pos x="118" y="85"/>
                </a:cxn>
                <a:cxn ang="0">
                  <a:pos x="117" y="67"/>
                </a:cxn>
                <a:cxn ang="0">
                  <a:pos x="116" y="63"/>
                </a:cxn>
                <a:cxn ang="0">
                  <a:pos x="112" y="42"/>
                </a:cxn>
                <a:cxn ang="0">
                  <a:pos x="120" y="32"/>
                </a:cxn>
                <a:cxn ang="0">
                  <a:pos x="105" y="4"/>
                </a:cxn>
                <a:cxn ang="0">
                  <a:pos x="100" y="0"/>
                </a:cxn>
                <a:cxn ang="0">
                  <a:pos x="378" y="79"/>
                </a:cxn>
              </a:cxnLst>
              <a:rect l="0" t="0" r="r" b="b"/>
              <a:pathLst>
                <a:path w="378" h="296">
                  <a:moveTo>
                    <a:pt x="331" y="296"/>
                  </a:moveTo>
                  <a:cubicBezTo>
                    <a:pt x="234" y="268"/>
                    <a:pt x="234" y="268"/>
                    <a:pt x="234" y="268"/>
                  </a:cubicBezTo>
                  <a:cubicBezTo>
                    <a:pt x="232" y="268"/>
                    <a:pt x="231" y="269"/>
                    <a:pt x="230" y="270"/>
                  </a:cubicBezTo>
                  <a:cubicBezTo>
                    <a:pt x="214" y="277"/>
                    <a:pt x="203" y="267"/>
                    <a:pt x="186" y="264"/>
                  </a:cubicBezTo>
                  <a:cubicBezTo>
                    <a:pt x="177" y="263"/>
                    <a:pt x="172" y="264"/>
                    <a:pt x="163" y="262"/>
                  </a:cubicBezTo>
                  <a:cubicBezTo>
                    <a:pt x="153" y="261"/>
                    <a:pt x="149" y="251"/>
                    <a:pt x="139" y="251"/>
                  </a:cubicBezTo>
                  <a:cubicBezTo>
                    <a:pt x="135" y="251"/>
                    <a:pt x="132" y="251"/>
                    <a:pt x="129" y="253"/>
                  </a:cubicBezTo>
                  <a:cubicBezTo>
                    <a:pt x="127" y="254"/>
                    <a:pt x="126" y="256"/>
                    <a:pt x="123" y="256"/>
                  </a:cubicBezTo>
                  <a:cubicBezTo>
                    <a:pt x="117" y="256"/>
                    <a:pt x="116" y="250"/>
                    <a:pt x="111" y="248"/>
                  </a:cubicBezTo>
                  <a:cubicBezTo>
                    <a:pt x="106" y="246"/>
                    <a:pt x="104" y="244"/>
                    <a:pt x="99" y="244"/>
                  </a:cubicBezTo>
                  <a:cubicBezTo>
                    <a:pt x="91" y="244"/>
                    <a:pt x="84" y="244"/>
                    <a:pt x="76" y="244"/>
                  </a:cubicBezTo>
                  <a:cubicBezTo>
                    <a:pt x="70" y="244"/>
                    <a:pt x="66" y="242"/>
                    <a:pt x="60" y="240"/>
                  </a:cubicBezTo>
                  <a:cubicBezTo>
                    <a:pt x="56" y="238"/>
                    <a:pt x="52" y="240"/>
                    <a:pt x="49" y="236"/>
                  </a:cubicBezTo>
                  <a:cubicBezTo>
                    <a:pt x="48" y="235"/>
                    <a:pt x="48" y="233"/>
                    <a:pt x="48" y="232"/>
                  </a:cubicBezTo>
                  <a:cubicBezTo>
                    <a:pt x="46" y="228"/>
                    <a:pt x="46" y="225"/>
                    <a:pt x="46" y="221"/>
                  </a:cubicBezTo>
                  <a:cubicBezTo>
                    <a:pt x="46" y="213"/>
                    <a:pt x="47" y="208"/>
                    <a:pt x="43" y="201"/>
                  </a:cubicBezTo>
                  <a:cubicBezTo>
                    <a:pt x="41" y="197"/>
                    <a:pt x="36" y="196"/>
                    <a:pt x="32" y="194"/>
                  </a:cubicBezTo>
                  <a:cubicBezTo>
                    <a:pt x="29" y="192"/>
                    <a:pt x="29" y="187"/>
                    <a:pt x="26" y="186"/>
                  </a:cubicBezTo>
                  <a:cubicBezTo>
                    <a:pt x="23" y="185"/>
                    <a:pt x="22" y="189"/>
                    <a:pt x="19" y="189"/>
                  </a:cubicBezTo>
                  <a:cubicBezTo>
                    <a:pt x="19" y="189"/>
                    <a:pt x="19" y="189"/>
                    <a:pt x="19" y="189"/>
                  </a:cubicBezTo>
                  <a:cubicBezTo>
                    <a:pt x="18" y="187"/>
                    <a:pt x="18" y="187"/>
                    <a:pt x="18" y="187"/>
                  </a:cubicBezTo>
                  <a:cubicBezTo>
                    <a:pt x="15" y="183"/>
                    <a:pt x="14" y="180"/>
                    <a:pt x="10" y="178"/>
                  </a:cubicBezTo>
                  <a:cubicBezTo>
                    <a:pt x="8" y="176"/>
                    <a:pt x="6" y="176"/>
                    <a:pt x="4" y="175"/>
                  </a:cubicBezTo>
                  <a:cubicBezTo>
                    <a:pt x="2" y="174"/>
                    <a:pt x="0" y="173"/>
                    <a:pt x="0" y="170"/>
                  </a:cubicBezTo>
                  <a:cubicBezTo>
                    <a:pt x="0" y="169"/>
                    <a:pt x="2" y="168"/>
                    <a:pt x="2" y="166"/>
                  </a:cubicBezTo>
                  <a:cubicBezTo>
                    <a:pt x="2" y="164"/>
                    <a:pt x="2" y="163"/>
                    <a:pt x="2" y="161"/>
                  </a:cubicBezTo>
                  <a:cubicBezTo>
                    <a:pt x="6" y="161"/>
                    <a:pt x="10" y="158"/>
                    <a:pt x="12" y="155"/>
                  </a:cubicBezTo>
                  <a:cubicBezTo>
                    <a:pt x="13" y="154"/>
                    <a:pt x="14" y="153"/>
                    <a:pt x="14" y="152"/>
                  </a:cubicBezTo>
                  <a:cubicBezTo>
                    <a:pt x="14" y="149"/>
                    <a:pt x="11" y="148"/>
                    <a:pt x="10" y="146"/>
                  </a:cubicBezTo>
                  <a:cubicBezTo>
                    <a:pt x="7" y="143"/>
                    <a:pt x="6" y="140"/>
                    <a:pt x="6" y="136"/>
                  </a:cubicBezTo>
                  <a:cubicBezTo>
                    <a:pt x="7" y="133"/>
                    <a:pt x="11" y="129"/>
                    <a:pt x="14" y="126"/>
                  </a:cubicBezTo>
                  <a:cubicBezTo>
                    <a:pt x="14" y="125"/>
                    <a:pt x="16" y="125"/>
                    <a:pt x="16" y="123"/>
                  </a:cubicBezTo>
                  <a:cubicBezTo>
                    <a:pt x="16" y="121"/>
                    <a:pt x="14" y="121"/>
                    <a:pt x="12" y="121"/>
                  </a:cubicBezTo>
                  <a:cubicBezTo>
                    <a:pt x="10" y="120"/>
                    <a:pt x="8" y="120"/>
                    <a:pt x="6" y="119"/>
                  </a:cubicBezTo>
                  <a:cubicBezTo>
                    <a:pt x="8" y="114"/>
                    <a:pt x="9" y="111"/>
                    <a:pt x="9" y="106"/>
                  </a:cubicBezTo>
                  <a:cubicBezTo>
                    <a:pt x="9" y="103"/>
                    <a:pt x="8" y="102"/>
                    <a:pt x="8" y="99"/>
                  </a:cubicBezTo>
                  <a:cubicBezTo>
                    <a:pt x="6" y="93"/>
                    <a:pt x="5" y="89"/>
                    <a:pt x="5" y="83"/>
                  </a:cubicBezTo>
                  <a:cubicBezTo>
                    <a:pt x="5" y="77"/>
                    <a:pt x="7" y="73"/>
                    <a:pt x="7" y="67"/>
                  </a:cubicBezTo>
                  <a:cubicBezTo>
                    <a:pt x="7" y="56"/>
                    <a:pt x="3" y="50"/>
                    <a:pt x="3" y="39"/>
                  </a:cubicBezTo>
                  <a:cubicBezTo>
                    <a:pt x="3" y="35"/>
                    <a:pt x="6" y="33"/>
                    <a:pt x="8" y="30"/>
                  </a:cubicBezTo>
                  <a:cubicBezTo>
                    <a:pt x="10" y="27"/>
                    <a:pt x="11" y="25"/>
                    <a:pt x="14" y="22"/>
                  </a:cubicBezTo>
                  <a:cubicBezTo>
                    <a:pt x="16" y="24"/>
                    <a:pt x="17" y="25"/>
                    <a:pt x="19" y="27"/>
                  </a:cubicBezTo>
                  <a:cubicBezTo>
                    <a:pt x="21" y="30"/>
                    <a:pt x="22" y="33"/>
                    <a:pt x="26" y="34"/>
                  </a:cubicBezTo>
                  <a:cubicBezTo>
                    <a:pt x="30" y="37"/>
                    <a:pt x="33" y="38"/>
                    <a:pt x="37" y="41"/>
                  </a:cubicBezTo>
                  <a:cubicBezTo>
                    <a:pt x="41" y="44"/>
                    <a:pt x="43" y="46"/>
                    <a:pt x="47" y="48"/>
                  </a:cubicBezTo>
                  <a:cubicBezTo>
                    <a:pt x="50" y="48"/>
                    <a:pt x="52" y="48"/>
                    <a:pt x="55" y="49"/>
                  </a:cubicBezTo>
                  <a:cubicBezTo>
                    <a:pt x="64" y="53"/>
                    <a:pt x="67" y="58"/>
                    <a:pt x="76" y="60"/>
                  </a:cubicBezTo>
                  <a:cubicBezTo>
                    <a:pt x="81" y="61"/>
                    <a:pt x="83" y="65"/>
                    <a:pt x="86" y="69"/>
                  </a:cubicBezTo>
                  <a:cubicBezTo>
                    <a:pt x="86" y="70"/>
                    <a:pt x="87" y="70"/>
                    <a:pt x="87" y="70"/>
                  </a:cubicBezTo>
                  <a:cubicBezTo>
                    <a:pt x="90" y="73"/>
                    <a:pt x="93" y="74"/>
                    <a:pt x="97" y="74"/>
                  </a:cubicBezTo>
                  <a:cubicBezTo>
                    <a:pt x="95" y="79"/>
                    <a:pt x="92" y="81"/>
                    <a:pt x="87" y="84"/>
                  </a:cubicBezTo>
                  <a:cubicBezTo>
                    <a:pt x="84" y="86"/>
                    <a:pt x="83" y="88"/>
                    <a:pt x="81" y="91"/>
                  </a:cubicBezTo>
                  <a:cubicBezTo>
                    <a:pt x="86" y="94"/>
                    <a:pt x="89" y="96"/>
                    <a:pt x="94" y="98"/>
                  </a:cubicBezTo>
                  <a:cubicBezTo>
                    <a:pt x="94" y="103"/>
                    <a:pt x="92" y="106"/>
                    <a:pt x="90" y="110"/>
                  </a:cubicBezTo>
                  <a:cubicBezTo>
                    <a:pt x="89" y="113"/>
                    <a:pt x="89" y="116"/>
                    <a:pt x="86" y="117"/>
                  </a:cubicBezTo>
                  <a:cubicBezTo>
                    <a:pt x="84" y="118"/>
                    <a:pt x="83" y="118"/>
                    <a:pt x="80" y="118"/>
                  </a:cubicBezTo>
                  <a:cubicBezTo>
                    <a:pt x="74" y="118"/>
                    <a:pt x="71" y="115"/>
                    <a:pt x="64" y="114"/>
                  </a:cubicBezTo>
                  <a:cubicBezTo>
                    <a:pt x="64" y="127"/>
                    <a:pt x="64" y="127"/>
                    <a:pt x="64" y="127"/>
                  </a:cubicBezTo>
                  <a:cubicBezTo>
                    <a:pt x="68" y="131"/>
                    <a:pt x="71" y="135"/>
                    <a:pt x="76" y="135"/>
                  </a:cubicBezTo>
                  <a:cubicBezTo>
                    <a:pt x="80" y="135"/>
                    <a:pt x="83" y="133"/>
                    <a:pt x="87" y="132"/>
                  </a:cubicBezTo>
                  <a:cubicBezTo>
                    <a:pt x="90" y="131"/>
                    <a:pt x="91" y="128"/>
                    <a:pt x="94" y="126"/>
                  </a:cubicBezTo>
                  <a:cubicBezTo>
                    <a:pt x="97" y="124"/>
                    <a:pt x="100" y="124"/>
                    <a:pt x="102" y="122"/>
                  </a:cubicBezTo>
                  <a:cubicBezTo>
                    <a:pt x="104" y="120"/>
                    <a:pt x="103" y="118"/>
                    <a:pt x="104" y="116"/>
                  </a:cubicBezTo>
                  <a:cubicBezTo>
                    <a:pt x="105" y="113"/>
                    <a:pt x="105" y="112"/>
                    <a:pt x="105" y="109"/>
                  </a:cubicBezTo>
                  <a:cubicBezTo>
                    <a:pt x="105" y="107"/>
                    <a:pt x="104" y="106"/>
                    <a:pt x="104" y="104"/>
                  </a:cubicBezTo>
                  <a:cubicBezTo>
                    <a:pt x="104" y="99"/>
                    <a:pt x="105" y="94"/>
                    <a:pt x="109" y="91"/>
                  </a:cubicBezTo>
                  <a:cubicBezTo>
                    <a:pt x="111" y="89"/>
                    <a:pt x="113" y="90"/>
                    <a:pt x="115" y="89"/>
                  </a:cubicBezTo>
                  <a:cubicBezTo>
                    <a:pt x="117" y="88"/>
                    <a:pt x="117" y="86"/>
                    <a:pt x="118" y="85"/>
                  </a:cubicBezTo>
                  <a:cubicBezTo>
                    <a:pt x="120" y="82"/>
                    <a:pt x="121" y="81"/>
                    <a:pt x="121" y="78"/>
                  </a:cubicBezTo>
                  <a:cubicBezTo>
                    <a:pt x="121" y="74"/>
                    <a:pt x="118" y="72"/>
                    <a:pt x="117" y="67"/>
                  </a:cubicBezTo>
                  <a:cubicBezTo>
                    <a:pt x="116" y="66"/>
                    <a:pt x="117" y="66"/>
                    <a:pt x="117" y="64"/>
                  </a:cubicBezTo>
                  <a:cubicBezTo>
                    <a:pt x="117" y="64"/>
                    <a:pt x="116" y="64"/>
                    <a:pt x="116" y="63"/>
                  </a:cubicBezTo>
                  <a:cubicBezTo>
                    <a:pt x="116" y="62"/>
                    <a:pt x="117" y="61"/>
                    <a:pt x="117" y="59"/>
                  </a:cubicBezTo>
                  <a:cubicBezTo>
                    <a:pt x="117" y="52"/>
                    <a:pt x="112" y="49"/>
                    <a:pt x="112" y="42"/>
                  </a:cubicBezTo>
                  <a:cubicBezTo>
                    <a:pt x="112" y="40"/>
                    <a:pt x="115" y="40"/>
                    <a:pt x="117" y="38"/>
                  </a:cubicBezTo>
                  <a:cubicBezTo>
                    <a:pt x="119" y="37"/>
                    <a:pt x="120" y="35"/>
                    <a:pt x="120" y="32"/>
                  </a:cubicBezTo>
                  <a:cubicBezTo>
                    <a:pt x="120" y="24"/>
                    <a:pt x="113" y="21"/>
                    <a:pt x="109" y="14"/>
                  </a:cubicBezTo>
                  <a:cubicBezTo>
                    <a:pt x="107" y="11"/>
                    <a:pt x="107" y="8"/>
                    <a:pt x="105" y="4"/>
                  </a:cubicBezTo>
                  <a:cubicBezTo>
                    <a:pt x="103" y="2"/>
                    <a:pt x="101" y="1"/>
                    <a:pt x="100" y="0"/>
                  </a:cubicBezTo>
                  <a:cubicBezTo>
                    <a:pt x="100" y="0"/>
                    <a:pt x="100" y="0"/>
                    <a:pt x="100" y="0"/>
                  </a:cubicBezTo>
                  <a:cubicBezTo>
                    <a:pt x="192" y="30"/>
                    <a:pt x="285" y="57"/>
                    <a:pt x="378" y="79"/>
                  </a:cubicBezTo>
                  <a:cubicBezTo>
                    <a:pt x="378" y="79"/>
                    <a:pt x="378" y="79"/>
                    <a:pt x="378" y="79"/>
                  </a:cubicBezTo>
                  <a:cubicBezTo>
                    <a:pt x="331" y="296"/>
                    <a:pt x="331" y="296"/>
                    <a:pt x="331" y="296"/>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5" name="Freeform 51">
              <a:extLst>
                <a:ext uri="{FF2B5EF4-FFF2-40B4-BE49-F238E27FC236}">
                  <a16:creationId xmlns:a16="http://schemas.microsoft.com/office/drawing/2014/main" id="{85484F57-130F-D9B8-97E0-C06B2176F968}"/>
                </a:ext>
              </a:extLst>
            </p:cNvPr>
            <p:cNvSpPr>
              <a:spLocks/>
            </p:cNvSpPr>
            <p:nvPr/>
          </p:nvSpPr>
          <p:spPr bwMode="auto">
            <a:xfrm>
              <a:off x="2252663" y="1482725"/>
              <a:ext cx="522288" cy="863600"/>
            </a:xfrm>
            <a:custGeom>
              <a:avLst/>
              <a:gdLst/>
              <a:ahLst/>
              <a:cxnLst>
                <a:cxn ang="0">
                  <a:pos x="153" y="11"/>
                </a:cxn>
                <a:cxn ang="0">
                  <a:pos x="137" y="82"/>
                </a:cxn>
                <a:cxn ang="0">
                  <a:pos x="146" y="111"/>
                </a:cxn>
                <a:cxn ang="0">
                  <a:pos x="150" y="131"/>
                </a:cxn>
                <a:cxn ang="0">
                  <a:pos x="162" y="149"/>
                </a:cxn>
                <a:cxn ang="0">
                  <a:pos x="183" y="180"/>
                </a:cxn>
                <a:cxn ang="0">
                  <a:pos x="195" y="190"/>
                </a:cxn>
                <a:cxn ang="0">
                  <a:pos x="187" y="215"/>
                </a:cxn>
                <a:cxn ang="0">
                  <a:pos x="185" y="233"/>
                </a:cxn>
                <a:cxn ang="0">
                  <a:pos x="188" y="249"/>
                </a:cxn>
                <a:cxn ang="0">
                  <a:pos x="177" y="255"/>
                </a:cxn>
                <a:cxn ang="0">
                  <a:pos x="181" y="271"/>
                </a:cxn>
                <a:cxn ang="0">
                  <a:pos x="187" y="276"/>
                </a:cxn>
                <a:cxn ang="0">
                  <a:pos x="212" y="279"/>
                </a:cxn>
                <a:cxn ang="0">
                  <a:pos x="221" y="317"/>
                </a:cxn>
                <a:cxn ang="0">
                  <a:pos x="221" y="331"/>
                </a:cxn>
                <a:cxn ang="0">
                  <a:pos x="229" y="345"/>
                </a:cxn>
                <a:cxn ang="0">
                  <a:pos x="237" y="360"/>
                </a:cxn>
                <a:cxn ang="0">
                  <a:pos x="245" y="371"/>
                </a:cxn>
                <a:cxn ang="0">
                  <a:pos x="265" y="373"/>
                </a:cxn>
                <a:cxn ang="0">
                  <a:pos x="274" y="368"/>
                </a:cxn>
                <a:cxn ang="0">
                  <a:pos x="286" y="373"/>
                </a:cxn>
                <a:cxn ang="0">
                  <a:pos x="307" y="374"/>
                </a:cxn>
                <a:cxn ang="0">
                  <a:pos x="315" y="367"/>
                </a:cxn>
                <a:cxn ang="0">
                  <a:pos x="324" y="364"/>
                </a:cxn>
                <a:cxn ang="0">
                  <a:pos x="339" y="376"/>
                </a:cxn>
                <a:cxn ang="0">
                  <a:pos x="316" y="559"/>
                </a:cxn>
                <a:cxn ang="0">
                  <a:pos x="158" y="532"/>
                </a:cxn>
                <a:cxn ang="0">
                  <a:pos x="0" y="498"/>
                </a:cxn>
                <a:cxn ang="0">
                  <a:pos x="24" y="378"/>
                </a:cxn>
                <a:cxn ang="0">
                  <a:pos x="32" y="352"/>
                </a:cxn>
                <a:cxn ang="0">
                  <a:pos x="32" y="341"/>
                </a:cxn>
                <a:cxn ang="0">
                  <a:pos x="31" y="313"/>
                </a:cxn>
                <a:cxn ang="0">
                  <a:pos x="45" y="300"/>
                </a:cxn>
                <a:cxn ang="0">
                  <a:pos x="55" y="284"/>
                </a:cxn>
                <a:cxn ang="0">
                  <a:pos x="61" y="266"/>
                </a:cxn>
                <a:cxn ang="0">
                  <a:pos x="73" y="238"/>
                </a:cxn>
                <a:cxn ang="0">
                  <a:pos x="66" y="218"/>
                </a:cxn>
                <a:cxn ang="0">
                  <a:pos x="58" y="217"/>
                </a:cxn>
              </a:cxnLst>
              <a:rect l="0" t="0" r="r" b="b"/>
              <a:pathLst>
                <a:path w="339" h="559">
                  <a:moveTo>
                    <a:pt x="105" y="0"/>
                  </a:moveTo>
                  <a:cubicBezTo>
                    <a:pt x="121" y="4"/>
                    <a:pt x="137" y="8"/>
                    <a:pt x="153" y="11"/>
                  </a:cubicBezTo>
                  <a:cubicBezTo>
                    <a:pt x="153" y="11"/>
                    <a:pt x="153" y="11"/>
                    <a:pt x="153" y="11"/>
                  </a:cubicBezTo>
                  <a:cubicBezTo>
                    <a:pt x="137" y="82"/>
                    <a:pt x="137" y="82"/>
                    <a:pt x="137" y="82"/>
                  </a:cubicBezTo>
                  <a:cubicBezTo>
                    <a:pt x="139" y="90"/>
                    <a:pt x="141" y="94"/>
                    <a:pt x="142" y="101"/>
                  </a:cubicBezTo>
                  <a:cubicBezTo>
                    <a:pt x="143" y="105"/>
                    <a:pt x="145" y="107"/>
                    <a:pt x="146" y="111"/>
                  </a:cubicBezTo>
                  <a:cubicBezTo>
                    <a:pt x="147" y="116"/>
                    <a:pt x="148" y="119"/>
                    <a:pt x="149" y="125"/>
                  </a:cubicBezTo>
                  <a:cubicBezTo>
                    <a:pt x="150" y="127"/>
                    <a:pt x="149" y="128"/>
                    <a:pt x="150" y="131"/>
                  </a:cubicBezTo>
                  <a:cubicBezTo>
                    <a:pt x="152" y="135"/>
                    <a:pt x="154" y="137"/>
                    <a:pt x="157" y="140"/>
                  </a:cubicBezTo>
                  <a:cubicBezTo>
                    <a:pt x="159" y="143"/>
                    <a:pt x="160" y="146"/>
                    <a:pt x="162" y="149"/>
                  </a:cubicBezTo>
                  <a:cubicBezTo>
                    <a:pt x="165" y="157"/>
                    <a:pt x="167" y="162"/>
                    <a:pt x="171" y="169"/>
                  </a:cubicBezTo>
                  <a:cubicBezTo>
                    <a:pt x="174" y="174"/>
                    <a:pt x="178" y="176"/>
                    <a:pt x="183" y="180"/>
                  </a:cubicBezTo>
                  <a:cubicBezTo>
                    <a:pt x="186" y="182"/>
                    <a:pt x="188" y="183"/>
                    <a:pt x="191" y="185"/>
                  </a:cubicBezTo>
                  <a:cubicBezTo>
                    <a:pt x="193" y="186"/>
                    <a:pt x="195" y="187"/>
                    <a:pt x="195" y="190"/>
                  </a:cubicBezTo>
                  <a:cubicBezTo>
                    <a:pt x="195" y="193"/>
                    <a:pt x="194" y="194"/>
                    <a:pt x="193" y="197"/>
                  </a:cubicBezTo>
                  <a:cubicBezTo>
                    <a:pt x="192" y="204"/>
                    <a:pt x="189" y="208"/>
                    <a:pt x="187" y="215"/>
                  </a:cubicBezTo>
                  <a:cubicBezTo>
                    <a:pt x="186" y="219"/>
                    <a:pt x="183" y="221"/>
                    <a:pt x="183" y="226"/>
                  </a:cubicBezTo>
                  <a:cubicBezTo>
                    <a:pt x="183" y="229"/>
                    <a:pt x="184" y="230"/>
                    <a:pt x="185" y="233"/>
                  </a:cubicBezTo>
                  <a:cubicBezTo>
                    <a:pt x="188" y="238"/>
                    <a:pt x="190" y="242"/>
                    <a:pt x="190" y="248"/>
                  </a:cubicBezTo>
                  <a:cubicBezTo>
                    <a:pt x="190" y="249"/>
                    <a:pt x="189" y="249"/>
                    <a:pt x="188" y="249"/>
                  </a:cubicBezTo>
                  <a:cubicBezTo>
                    <a:pt x="186" y="251"/>
                    <a:pt x="185" y="251"/>
                    <a:pt x="183" y="252"/>
                  </a:cubicBezTo>
                  <a:cubicBezTo>
                    <a:pt x="180" y="254"/>
                    <a:pt x="179" y="255"/>
                    <a:pt x="177" y="255"/>
                  </a:cubicBezTo>
                  <a:cubicBezTo>
                    <a:pt x="177" y="258"/>
                    <a:pt x="179" y="260"/>
                    <a:pt x="180" y="263"/>
                  </a:cubicBezTo>
                  <a:cubicBezTo>
                    <a:pt x="180" y="266"/>
                    <a:pt x="180" y="268"/>
                    <a:pt x="181" y="271"/>
                  </a:cubicBezTo>
                  <a:cubicBezTo>
                    <a:pt x="181" y="272"/>
                    <a:pt x="181" y="274"/>
                    <a:pt x="182" y="275"/>
                  </a:cubicBezTo>
                  <a:cubicBezTo>
                    <a:pt x="183" y="276"/>
                    <a:pt x="185" y="276"/>
                    <a:pt x="187" y="276"/>
                  </a:cubicBezTo>
                  <a:cubicBezTo>
                    <a:pt x="195" y="276"/>
                    <a:pt x="198" y="271"/>
                    <a:pt x="206" y="271"/>
                  </a:cubicBezTo>
                  <a:cubicBezTo>
                    <a:pt x="210" y="271"/>
                    <a:pt x="211" y="275"/>
                    <a:pt x="212" y="279"/>
                  </a:cubicBezTo>
                  <a:cubicBezTo>
                    <a:pt x="212" y="285"/>
                    <a:pt x="212" y="289"/>
                    <a:pt x="214" y="294"/>
                  </a:cubicBezTo>
                  <a:cubicBezTo>
                    <a:pt x="217" y="303"/>
                    <a:pt x="221" y="308"/>
                    <a:pt x="221" y="317"/>
                  </a:cubicBezTo>
                  <a:cubicBezTo>
                    <a:pt x="221" y="320"/>
                    <a:pt x="220" y="322"/>
                    <a:pt x="220" y="326"/>
                  </a:cubicBezTo>
                  <a:cubicBezTo>
                    <a:pt x="220" y="328"/>
                    <a:pt x="220" y="329"/>
                    <a:pt x="221" y="331"/>
                  </a:cubicBezTo>
                  <a:cubicBezTo>
                    <a:pt x="221" y="333"/>
                    <a:pt x="223" y="333"/>
                    <a:pt x="224" y="335"/>
                  </a:cubicBezTo>
                  <a:cubicBezTo>
                    <a:pt x="226" y="339"/>
                    <a:pt x="227" y="341"/>
                    <a:pt x="229" y="345"/>
                  </a:cubicBezTo>
                  <a:cubicBezTo>
                    <a:pt x="231" y="346"/>
                    <a:pt x="232" y="347"/>
                    <a:pt x="233" y="348"/>
                  </a:cubicBezTo>
                  <a:cubicBezTo>
                    <a:pt x="235" y="352"/>
                    <a:pt x="235" y="356"/>
                    <a:pt x="237" y="360"/>
                  </a:cubicBezTo>
                  <a:cubicBezTo>
                    <a:pt x="238" y="362"/>
                    <a:pt x="239" y="363"/>
                    <a:pt x="241" y="366"/>
                  </a:cubicBezTo>
                  <a:cubicBezTo>
                    <a:pt x="242" y="368"/>
                    <a:pt x="242" y="371"/>
                    <a:pt x="245" y="371"/>
                  </a:cubicBezTo>
                  <a:cubicBezTo>
                    <a:pt x="248" y="371"/>
                    <a:pt x="250" y="368"/>
                    <a:pt x="254" y="368"/>
                  </a:cubicBezTo>
                  <a:cubicBezTo>
                    <a:pt x="259" y="368"/>
                    <a:pt x="260" y="373"/>
                    <a:pt x="265" y="373"/>
                  </a:cubicBezTo>
                  <a:cubicBezTo>
                    <a:pt x="267" y="373"/>
                    <a:pt x="269" y="372"/>
                    <a:pt x="270" y="371"/>
                  </a:cubicBezTo>
                  <a:cubicBezTo>
                    <a:pt x="271" y="370"/>
                    <a:pt x="272" y="368"/>
                    <a:pt x="274" y="368"/>
                  </a:cubicBezTo>
                  <a:cubicBezTo>
                    <a:pt x="276" y="368"/>
                    <a:pt x="276" y="369"/>
                    <a:pt x="278" y="370"/>
                  </a:cubicBezTo>
                  <a:cubicBezTo>
                    <a:pt x="281" y="371"/>
                    <a:pt x="282" y="372"/>
                    <a:pt x="286" y="373"/>
                  </a:cubicBezTo>
                  <a:cubicBezTo>
                    <a:pt x="291" y="374"/>
                    <a:pt x="294" y="374"/>
                    <a:pt x="299" y="374"/>
                  </a:cubicBezTo>
                  <a:cubicBezTo>
                    <a:pt x="302" y="374"/>
                    <a:pt x="304" y="374"/>
                    <a:pt x="307" y="374"/>
                  </a:cubicBezTo>
                  <a:cubicBezTo>
                    <a:pt x="309" y="373"/>
                    <a:pt x="309" y="372"/>
                    <a:pt x="311" y="371"/>
                  </a:cubicBezTo>
                  <a:cubicBezTo>
                    <a:pt x="312" y="370"/>
                    <a:pt x="314" y="369"/>
                    <a:pt x="315" y="367"/>
                  </a:cubicBezTo>
                  <a:cubicBezTo>
                    <a:pt x="316" y="365"/>
                    <a:pt x="316" y="360"/>
                    <a:pt x="319" y="360"/>
                  </a:cubicBezTo>
                  <a:cubicBezTo>
                    <a:pt x="321" y="360"/>
                    <a:pt x="323" y="362"/>
                    <a:pt x="324" y="364"/>
                  </a:cubicBezTo>
                  <a:cubicBezTo>
                    <a:pt x="326" y="366"/>
                    <a:pt x="327" y="368"/>
                    <a:pt x="329" y="369"/>
                  </a:cubicBezTo>
                  <a:cubicBezTo>
                    <a:pt x="332" y="372"/>
                    <a:pt x="336" y="373"/>
                    <a:pt x="339" y="376"/>
                  </a:cubicBezTo>
                  <a:cubicBezTo>
                    <a:pt x="339" y="376"/>
                    <a:pt x="339" y="376"/>
                    <a:pt x="339" y="376"/>
                  </a:cubicBezTo>
                  <a:cubicBezTo>
                    <a:pt x="316" y="559"/>
                    <a:pt x="316" y="559"/>
                    <a:pt x="316" y="559"/>
                  </a:cubicBezTo>
                  <a:cubicBezTo>
                    <a:pt x="316" y="559"/>
                    <a:pt x="316" y="559"/>
                    <a:pt x="316" y="559"/>
                  </a:cubicBezTo>
                  <a:cubicBezTo>
                    <a:pt x="158" y="532"/>
                    <a:pt x="158" y="532"/>
                    <a:pt x="158" y="532"/>
                  </a:cubicBezTo>
                  <a:cubicBezTo>
                    <a:pt x="158" y="532"/>
                    <a:pt x="158" y="532"/>
                    <a:pt x="158" y="532"/>
                  </a:cubicBezTo>
                  <a:cubicBezTo>
                    <a:pt x="0" y="498"/>
                    <a:pt x="0" y="498"/>
                    <a:pt x="0" y="498"/>
                  </a:cubicBezTo>
                  <a:cubicBezTo>
                    <a:pt x="0" y="498"/>
                    <a:pt x="0" y="498"/>
                    <a:pt x="0" y="498"/>
                  </a:cubicBezTo>
                  <a:cubicBezTo>
                    <a:pt x="24" y="378"/>
                    <a:pt x="24" y="378"/>
                    <a:pt x="24" y="378"/>
                  </a:cubicBezTo>
                  <a:cubicBezTo>
                    <a:pt x="24" y="372"/>
                    <a:pt x="26" y="369"/>
                    <a:pt x="29" y="364"/>
                  </a:cubicBezTo>
                  <a:cubicBezTo>
                    <a:pt x="31" y="360"/>
                    <a:pt x="31" y="357"/>
                    <a:pt x="32" y="352"/>
                  </a:cubicBezTo>
                  <a:cubicBezTo>
                    <a:pt x="32" y="349"/>
                    <a:pt x="34" y="347"/>
                    <a:pt x="34" y="344"/>
                  </a:cubicBezTo>
                  <a:cubicBezTo>
                    <a:pt x="34" y="343"/>
                    <a:pt x="33" y="342"/>
                    <a:pt x="32" y="341"/>
                  </a:cubicBezTo>
                  <a:cubicBezTo>
                    <a:pt x="30" y="340"/>
                    <a:pt x="25" y="342"/>
                    <a:pt x="24" y="339"/>
                  </a:cubicBezTo>
                  <a:cubicBezTo>
                    <a:pt x="22" y="329"/>
                    <a:pt x="27" y="323"/>
                    <a:pt x="31" y="313"/>
                  </a:cubicBezTo>
                  <a:cubicBezTo>
                    <a:pt x="33" y="308"/>
                    <a:pt x="38" y="307"/>
                    <a:pt x="42" y="304"/>
                  </a:cubicBezTo>
                  <a:cubicBezTo>
                    <a:pt x="44" y="303"/>
                    <a:pt x="44" y="301"/>
                    <a:pt x="45" y="300"/>
                  </a:cubicBezTo>
                  <a:cubicBezTo>
                    <a:pt x="47" y="297"/>
                    <a:pt x="49" y="295"/>
                    <a:pt x="51" y="292"/>
                  </a:cubicBezTo>
                  <a:cubicBezTo>
                    <a:pt x="53" y="289"/>
                    <a:pt x="55" y="287"/>
                    <a:pt x="55" y="284"/>
                  </a:cubicBezTo>
                  <a:cubicBezTo>
                    <a:pt x="56" y="279"/>
                    <a:pt x="55" y="276"/>
                    <a:pt x="57" y="272"/>
                  </a:cubicBezTo>
                  <a:cubicBezTo>
                    <a:pt x="58" y="270"/>
                    <a:pt x="59" y="268"/>
                    <a:pt x="61" y="266"/>
                  </a:cubicBezTo>
                  <a:cubicBezTo>
                    <a:pt x="64" y="262"/>
                    <a:pt x="67" y="261"/>
                    <a:pt x="70" y="257"/>
                  </a:cubicBezTo>
                  <a:cubicBezTo>
                    <a:pt x="74" y="251"/>
                    <a:pt x="73" y="246"/>
                    <a:pt x="73" y="238"/>
                  </a:cubicBezTo>
                  <a:cubicBezTo>
                    <a:pt x="73" y="234"/>
                    <a:pt x="74" y="232"/>
                    <a:pt x="73" y="228"/>
                  </a:cubicBezTo>
                  <a:cubicBezTo>
                    <a:pt x="71" y="223"/>
                    <a:pt x="68" y="222"/>
                    <a:pt x="66" y="218"/>
                  </a:cubicBezTo>
                  <a:cubicBezTo>
                    <a:pt x="64" y="217"/>
                    <a:pt x="61" y="218"/>
                    <a:pt x="58" y="217"/>
                  </a:cubicBezTo>
                  <a:cubicBezTo>
                    <a:pt x="58" y="217"/>
                    <a:pt x="58" y="217"/>
                    <a:pt x="58" y="217"/>
                  </a:cubicBezTo>
                  <a:cubicBezTo>
                    <a:pt x="105" y="0"/>
                    <a:pt x="105" y="0"/>
                    <a:pt x="105" y="0"/>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6" name="Freeform 52">
              <a:extLst>
                <a:ext uri="{FF2B5EF4-FFF2-40B4-BE49-F238E27FC236}">
                  <a16:creationId xmlns:a16="http://schemas.microsoft.com/office/drawing/2014/main" id="{C6FAB670-7F40-132A-DF21-227BA71A4C03}"/>
                </a:ext>
              </a:extLst>
            </p:cNvPr>
            <p:cNvSpPr>
              <a:spLocks/>
            </p:cNvSpPr>
            <p:nvPr/>
          </p:nvSpPr>
          <p:spPr bwMode="auto">
            <a:xfrm>
              <a:off x="1666875" y="1644650"/>
              <a:ext cx="700088" cy="608013"/>
            </a:xfrm>
            <a:custGeom>
              <a:avLst/>
              <a:gdLst/>
              <a:ahLst/>
              <a:cxnLst>
                <a:cxn ang="0">
                  <a:pos x="403" y="274"/>
                </a:cxn>
                <a:cxn ang="0">
                  <a:pos x="411" y="248"/>
                </a:cxn>
                <a:cxn ang="0">
                  <a:pos x="411" y="237"/>
                </a:cxn>
                <a:cxn ang="0">
                  <a:pos x="410" y="209"/>
                </a:cxn>
                <a:cxn ang="0">
                  <a:pos x="424" y="196"/>
                </a:cxn>
                <a:cxn ang="0">
                  <a:pos x="434" y="180"/>
                </a:cxn>
                <a:cxn ang="0">
                  <a:pos x="440" y="162"/>
                </a:cxn>
                <a:cxn ang="0">
                  <a:pos x="452" y="134"/>
                </a:cxn>
                <a:cxn ang="0">
                  <a:pos x="445" y="114"/>
                </a:cxn>
                <a:cxn ang="0">
                  <a:pos x="437" y="113"/>
                </a:cxn>
                <a:cxn ang="0">
                  <a:pos x="336" y="87"/>
                </a:cxn>
                <a:cxn ang="0">
                  <a:pos x="269" y="79"/>
                </a:cxn>
                <a:cxn ang="0">
                  <a:pos x="235" y="70"/>
                </a:cxn>
                <a:cxn ang="0">
                  <a:pos x="217" y="65"/>
                </a:cxn>
                <a:cxn ang="0">
                  <a:pos x="182" y="61"/>
                </a:cxn>
                <a:cxn ang="0">
                  <a:pos x="155" y="53"/>
                </a:cxn>
                <a:cxn ang="0">
                  <a:pos x="152" y="38"/>
                </a:cxn>
                <a:cxn ang="0">
                  <a:pos x="138" y="11"/>
                </a:cxn>
                <a:cxn ang="0">
                  <a:pos x="125" y="6"/>
                </a:cxn>
                <a:cxn ang="0">
                  <a:pos x="105" y="0"/>
                </a:cxn>
                <a:cxn ang="0">
                  <a:pos x="96" y="26"/>
                </a:cxn>
                <a:cxn ang="0">
                  <a:pos x="93" y="41"/>
                </a:cxn>
                <a:cxn ang="0">
                  <a:pos x="90" y="51"/>
                </a:cxn>
                <a:cxn ang="0">
                  <a:pos x="82" y="67"/>
                </a:cxn>
                <a:cxn ang="0">
                  <a:pos x="69" y="94"/>
                </a:cxn>
                <a:cxn ang="0">
                  <a:pos x="49" y="141"/>
                </a:cxn>
                <a:cxn ang="0">
                  <a:pos x="44" y="152"/>
                </a:cxn>
                <a:cxn ang="0">
                  <a:pos x="30" y="175"/>
                </a:cxn>
                <a:cxn ang="0">
                  <a:pos x="21" y="184"/>
                </a:cxn>
                <a:cxn ang="0">
                  <a:pos x="18" y="198"/>
                </a:cxn>
                <a:cxn ang="0">
                  <a:pos x="6" y="219"/>
                </a:cxn>
                <a:cxn ang="0">
                  <a:pos x="4" y="243"/>
                </a:cxn>
                <a:cxn ang="0">
                  <a:pos x="0" y="269"/>
                </a:cxn>
                <a:cxn ang="0">
                  <a:pos x="1" y="283"/>
                </a:cxn>
                <a:cxn ang="0">
                  <a:pos x="222" y="352"/>
                </a:cxn>
                <a:cxn ang="0">
                  <a:pos x="379" y="394"/>
                </a:cxn>
              </a:cxnLst>
              <a:rect l="0" t="0" r="r" b="b"/>
              <a:pathLst>
                <a:path w="453" h="394">
                  <a:moveTo>
                    <a:pt x="379" y="394"/>
                  </a:moveTo>
                  <a:cubicBezTo>
                    <a:pt x="403" y="274"/>
                    <a:pt x="403" y="274"/>
                    <a:pt x="403" y="274"/>
                  </a:cubicBezTo>
                  <a:cubicBezTo>
                    <a:pt x="403" y="268"/>
                    <a:pt x="405" y="265"/>
                    <a:pt x="408" y="260"/>
                  </a:cubicBezTo>
                  <a:cubicBezTo>
                    <a:pt x="410" y="256"/>
                    <a:pt x="410" y="253"/>
                    <a:pt x="411" y="248"/>
                  </a:cubicBezTo>
                  <a:cubicBezTo>
                    <a:pt x="411" y="245"/>
                    <a:pt x="413" y="243"/>
                    <a:pt x="413" y="240"/>
                  </a:cubicBezTo>
                  <a:cubicBezTo>
                    <a:pt x="413" y="239"/>
                    <a:pt x="412" y="238"/>
                    <a:pt x="411" y="237"/>
                  </a:cubicBezTo>
                  <a:cubicBezTo>
                    <a:pt x="409" y="236"/>
                    <a:pt x="404" y="238"/>
                    <a:pt x="403" y="235"/>
                  </a:cubicBezTo>
                  <a:cubicBezTo>
                    <a:pt x="401" y="225"/>
                    <a:pt x="406" y="219"/>
                    <a:pt x="410" y="209"/>
                  </a:cubicBezTo>
                  <a:cubicBezTo>
                    <a:pt x="412" y="204"/>
                    <a:pt x="417" y="203"/>
                    <a:pt x="421" y="200"/>
                  </a:cubicBezTo>
                  <a:cubicBezTo>
                    <a:pt x="423" y="199"/>
                    <a:pt x="423" y="197"/>
                    <a:pt x="424" y="196"/>
                  </a:cubicBezTo>
                  <a:cubicBezTo>
                    <a:pt x="426" y="193"/>
                    <a:pt x="428" y="191"/>
                    <a:pt x="430" y="188"/>
                  </a:cubicBezTo>
                  <a:cubicBezTo>
                    <a:pt x="432" y="185"/>
                    <a:pt x="434" y="183"/>
                    <a:pt x="434" y="180"/>
                  </a:cubicBezTo>
                  <a:cubicBezTo>
                    <a:pt x="435" y="175"/>
                    <a:pt x="434" y="172"/>
                    <a:pt x="436" y="168"/>
                  </a:cubicBezTo>
                  <a:cubicBezTo>
                    <a:pt x="437" y="166"/>
                    <a:pt x="438" y="164"/>
                    <a:pt x="440" y="162"/>
                  </a:cubicBezTo>
                  <a:cubicBezTo>
                    <a:pt x="443" y="158"/>
                    <a:pt x="446" y="157"/>
                    <a:pt x="449" y="153"/>
                  </a:cubicBezTo>
                  <a:cubicBezTo>
                    <a:pt x="453" y="147"/>
                    <a:pt x="452" y="142"/>
                    <a:pt x="452" y="134"/>
                  </a:cubicBezTo>
                  <a:cubicBezTo>
                    <a:pt x="452" y="130"/>
                    <a:pt x="453" y="128"/>
                    <a:pt x="452" y="124"/>
                  </a:cubicBezTo>
                  <a:cubicBezTo>
                    <a:pt x="450" y="119"/>
                    <a:pt x="447" y="118"/>
                    <a:pt x="445" y="114"/>
                  </a:cubicBezTo>
                  <a:cubicBezTo>
                    <a:pt x="443" y="113"/>
                    <a:pt x="440" y="114"/>
                    <a:pt x="437" y="113"/>
                  </a:cubicBezTo>
                  <a:cubicBezTo>
                    <a:pt x="437" y="113"/>
                    <a:pt x="437" y="113"/>
                    <a:pt x="437" y="113"/>
                  </a:cubicBezTo>
                  <a:cubicBezTo>
                    <a:pt x="340" y="85"/>
                    <a:pt x="340" y="85"/>
                    <a:pt x="340" y="85"/>
                  </a:cubicBezTo>
                  <a:cubicBezTo>
                    <a:pt x="338" y="85"/>
                    <a:pt x="337" y="86"/>
                    <a:pt x="336" y="87"/>
                  </a:cubicBezTo>
                  <a:cubicBezTo>
                    <a:pt x="320" y="94"/>
                    <a:pt x="309" y="84"/>
                    <a:pt x="292" y="81"/>
                  </a:cubicBezTo>
                  <a:cubicBezTo>
                    <a:pt x="283" y="80"/>
                    <a:pt x="278" y="81"/>
                    <a:pt x="269" y="79"/>
                  </a:cubicBezTo>
                  <a:cubicBezTo>
                    <a:pt x="259" y="78"/>
                    <a:pt x="255" y="68"/>
                    <a:pt x="245" y="68"/>
                  </a:cubicBezTo>
                  <a:cubicBezTo>
                    <a:pt x="241" y="68"/>
                    <a:pt x="238" y="68"/>
                    <a:pt x="235" y="70"/>
                  </a:cubicBezTo>
                  <a:cubicBezTo>
                    <a:pt x="233" y="71"/>
                    <a:pt x="232" y="73"/>
                    <a:pt x="229" y="73"/>
                  </a:cubicBezTo>
                  <a:cubicBezTo>
                    <a:pt x="223" y="73"/>
                    <a:pt x="222" y="67"/>
                    <a:pt x="217" y="65"/>
                  </a:cubicBezTo>
                  <a:cubicBezTo>
                    <a:pt x="212" y="63"/>
                    <a:pt x="210" y="61"/>
                    <a:pt x="205" y="61"/>
                  </a:cubicBezTo>
                  <a:cubicBezTo>
                    <a:pt x="197" y="61"/>
                    <a:pt x="190" y="61"/>
                    <a:pt x="182" y="61"/>
                  </a:cubicBezTo>
                  <a:cubicBezTo>
                    <a:pt x="176" y="61"/>
                    <a:pt x="172" y="59"/>
                    <a:pt x="166" y="57"/>
                  </a:cubicBezTo>
                  <a:cubicBezTo>
                    <a:pt x="162" y="55"/>
                    <a:pt x="158" y="57"/>
                    <a:pt x="155" y="53"/>
                  </a:cubicBezTo>
                  <a:cubicBezTo>
                    <a:pt x="154" y="52"/>
                    <a:pt x="154" y="50"/>
                    <a:pt x="154" y="49"/>
                  </a:cubicBezTo>
                  <a:cubicBezTo>
                    <a:pt x="152" y="45"/>
                    <a:pt x="152" y="42"/>
                    <a:pt x="152" y="38"/>
                  </a:cubicBezTo>
                  <a:cubicBezTo>
                    <a:pt x="152" y="30"/>
                    <a:pt x="153" y="25"/>
                    <a:pt x="149" y="18"/>
                  </a:cubicBezTo>
                  <a:cubicBezTo>
                    <a:pt x="147" y="14"/>
                    <a:pt x="142" y="13"/>
                    <a:pt x="138" y="11"/>
                  </a:cubicBezTo>
                  <a:cubicBezTo>
                    <a:pt x="135" y="9"/>
                    <a:pt x="135" y="4"/>
                    <a:pt x="132" y="3"/>
                  </a:cubicBezTo>
                  <a:cubicBezTo>
                    <a:pt x="129" y="2"/>
                    <a:pt x="128" y="6"/>
                    <a:pt x="125" y="6"/>
                  </a:cubicBezTo>
                  <a:cubicBezTo>
                    <a:pt x="125" y="6"/>
                    <a:pt x="125" y="6"/>
                    <a:pt x="125" y="6"/>
                  </a:cubicBezTo>
                  <a:cubicBezTo>
                    <a:pt x="118" y="2"/>
                    <a:pt x="112" y="3"/>
                    <a:pt x="105" y="0"/>
                  </a:cubicBezTo>
                  <a:cubicBezTo>
                    <a:pt x="103" y="4"/>
                    <a:pt x="103" y="7"/>
                    <a:pt x="101" y="12"/>
                  </a:cubicBezTo>
                  <a:cubicBezTo>
                    <a:pt x="99" y="17"/>
                    <a:pt x="97" y="20"/>
                    <a:pt x="96" y="26"/>
                  </a:cubicBezTo>
                  <a:cubicBezTo>
                    <a:pt x="96" y="28"/>
                    <a:pt x="97" y="29"/>
                    <a:pt x="97" y="31"/>
                  </a:cubicBezTo>
                  <a:cubicBezTo>
                    <a:pt x="96" y="35"/>
                    <a:pt x="94" y="37"/>
                    <a:pt x="93" y="41"/>
                  </a:cubicBezTo>
                  <a:cubicBezTo>
                    <a:pt x="93" y="43"/>
                    <a:pt x="94" y="45"/>
                    <a:pt x="93" y="47"/>
                  </a:cubicBezTo>
                  <a:cubicBezTo>
                    <a:pt x="92" y="49"/>
                    <a:pt x="90" y="49"/>
                    <a:pt x="90" y="51"/>
                  </a:cubicBezTo>
                  <a:cubicBezTo>
                    <a:pt x="90" y="53"/>
                    <a:pt x="90" y="55"/>
                    <a:pt x="89" y="57"/>
                  </a:cubicBezTo>
                  <a:cubicBezTo>
                    <a:pt x="88" y="61"/>
                    <a:pt x="85" y="63"/>
                    <a:pt x="82" y="67"/>
                  </a:cubicBezTo>
                  <a:cubicBezTo>
                    <a:pt x="77" y="74"/>
                    <a:pt x="75" y="79"/>
                    <a:pt x="72" y="88"/>
                  </a:cubicBezTo>
                  <a:cubicBezTo>
                    <a:pt x="71" y="90"/>
                    <a:pt x="70" y="91"/>
                    <a:pt x="69" y="94"/>
                  </a:cubicBezTo>
                  <a:cubicBezTo>
                    <a:pt x="65" y="103"/>
                    <a:pt x="66" y="108"/>
                    <a:pt x="62" y="117"/>
                  </a:cubicBezTo>
                  <a:cubicBezTo>
                    <a:pt x="58" y="127"/>
                    <a:pt x="54" y="131"/>
                    <a:pt x="49" y="141"/>
                  </a:cubicBezTo>
                  <a:cubicBezTo>
                    <a:pt x="47" y="144"/>
                    <a:pt x="45" y="145"/>
                    <a:pt x="44" y="148"/>
                  </a:cubicBezTo>
                  <a:cubicBezTo>
                    <a:pt x="44" y="149"/>
                    <a:pt x="44" y="150"/>
                    <a:pt x="44" y="152"/>
                  </a:cubicBezTo>
                  <a:cubicBezTo>
                    <a:pt x="42" y="156"/>
                    <a:pt x="40" y="159"/>
                    <a:pt x="38" y="163"/>
                  </a:cubicBezTo>
                  <a:cubicBezTo>
                    <a:pt x="35" y="168"/>
                    <a:pt x="34" y="171"/>
                    <a:pt x="30" y="175"/>
                  </a:cubicBezTo>
                  <a:cubicBezTo>
                    <a:pt x="27" y="178"/>
                    <a:pt x="24" y="179"/>
                    <a:pt x="23" y="182"/>
                  </a:cubicBezTo>
                  <a:cubicBezTo>
                    <a:pt x="22" y="183"/>
                    <a:pt x="21" y="183"/>
                    <a:pt x="21" y="184"/>
                  </a:cubicBezTo>
                  <a:cubicBezTo>
                    <a:pt x="21" y="186"/>
                    <a:pt x="22" y="187"/>
                    <a:pt x="22" y="189"/>
                  </a:cubicBezTo>
                  <a:cubicBezTo>
                    <a:pt x="22" y="193"/>
                    <a:pt x="20" y="195"/>
                    <a:pt x="18" y="198"/>
                  </a:cubicBezTo>
                  <a:cubicBezTo>
                    <a:pt x="14" y="203"/>
                    <a:pt x="11" y="205"/>
                    <a:pt x="9" y="211"/>
                  </a:cubicBezTo>
                  <a:cubicBezTo>
                    <a:pt x="7" y="214"/>
                    <a:pt x="6" y="216"/>
                    <a:pt x="6" y="219"/>
                  </a:cubicBezTo>
                  <a:cubicBezTo>
                    <a:pt x="6" y="223"/>
                    <a:pt x="7" y="225"/>
                    <a:pt x="7" y="229"/>
                  </a:cubicBezTo>
                  <a:cubicBezTo>
                    <a:pt x="7" y="234"/>
                    <a:pt x="6" y="237"/>
                    <a:pt x="4" y="243"/>
                  </a:cubicBezTo>
                  <a:cubicBezTo>
                    <a:pt x="4" y="245"/>
                    <a:pt x="2" y="246"/>
                    <a:pt x="2" y="248"/>
                  </a:cubicBezTo>
                  <a:cubicBezTo>
                    <a:pt x="0" y="256"/>
                    <a:pt x="0" y="261"/>
                    <a:pt x="0" y="269"/>
                  </a:cubicBezTo>
                  <a:cubicBezTo>
                    <a:pt x="0" y="273"/>
                    <a:pt x="2" y="276"/>
                    <a:pt x="2" y="280"/>
                  </a:cubicBezTo>
                  <a:cubicBezTo>
                    <a:pt x="2" y="281"/>
                    <a:pt x="2" y="282"/>
                    <a:pt x="1" y="283"/>
                  </a:cubicBezTo>
                  <a:cubicBezTo>
                    <a:pt x="1" y="283"/>
                    <a:pt x="1" y="283"/>
                    <a:pt x="1" y="283"/>
                  </a:cubicBezTo>
                  <a:cubicBezTo>
                    <a:pt x="76" y="309"/>
                    <a:pt x="150" y="332"/>
                    <a:pt x="222" y="352"/>
                  </a:cubicBezTo>
                  <a:cubicBezTo>
                    <a:pt x="222" y="352"/>
                    <a:pt x="222" y="352"/>
                    <a:pt x="222" y="352"/>
                  </a:cubicBezTo>
                  <a:cubicBezTo>
                    <a:pt x="273" y="367"/>
                    <a:pt x="325" y="381"/>
                    <a:pt x="379" y="394"/>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7" name="Freeform 53">
              <a:extLst>
                <a:ext uri="{FF2B5EF4-FFF2-40B4-BE49-F238E27FC236}">
                  <a16:creationId xmlns:a16="http://schemas.microsoft.com/office/drawing/2014/main" id="{E9653A2E-66FD-09B6-9EB9-2F658AEFEB18}"/>
                </a:ext>
              </a:extLst>
            </p:cNvPr>
            <p:cNvSpPr>
              <a:spLocks noEditPoints="1"/>
            </p:cNvSpPr>
            <p:nvPr/>
          </p:nvSpPr>
          <p:spPr bwMode="auto">
            <a:xfrm>
              <a:off x="1446212" y="3357563"/>
              <a:ext cx="977900" cy="850900"/>
            </a:xfrm>
            <a:custGeom>
              <a:avLst/>
              <a:gdLst/>
              <a:ahLst/>
              <a:cxnLst>
                <a:cxn ang="0">
                  <a:pos x="484" y="395"/>
                </a:cxn>
                <a:cxn ang="0">
                  <a:pos x="522" y="395"/>
                </a:cxn>
                <a:cxn ang="0">
                  <a:pos x="579" y="456"/>
                </a:cxn>
                <a:cxn ang="0">
                  <a:pos x="632" y="517"/>
                </a:cxn>
                <a:cxn ang="0">
                  <a:pos x="615" y="526"/>
                </a:cxn>
                <a:cxn ang="0">
                  <a:pos x="590" y="493"/>
                </a:cxn>
                <a:cxn ang="0">
                  <a:pos x="556" y="445"/>
                </a:cxn>
                <a:cxn ang="0">
                  <a:pos x="533" y="438"/>
                </a:cxn>
                <a:cxn ang="0">
                  <a:pos x="518" y="430"/>
                </a:cxn>
                <a:cxn ang="0">
                  <a:pos x="488" y="416"/>
                </a:cxn>
                <a:cxn ang="0">
                  <a:pos x="462" y="392"/>
                </a:cxn>
                <a:cxn ang="0">
                  <a:pos x="429" y="383"/>
                </a:cxn>
                <a:cxn ang="0">
                  <a:pos x="374" y="361"/>
                </a:cxn>
                <a:cxn ang="0">
                  <a:pos x="337" y="338"/>
                </a:cxn>
                <a:cxn ang="0">
                  <a:pos x="270" y="384"/>
                </a:cxn>
                <a:cxn ang="0">
                  <a:pos x="279" y="352"/>
                </a:cxn>
                <a:cxn ang="0">
                  <a:pos x="306" y="327"/>
                </a:cxn>
                <a:cxn ang="0">
                  <a:pos x="243" y="363"/>
                </a:cxn>
                <a:cxn ang="0">
                  <a:pos x="215" y="409"/>
                </a:cxn>
                <a:cxn ang="0">
                  <a:pos x="143" y="442"/>
                </a:cxn>
                <a:cxn ang="0">
                  <a:pos x="70" y="446"/>
                </a:cxn>
                <a:cxn ang="0">
                  <a:pos x="48" y="451"/>
                </a:cxn>
                <a:cxn ang="0">
                  <a:pos x="123" y="425"/>
                </a:cxn>
                <a:cxn ang="0">
                  <a:pos x="177" y="373"/>
                </a:cxn>
                <a:cxn ang="0">
                  <a:pos x="150" y="366"/>
                </a:cxn>
                <a:cxn ang="0">
                  <a:pos x="106" y="357"/>
                </a:cxn>
                <a:cxn ang="0">
                  <a:pos x="109" y="309"/>
                </a:cxn>
                <a:cxn ang="0">
                  <a:pos x="78" y="279"/>
                </a:cxn>
                <a:cxn ang="0">
                  <a:pos x="92" y="274"/>
                </a:cxn>
                <a:cxn ang="0">
                  <a:pos x="118" y="211"/>
                </a:cxn>
                <a:cxn ang="0">
                  <a:pos x="167" y="213"/>
                </a:cxn>
                <a:cxn ang="0">
                  <a:pos x="170" y="178"/>
                </a:cxn>
                <a:cxn ang="0">
                  <a:pos x="121" y="151"/>
                </a:cxn>
                <a:cxn ang="0">
                  <a:pos x="121" y="122"/>
                </a:cxn>
                <a:cxn ang="0">
                  <a:pos x="173" y="112"/>
                </a:cxn>
                <a:cxn ang="0">
                  <a:pos x="208" y="129"/>
                </a:cxn>
                <a:cxn ang="0">
                  <a:pos x="228" y="137"/>
                </a:cxn>
                <a:cxn ang="0">
                  <a:pos x="190" y="97"/>
                </a:cxn>
                <a:cxn ang="0">
                  <a:pos x="194" y="38"/>
                </a:cxn>
                <a:cxn ang="0">
                  <a:pos x="277" y="13"/>
                </a:cxn>
                <a:cxn ang="0">
                  <a:pos x="319" y="4"/>
                </a:cxn>
                <a:cxn ang="0">
                  <a:pos x="361" y="18"/>
                </a:cxn>
                <a:cxn ang="0">
                  <a:pos x="420" y="52"/>
                </a:cxn>
                <a:cxn ang="0">
                  <a:pos x="584" y="504"/>
                </a:cxn>
                <a:cxn ang="0">
                  <a:pos x="607" y="533"/>
                </a:cxn>
                <a:cxn ang="0">
                  <a:pos x="572" y="513"/>
                </a:cxn>
                <a:cxn ang="0">
                  <a:pos x="584" y="540"/>
                </a:cxn>
                <a:cxn ang="0">
                  <a:pos x="587" y="522"/>
                </a:cxn>
                <a:cxn ang="0">
                  <a:pos x="556" y="506"/>
                </a:cxn>
                <a:cxn ang="0">
                  <a:pos x="560" y="479"/>
                </a:cxn>
                <a:cxn ang="0">
                  <a:pos x="547" y="486"/>
                </a:cxn>
                <a:cxn ang="0">
                  <a:pos x="551" y="468"/>
                </a:cxn>
                <a:cxn ang="0">
                  <a:pos x="517" y="452"/>
                </a:cxn>
                <a:cxn ang="0">
                  <a:pos x="538" y="451"/>
                </a:cxn>
                <a:cxn ang="0">
                  <a:pos x="237" y="414"/>
                </a:cxn>
                <a:cxn ang="0">
                  <a:pos x="220" y="431"/>
                </a:cxn>
                <a:cxn ang="0">
                  <a:pos x="214" y="440"/>
                </a:cxn>
                <a:cxn ang="0">
                  <a:pos x="243" y="427"/>
                </a:cxn>
                <a:cxn ang="0">
                  <a:pos x="5" y="461"/>
                </a:cxn>
                <a:cxn ang="0">
                  <a:pos x="44" y="282"/>
                </a:cxn>
                <a:cxn ang="0">
                  <a:pos x="42" y="148"/>
                </a:cxn>
                <a:cxn ang="0">
                  <a:pos x="67" y="178"/>
                </a:cxn>
              </a:cxnLst>
              <a:rect l="0" t="0" r="r" b="b"/>
              <a:pathLst>
                <a:path w="633" h="551">
                  <a:moveTo>
                    <a:pt x="480" y="71"/>
                  </a:moveTo>
                  <a:cubicBezTo>
                    <a:pt x="444" y="369"/>
                    <a:pt x="444" y="369"/>
                    <a:pt x="444" y="369"/>
                  </a:cubicBezTo>
                  <a:cubicBezTo>
                    <a:pt x="449" y="372"/>
                    <a:pt x="452" y="374"/>
                    <a:pt x="458" y="375"/>
                  </a:cubicBezTo>
                  <a:cubicBezTo>
                    <a:pt x="459" y="376"/>
                    <a:pt x="460" y="377"/>
                    <a:pt x="462" y="377"/>
                  </a:cubicBezTo>
                  <a:cubicBezTo>
                    <a:pt x="464" y="377"/>
                    <a:pt x="465" y="373"/>
                    <a:pt x="467" y="373"/>
                  </a:cubicBezTo>
                  <a:cubicBezTo>
                    <a:pt x="469" y="373"/>
                    <a:pt x="471" y="373"/>
                    <a:pt x="473" y="374"/>
                  </a:cubicBezTo>
                  <a:cubicBezTo>
                    <a:pt x="475" y="376"/>
                    <a:pt x="473" y="379"/>
                    <a:pt x="475" y="382"/>
                  </a:cubicBezTo>
                  <a:cubicBezTo>
                    <a:pt x="475" y="383"/>
                    <a:pt x="476" y="382"/>
                    <a:pt x="477" y="383"/>
                  </a:cubicBezTo>
                  <a:cubicBezTo>
                    <a:pt x="480" y="387"/>
                    <a:pt x="481" y="391"/>
                    <a:pt x="484" y="395"/>
                  </a:cubicBezTo>
                  <a:cubicBezTo>
                    <a:pt x="487" y="398"/>
                    <a:pt x="491" y="398"/>
                    <a:pt x="494" y="401"/>
                  </a:cubicBezTo>
                  <a:cubicBezTo>
                    <a:pt x="495" y="402"/>
                    <a:pt x="495" y="403"/>
                    <a:pt x="496" y="404"/>
                  </a:cubicBezTo>
                  <a:cubicBezTo>
                    <a:pt x="498" y="409"/>
                    <a:pt x="499" y="411"/>
                    <a:pt x="500" y="416"/>
                  </a:cubicBezTo>
                  <a:cubicBezTo>
                    <a:pt x="504" y="413"/>
                    <a:pt x="507" y="412"/>
                    <a:pt x="512" y="410"/>
                  </a:cubicBezTo>
                  <a:cubicBezTo>
                    <a:pt x="514" y="409"/>
                    <a:pt x="515" y="407"/>
                    <a:pt x="516" y="404"/>
                  </a:cubicBezTo>
                  <a:cubicBezTo>
                    <a:pt x="516" y="403"/>
                    <a:pt x="516" y="402"/>
                    <a:pt x="516" y="401"/>
                  </a:cubicBezTo>
                  <a:cubicBezTo>
                    <a:pt x="517" y="400"/>
                    <a:pt x="518" y="401"/>
                    <a:pt x="518" y="401"/>
                  </a:cubicBezTo>
                  <a:cubicBezTo>
                    <a:pt x="520" y="400"/>
                    <a:pt x="520" y="398"/>
                    <a:pt x="521" y="397"/>
                  </a:cubicBezTo>
                  <a:cubicBezTo>
                    <a:pt x="521" y="396"/>
                    <a:pt x="521" y="395"/>
                    <a:pt x="522" y="395"/>
                  </a:cubicBezTo>
                  <a:cubicBezTo>
                    <a:pt x="523" y="393"/>
                    <a:pt x="525" y="394"/>
                    <a:pt x="528" y="394"/>
                  </a:cubicBezTo>
                  <a:cubicBezTo>
                    <a:pt x="531" y="394"/>
                    <a:pt x="534" y="392"/>
                    <a:pt x="536" y="395"/>
                  </a:cubicBezTo>
                  <a:cubicBezTo>
                    <a:pt x="538" y="398"/>
                    <a:pt x="539" y="399"/>
                    <a:pt x="540" y="402"/>
                  </a:cubicBezTo>
                  <a:cubicBezTo>
                    <a:pt x="541" y="404"/>
                    <a:pt x="541" y="405"/>
                    <a:pt x="543" y="406"/>
                  </a:cubicBezTo>
                  <a:cubicBezTo>
                    <a:pt x="543" y="407"/>
                    <a:pt x="544" y="406"/>
                    <a:pt x="545" y="407"/>
                  </a:cubicBezTo>
                  <a:cubicBezTo>
                    <a:pt x="550" y="411"/>
                    <a:pt x="553" y="414"/>
                    <a:pt x="556" y="419"/>
                  </a:cubicBezTo>
                  <a:cubicBezTo>
                    <a:pt x="560" y="426"/>
                    <a:pt x="564" y="430"/>
                    <a:pt x="568" y="437"/>
                  </a:cubicBezTo>
                  <a:cubicBezTo>
                    <a:pt x="570" y="441"/>
                    <a:pt x="573" y="444"/>
                    <a:pt x="575" y="448"/>
                  </a:cubicBezTo>
                  <a:cubicBezTo>
                    <a:pt x="577" y="451"/>
                    <a:pt x="578" y="453"/>
                    <a:pt x="579" y="456"/>
                  </a:cubicBezTo>
                  <a:cubicBezTo>
                    <a:pt x="581" y="460"/>
                    <a:pt x="583" y="462"/>
                    <a:pt x="586" y="466"/>
                  </a:cubicBezTo>
                  <a:cubicBezTo>
                    <a:pt x="587" y="469"/>
                    <a:pt x="587" y="472"/>
                    <a:pt x="589" y="475"/>
                  </a:cubicBezTo>
                  <a:cubicBezTo>
                    <a:pt x="590" y="476"/>
                    <a:pt x="591" y="476"/>
                    <a:pt x="591" y="476"/>
                  </a:cubicBezTo>
                  <a:cubicBezTo>
                    <a:pt x="592" y="478"/>
                    <a:pt x="593" y="479"/>
                    <a:pt x="593" y="480"/>
                  </a:cubicBezTo>
                  <a:cubicBezTo>
                    <a:pt x="595" y="484"/>
                    <a:pt x="597" y="487"/>
                    <a:pt x="602" y="489"/>
                  </a:cubicBezTo>
                  <a:cubicBezTo>
                    <a:pt x="607" y="492"/>
                    <a:pt x="610" y="492"/>
                    <a:pt x="615" y="496"/>
                  </a:cubicBezTo>
                  <a:cubicBezTo>
                    <a:pt x="619" y="500"/>
                    <a:pt x="621" y="502"/>
                    <a:pt x="626" y="505"/>
                  </a:cubicBezTo>
                  <a:cubicBezTo>
                    <a:pt x="629" y="508"/>
                    <a:pt x="633" y="509"/>
                    <a:pt x="633" y="513"/>
                  </a:cubicBezTo>
                  <a:cubicBezTo>
                    <a:pt x="633" y="514"/>
                    <a:pt x="633" y="515"/>
                    <a:pt x="632" y="517"/>
                  </a:cubicBezTo>
                  <a:cubicBezTo>
                    <a:pt x="632" y="521"/>
                    <a:pt x="631" y="524"/>
                    <a:pt x="631" y="528"/>
                  </a:cubicBezTo>
                  <a:cubicBezTo>
                    <a:pt x="631" y="528"/>
                    <a:pt x="631" y="528"/>
                    <a:pt x="631" y="528"/>
                  </a:cubicBezTo>
                  <a:cubicBezTo>
                    <a:pt x="628" y="532"/>
                    <a:pt x="626" y="534"/>
                    <a:pt x="623" y="538"/>
                  </a:cubicBezTo>
                  <a:cubicBezTo>
                    <a:pt x="621" y="541"/>
                    <a:pt x="621" y="543"/>
                    <a:pt x="618" y="543"/>
                  </a:cubicBezTo>
                  <a:cubicBezTo>
                    <a:pt x="617" y="543"/>
                    <a:pt x="617" y="542"/>
                    <a:pt x="616" y="542"/>
                  </a:cubicBezTo>
                  <a:cubicBezTo>
                    <a:pt x="616" y="539"/>
                    <a:pt x="618" y="537"/>
                    <a:pt x="620" y="535"/>
                  </a:cubicBezTo>
                  <a:cubicBezTo>
                    <a:pt x="619" y="534"/>
                    <a:pt x="620" y="533"/>
                    <a:pt x="619" y="533"/>
                  </a:cubicBezTo>
                  <a:cubicBezTo>
                    <a:pt x="618" y="532"/>
                    <a:pt x="616" y="533"/>
                    <a:pt x="615" y="532"/>
                  </a:cubicBezTo>
                  <a:cubicBezTo>
                    <a:pt x="614" y="530"/>
                    <a:pt x="615" y="529"/>
                    <a:pt x="615" y="526"/>
                  </a:cubicBezTo>
                  <a:cubicBezTo>
                    <a:pt x="615" y="524"/>
                    <a:pt x="614" y="523"/>
                    <a:pt x="614" y="520"/>
                  </a:cubicBezTo>
                  <a:cubicBezTo>
                    <a:pt x="612" y="516"/>
                    <a:pt x="610" y="514"/>
                    <a:pt x="608" y="509"/>
                  </a:cubicBezTo>
                  <a:cubicBezTo>
                    <a:pt x="608" y="509"/>
                    <a:pt x="607" y="509"/>
                    <a:pt x="606" y="509"/>
                  </a:cubicBezTo>
                  <a:cubicBezTo>
                    <a:pt x="605" y="509"/>
                    <a:pt x="604" y="511"/>
                    <a:pt x="602" y="511"/>
                  </a:cubicBezTo>
                  <a:cubicBezTo>
                    <a:pt x="602" y="511"/>
                    <a:pt x="601" y="510"/>
                    <a:pt x="601" y="510"/>
                  </a:cubicBezTo>
                  <a:cubicBezTo>
                    <a:pt x="601" y="508"/>
                    <a:pt x="601" y="506"/>
                    <a:pt x="601" y="504"/>
                  </a:cubicBezTo>
                  <a:cubicBezTo>
                    <a:pt x="598" y="504"/>
                    <a:pt x="597" y="504"/>
                    <a:pt x="595" y="503"/>
                  </a:cubicBezTo>
                  <a:cubicBezTo>
                    <a:pt x="594" y="502"/>
                    <a:pt x="594" y="501"/>
                    <a:pt x="594" y="499"/>
                  </a:cubicBezTo>
                  <a:cubicBezTo>
                    <a:pt x="593" y="497"/>
                    <a:pt x="591" y="496"/>
                    <a:pt x="590" y="493"/>
                  </a:cubicBezTo>
                  <a:cubicBezTo>
                    <a:pt x="589" y="490"/>
                    <a:pt x="589" y="487"/>
                    <a:pt x="588" y="484"/>
                  </a:cubicBezTo>
                  <a:cubicBezTo>
                    <a:pt x="582" y="484"/>
                    <a:pt x="582" y="484"/>
                    <a:pt x="582" y="484"/>
                  </a:cubicBezTo>
                  <a:cubicBezTo>
                    <a:pt x="582" y="481"/>
                    <a:pt x="583" y="479"/>
                    <a:pt x="581" y="477"/>
                  </a:cubicBezTo>
                  <a:cubicBezTo>
                    <a:pt x="578" y="475"/>
                    <a:pt x="574" y="477"/>
                    <a:pt x="572" y="474"/>
                  </a:cubicBezTo>
                  <a:cubicBezTo>
                    <a:pt x="569" y="472"/>
                    <a:pt x="570" y="469"/>
                    <a:pt x="568" y="466"/>
                  </a:cubicBezTo>
                  <a:cubicBezTo>
                    <a:pt x="567" y="464"/>
                    <a:pt x="565" y="463"/>
                    <a:pt x="565" y="460"/>
                  </a:cubicBezTo>
                  <a:cubicBezTo>
                    <a:pt x="565" y="458"/>
                    <a:pt x="568" y="457"/>
                    <a:pt x="568" y="455"/>
                  </a:cubicBezTo>
                  <a:cubicBezTo>
                    <a:pt x="568" y="452"/>
                    <a:pt x="565" y="452"/>
                    <a:pt x="563" y="450"/>
                  </a:cubicBezTo>
                  <a:cubicBezTo>
                    <a:pt x="560" y="448"/>
                    <a:pt x="557" y="448"/>
                    <a:pt x="556" y="445"/>
                  </a:cubicBezTo>
                  <a:cubicBezTo>
                    <a:pt x="554" y="442"/>
                    <a:pt x="555" y="440"/>
                    <a:pt x="553" y="439"/>
                  </a:cubicBezTo>
                  <a:cubicBezTo>
                    <a:pt x="550" y="436"/>
                    <a:pt x="547" y="438"/>
                    <a:pt x="543" y="435"/>
                  </a:cubicBezTo>
                  <a:cubicBezTo>
                    <a:pt x="539" y="432"/>
                    <a:pt x="540" y="427"/>
                    <a:pt x="539" y="422"/>
                  </a:cubicBezTo>
                  <a:cubicBezTo>
                    <a:pt x="536" y="415"/>
                    <a:pt x="534" y="412"/>
                    <a:pt x="530" y="405"/>
                  </a:cubicBezTo>
                  <a:cubicBezTo>
                    <a:pt x="530" y="412"/>
                    <a:pt x="530" y="412"/>
                    <a:pt x="530" y="412"/>
                  </a:cubicBezTo>
                  <a:cubicBezTo>
                    <a:pt x="530" y="417"/>
                    <a:pt x="532" y="420"/>
                    <a:pt x="534" y="426"/>
                  </a:cubicBezTo>
                  <a:cubicBezTo>
                    <a:pt x="537" y="431"/>
                    <a:pt x="539" y="433"/>
                    <a:pt x="542" y="438"/>
                  </a:cubicBezTo>
                  <a:cubicBezTo>
                    <a:pt x="541" y="439"/>
                    <a:pt x="540" y="441"/>
                    <a:pt x="538" y="441"/>
                  </a:cubicBezTo>
                  <a:cubicBezTo>
                    <a:pt x="536" y="441"/>
                    <a:pt x="535" y="439"/>
                    <a:pt x="533" y="438"/>
                  </a:cubicBezTo>
                  <a:cubicBezTo>
                    <a:pt x="531" y="436"/>
                    <a:pt x="530" y="434"/>
                    <a:pt x="528" y="433"/>
                  </a:cubicBezTo>
                  <a:cubicBezTo>
                    <a:pt x="527" y="433"/>
                    <a:pt x="526" y="433"/>
                    <a:pt x="526" y="433"/>
                  </a:cubicBezTo>
                  <a:cubicBezTo>
                    <a:pt x="523" y="431"/>
                    <a:pt x="522" y="429"/>
                    <a:pt x="521" y="426"/>
                  </a:cubicBezTo>
                  <a:cubicBezTo>
                    <a:pt x="521" y="424"/>
                    <a:pt x="521" y="420"/>
                    <a:pt x="519" y="420"/>
                  </a:cubicBezTo>
                  <a:cubicBezTo>
                    <a:pt x="517" y="420"/>
                    <a:pt x="517" y="422"/>
                    <a:pt x="515" y="422"/>
                  </a:cubicBezTo>
                  <a:cubicBezTo>
                    <a:pt x="511" y="422"/>
                    <a:pt x="510" y="420"/>
                    <a:pt x="507" y="417"/>
                  </a:cubicBezTo>
                  <a:cubicBezTo>
                    <a:pt x="507" y="417"/>
                    <a:pt x="506" y="418"/>
                    <a:pt x="505" y="417"/>
                  </a:cubicBezTo>
                  <a:cubicBezTo>
                    <a:pt x="507" y="422"/>
                    <a:pt x="508" y="424"/>
                    <a:pt x="512" y="427"/>
                  </a:cubicBezTo>
                  <a:cubicBezTo>
                    <a:pt x="514" y="428"/>
                    <a:pt x="516" y="428"/>
                    <a:pt x="518" y="430"/>
                  </a:cubicBezTo>
                  <a:cubicBezTo>
                    <a:pt x="519" y="431"/>
                    <a:pt x="521" y="431"/>
                    <a:pt x="521" y="433"/>
                  </a:cubicBezTo>
                  <a:cubicBezTo>
                    <a:pt x="521" y="434"/>
                    <a:pt x="521" y="435"/>
                    <a:pt x="520" y="435"/>
                  </a:cubicBezTo>
                  <a:cubicBezTo>
                    <a:pt x="518" y="435"/>
                    <a:pt x="516" y="435"/>
                    <a:pt x="514" y="436"/>
                  </a:cubicBezTo>
                  <a:cubicBezTo>
                    <a:pt x="513" y="438"/>
                    <a:pt x="512" y="439"/>
                    <a:pt x="510" y="439"/>
                  </a:cubicBezTo>
                  <a:cubicBezTo>
                    <a:pt x="508" y="439"/>
                    <a:pt x="507" y="438"/>
                    <a:pt x="505" y="437"/>
                  </a:cubicBezTo>
                  <a:cubicBezTo>
                    <a:pt x="502" y="436"/>
                    <a:pt x="499" y="436"/>
                    <a:pt x="498" y="433"/>
                  </a:cubicBezTo>
                  <a:cubicBezTo>
                    <a:pt x="496" y="431"/>
                    <a:pt x="496" y="429"/>
                    <a:pt x="495" y="426"/>
                  </a:cubicBezTo>
                  <a:cubicBezTo>
                    <a:pt x="493" y="423"/>
                    <a:pt x="491" y="423"/>
                    <a:pt x="490" y="420"/>
                  </a:cubicBezTo>
                  <a:cubicBezTo>
                    <a:pt x="489" y="419"/>
                    <a:pt x="489" y="418"/>
                    <a:pt x="488" y="416"/>
                  </a:cubicBezTo>
                  <a:cubicBezTo>
                    <a:pt x="487" y="415"/>
                    <a:pt x="486" y="415"/>
                    <a:pt x="485" y="413"/>
                  </a:cubicBezTo>
                  <a:cubicBezTo>
                    <a:pt x="483" y="410"/>
                    <a:pt x="485" y="407"/>
                    <a:pt x="484" y="403"/>
                  </a:cubicBezTo>
                  <a:cubicBezTo>
                    <a:pt x="484" y="404"/>
                    <a:pt x="483" y="404"/>
                    <a:pt x="483" y="404"/>
                  </a:cubicBezTo>
                  <a:cubicBezTo>
                    <a:pt x="481" y="405"/>
                    <a:pt x="480" y="407"/>
                    <a:pt x="478" y="407"/>
                  </a:cubicBezTo>
                  <a:cubicBezTo>
                    <a:pt x="475" y="407"/>
                    <a:pt x="472" y="406"/>
                    <a:pt x="470" y="404"/>
                  </a:cubicBezTo>
                  <a:cubicBezTo>
                    <a:pt x="472" y="403"/>
                    <a:pt x="472" y="403"/>
                    <a:pt x="472" y="403"/>
                  </a:cubicBezTo>
                  <a:cubicBezTo>
                    <a:pt x="469" y="402"/>
                    <a:pt x="467" y="402"/>
                    <a:pt x="465" y="399"/>
                  </a:cubicBezTo>
                  <a:cubicBezTo>
                    <a:pt x="464" y="398"/>
                    <a:pt x="463" y="398"/>
                    <a:pt x="463" y="398"/>
                  </a:cubicBezTo>
                  <a:cubicBezTo>
                    <a:pt x="462" y="396"/>
                    <a:pt x="462" y="394"/>
                    <a:pt x="462" y="392"/>
                  </a:cubicBezTo>
                  <a:cubicBezTo>
                    <a:pt x="465" y="392"/>
                    <a:pt x="467" y="392"/>
                    <a:pt x="470" y="392"/>
                  </a:cubicBezTo>
                  <a:cubicBezTo>
                    <a:pt x="470" y="388"/>
                    <a:pt x="470" y="388"/>
                    <a:pt x="470" y="388"/>
                  </a:cubicBezTo>
                  <a:cubicBezTo>
                    <a:pt x="469" y="387"/>
                    <a:pt x="469" y="385"/>
                    <a:pt x="467" y="385"/>
                  </a:cubicBezTo>
                  <a:cubicBezTo>
                    <a:pt x="465" y="385"/>
                    <a:pt x="463" y="387"/>
                    <a:pt x="461" y="387"/>
                  </a:cubicBezTo>
                  <a:cubicBezTo>
                    <a:pt x="457" y="389"/>
                    <a:pt x="454" y="390"/>
                    <a:pt x="450" y="390"/>
                  </a:cubicBezTo>
                  <a:cubicBezTo>
                    <a:pt x="447" y="390"/>
                    <a:pt x="445" y="389"/>
                    <a:pt x="442" y="388"/>
                  </a:cubicBezTo>
                  <a:cubicBezTo>
                    <a:pt x="440" y="388"/>
                    <a:pt x="439" y="388"/>
                    <a:pt x="438" y="387"/>
                  </a:cubicBezTo>
                  <a:cubicBezTo>
                    <a:pt x="436" y="385"/>
                    <a:pt x="437" y="381"/>
                    <a:pt x="434" y="381"/>
                  </a:cubicBezTo>
                  <a:cubicBezTo>
                    <a:pt x="432" y="381"/>
                    <a:pt x="431" y="383"/>
                    <a:pt x="429" y="383"/>
                  </a:cubicBezTo>
                  <a:cubicBezTo>
                    <a:pt x="427" y="383"/>
                    <a:pt x="426" y="381"/>
                    <a:pt x="424" y="380"/>
                  </a:cubicBezTo>
                  <a:cubicBezTo>
                    <a:pt x="421" y="379"/>
                    <a:pt x="420" y="379"/>
                    <a:pt x="418" y="379"/>
                  </a:cubicBezTo>
                  <a:cubicBezTo>
                    <a:pt x="415" y="378"/>
                    <a:pt x="413" y="377"/>
                    <a:pt x="410" y="377"/>
                  </a:cubicBezTo>
                  <a:cubicBezTo>
                    <a:pt x="399" y="377"/>
                    <a:pt x="399" y="377"/>
                    <a:pt x="399" y="377"/>
                  </a:cubicBezTo>
                  <a:cubicBezTo>
                    <a:pt x="396" y="377"/>
                    <a:pt x="395" y="374"/>
                    <a:pt x="394" y="373"/>
                  </a:cubicBezTo>
                  <a:cubicBezTo>
                    <a:pt x="392" y="372"/>
                    <a:pt x="389" y="372"/>
                    <a:pt x="388" y="370"/>
                  </a:cubicBezTo>
                  <a:cubicBezTo>
                    <a:pt x="385" y="367"/>
                    <a:pt x="385" y="364"/>
                    <a:pt x="384" y="359"/>
                  </a:cubicBezTo>
                  <a:cubicBezTo>
                    <a:pt x="381" y="359"/>
                    <a:pt x="381" y="359"/>
                    <a:pt x="381" y="359"/>
                  </a:cubicBezTo>
                  <a:cubicBezTo>
                    <a:pt x="378" y="359"/>
                    <a:pt x="377" y="361"/>
                    <a:pt x="374" y="361"/>
                  </a:cubicBezTo>
                  <a:cubicBezTo>
                    <a:pt x="372" y="361"/>
                    <a:pt x="372" y="359"/>
                    <a:pt x="371" y="358"/>
                  </a:cubicBezTo>
                  <a:cubicBezTo>
                    <a:pt x="370" y="356"/>
                    <a:pt x="369" y="355"/>
                    <a:pt x="367" y="354"/>
                  </a:cubicBezTo>
                  <a:cubicBezTo>
                    <a:pt x="365" y="353"/>
                    <a:pt x="364" y="352"/>
                    <a:pt x="362" y="351"/>
                  </a:cubicBezTo>
                  <a:cubicBezTo>
                    <a:pt x="360" y="350"/>
                    <a:pt x="358" y="349"/>
                    <a:pt x="358" y="347"/>
                  </a:cubicBezTo>
                  <a:cubicBezTo>
                    <a:pt x="358" y="343"/>
                    <a:pt x="359" y="341"/>
                    <a:pt x="360" y="338"/>
                  </a:cubicBezTo>
                  <a:cubicBezTo>
                    <a:pt x="357" y="339"/>
                    <a:pt x="355" y="339"/>
                    <a:pt x="352" y="340"/>
                  </a:cubicBezTo>
                  <a:cubicBezTo>
                    <a:pt x="350" y="341"/>
                    <a:pt x="349" y="342"/>
                    <a:pt x="347" y="342"/>
                  </a:cubicBezTo>
                  <a:cubicBezTo>
                    <a:pt x="344" y="342"/>
                    <a:pt x="343" y="342"/>
                    <a:pt x="341" y="342"/>
                  </a:cubicBezTo>
                  <a:cubicBezTo>
                    <a:pt x="340" y="340"/>
                    <a:pt x="340" y="338"/>
                    <a:pt x="337" y="338"/>
                  </a:cubicBezTo>
                  <a:cubicBezTo>
                    <a:pt x="334" y="338"/>
                    <a:pt x="333" y="342"/>
                    <a:pt x="331" y="345"/>
                  </a:cubicBezTo>
                  <a:cubicBezTo>
                    <a:pt x="329" y="349"/>
                    <a:pt x="331" y="352"/>
                    <a:pt x="329" y="357"/>
                  </a:cubicBezTo>
                  <a:cubicBezTo>
                    <a:pt x="329" y="358"/>
                    <a:pt x="326" y="359"/>
                    <a:pt x="326" y="360"/>
                  </a:cubicBezTo>
                  <a:cubicBezTo>
                    <a:pt x="325" y="363"/>
                    <a:pt x="326" y="365"/>
                    <a:pt x="324" y="366"/>
                  </a:cubicBezTo>
                  <a:cubicBezTo>
                    <a:pt x="322" y="368"/>
                    <a:pt x="320" y="367"/>
                    <a:pt x="318" y="368"/>
                  </a:cubicBezTo>
                  <a:cubicBezTo>
                    <a:pt x="316" y="368"/>
                    <a:pt x="314" y="369"/>
                    <a:pt x="312" y="370"/>
                  </a:cubicBezTo>
                  <a:cubicBezTo>
                    <a:pt x="305" y="374"/>
                    <a:pt x="300" y="374"/>
                    <a:pt x="292" y="376"/>
                  </a:cubicBezTo>
                  <a:cubicBezTo>
                    <a:pt x="286" y="377"/>
                    <a:pt x="283" y="378"/>
                    <a:pt x="278" y="380"/>
                  </a:cubicBezTo>
                  <a:cubicBezTo>
                    <a:pt x="275" y="382"/>
                    <a:pt x="274" y="384"/>
                    <a:pt x="270" y="384"/>
                  </a:cubicBezTo>
                  <a:cubicBezTo>
                    <a:pt x="268" y="384"/>
                    <a:pt x="266" y="383"/>
                    <a:pt x="264" y="382"/>
                  </a:cubicBezTo>
                  <a:cubicBezTo>
                    <a:pt x="265" y="380"/>
                    <a:pt x="265" y="378"/>
                    <a:pt x="267" y="378"/>
                  </a:cubicBezTo>
                  <a:cubicBezTo>
                    <a:pt x="270" y="377"/>
                    <a:pt x="272" y="377"/>
                    <a:pt x="275" y="376"/>
                  </a:cubicBezTo>
                  <a:cubicBezTo>
                    <a:pt x="279" y="374"/>
                    <a:pt x="281" y="371"/>
                    <a:pt x="283" y="366"/>
                  </a:cubicBezTo>
                  <a:cubicBezTo>
                    <a:pt x="282" y="366"/>
                    <a:pt x="281" y="366"/>
                    <a:pt x="279" y="367"/>
                  </a:cubicBezTo>
                  <a:cubicBezTo>
                    <a:pt x="276" y="368"/>
                    <a:pt x="275" y="370"/>
                    <a:pt x="272" y="370"/>
                  </a:cubicBezTo>
                  <a:cubicBezTo>
                    <a:pt x="271" y="370"/>
                    <a:pt x="270" y="369"/>
                    <a:pt x="270" y="368"/>
                  </a:cubicBezTo>
                  <a:cubicBezTo>
                    <a:pt x="270" y="364"/>
                    <a:pt x="273" y="363"/>
                    <a:pt x="275" y="360"/>
                  </a:cubicBezTo>
                  <a:cubicBezTo>
                    <a:pt x="276" y="357"/>
                    <a:pt x="277" y="355"/>
                    <a:pt x="279" y="352"/>
                  </a:cubicBezTo>
                  <a:cubicBezTo>
                    <a:pt x="279" y="351"/>
                    <a:pt x="281" y="351"/>
                    <a:pt x="281" y="351"/>
                  </a:cubicBezTo>
                  <a:cubicBezTo>
                    <a:pt x="282" y="348"/>
                    <a:pt x="282" y="346"/>
                    <a:pt x="283" y="343"/>
                  </a:cubicBezTo>
                  <a:cubicBezTo>
                    <a:pt x="285" y="340"/>
                    <a:pt x="288" y="339"/>
                    <a:pt x="291" y="337"/>
                  </a:cubicBezTo>
                  <a:cubicBezTo>
                    <a:pt x="292" y="336"/>
                    <a:pt x="293" y="334"/>
                    <a:pt x="295" y="334"/>
                  </a:cubicBezTo>
                  <a:cubicBezTo>
                    <a:pt x="299" y="334"/>
                    <a:pt x="301" y="339"/>
                    <a:pt x="306" y="339"/>
                  </a:cubicBezTo>
                  <a:cubicBezTo>
                    <a:pt x="308" y="339"/>
                    <a:pt x="309" y="337"/>
                    <a:pt x="311" y="337"/>
                  </a:cubicBezTo>
                  <a:cubicBezTo>
                    <a:pt x="314" y="337"/>
                    <a:pt x="315" y="338"/>
                    <a:pt x="317" y="338"/>
                  </a:cubicBezTo>
                  <a:cubicBezTo>
                    <a:pt x="318" y="338"/>
                    <a:pt x="318" y="336"/>
                    <a:pt x="319" y="336"/>
                  </a:cubicBezTo>
                  <a:cubicBezTo>
                    <a:pt x="315" y="332"/>
                    <a:pt x="311" y="330"/>
                    <a:pt x="306" y="327"/>
                  </a:cubicBezTo>
                  <a:cubicBezTo>
                    <a:pt x="303" y="325"/>
                    <a:pt x="302" y="323"/>
                    <a:pt x="299" y="321"/>
                  </a:cubicBezTo>
                  <a:cubicBezTo>
                    <a:pt x="294" y="328"/>
                    <a:pt x="288" y="330"/>
                    <a:pt x="280" y="334"/>
                  </a:cubicBezTo>
                  <a:cubicBezTo>
                    <a:pt x="278" y="336"/>
                    <a:pt x="277" y="336"/>
                    <a:pt x="275" y="337"/>
                  </a:cubicBezTo>
                  <a:cubicBezTo>
                    <a:pt x="270" y="339"/>
                    <a:pt x="270" y="344"/>
                    <a:pt x="265" y="345"/>
                  </a:cubicBezTo>
                  <a:cubicBezTo>
                    <a:pt x="263" y="346"/>
                    <a:pt x="261" y="346"/>
                    <a:pt x="259" y="346"/>
                  </a:cubicBezTo>
                  <a:cubicBezTo>
                    <a:pt x="261" y="353"/>
                    <a:pt x="261" y="353"/>
                    <a:pt x="261" y="353"/>
                  </a:cubicBezTo>
                  <a:cubicBezTo>
                    <a:pt x="259" y="356"/>
                    <a:pt x="256" y="357"/>
                    <a:pt x="252" y="358"/>
                  </a:cubicBezTo>
                  <a:cubicBezTo>
                    <a:pt x="251" y="359"/>
                    <a:pt x="251" y="361"/>
                    <a:pt x="249" y="362"/>
                  </a:cubicBezTo>
                  <a:cubicBezTo>
                    <a:pt x="247" y="364"/>
                    <a:pt x="245" y="363"/>
                    <a:pt x="243" y="363"/>
                  </a:cubicBezTo>
                  <a:cubicBezTo>
                    <a:pt x="242" y="363"/>
                    <a:pt x="240" y="363"/>
                    <a:pt x="239" y="364"/>
                  </a:cubicBezTo>
                  <a:cubicBezTo>
                    <a:pt x="238" y="365"/>
                    <a:pt x="239" y="367"/>
                    <a:pt x="237" y="368"/>
                  </a:cubicBezTo>
                  <a:cubicBezTo>
                    <a:pt x="237" y="368"/>
                    <a:pt x="236" y="368"/>
                    <a:pt x="235" y="368"/>
                  </a:cubicBezTo>
                  <a:cubicBezTo>
                    <a:pt x="232" y="369"/>
                    <a:pt x="228" y="371"/>
                    <a:pt x="228" y="375"/>
                  </a:cubicBezTo>
                  <a:cubicBezTo>
                    <a:pt x="228" y="377"/>
                    <a:pt x="230" y="378"/>
                    <a:pt x="232" y="380"/>
                  </a:cubicBezTo>
                  <a:cubicBezTo>
                    <a:pt x="234" y="384"/>
                    <a:pt x="237" y="385"/>
                    <a:pt x="239" y="389"/>
                  </a:cubicBezTo>
                  <a:cubicBezTo>
                    <a:pt x="236" y="391"/>
                    <a:pt x="234" y="390"/>
                    <a:pt x="231" y="392"/>
                  </a:cubicBezTo>
                  <a:cubicBezTo>
                    <a:pt x="229" y="393"/>
                    <a:pt x="228" y="395"/>
                    <a:pt x="226" y="397"/>
                  </a:cubicBezTo>
                  <a:cubicBezTo>
                    <a:pt x="222" y="402"/>
                    <a:pt x="221" y="407"/>
                    <a:pt x="215" y="409"/>
                  </a:cubicBezTo>
                  <a:cubicBezTo>
                    <a:pt x="212" y="410"/>
                    <a:pt x="210" y="409"/>
                    <a:pt x="207" y="410"/>
                  </a:cubicBezTo>
                  <a:cubicBezTo>
                    <a:pt x="200" y="413"/>
                    <a:pt x="196" y="416"/>
                    <a:pt x="188" y="418"/>
                  </a:cubicBezTo>
                  <a:cubicBezTo>
                    <a:pt x="186" y="419"/>
                    <a:pt x="184" y="419"/>
                    <a:pt x="182" y="420"/>
                  </a:cubicBezTo>
                  <a:cubicBezTo>
                    <a:pt x="180" y="421"/>
                    <a:pt x="179" y="423"/>
                    <a:pt x="176" y="423"/>
                  </a:cubicBezTo>
                  <a:cubicBezTo>
                    <a:pt x="176" y="423"/>
                    <a:pt x="175" y="422"/>
                    <a:pt x="174" y="422"/>
                  </a:cubicBezTo>
                  <a:cubicBezTo>
                    <a:pt x="172" y="423"/>
                    <a:pt x="172" y="425"/>
                    <a:pt x="171" y="427"/>
                  </a:cubicBezTo>
                  <a:cubicBezTo>
                    <a:pt x="169" y="430"/>
                    <a:pt x="167" y="432"/>
                    <a:pt x="164" y="432"/>
                  </a:cubicBezTo>
                  <a:cubicBezTo>
                    <a:pt x="159" y="434"/>
                    <a:pt x="156" y="434"/>
                    <a:pt x="152" y="436"/>
                  </a:cubicBezTo>
                  <a:cubicBezTo>
                    <a:pt x="148" y="438"/>
                    <a:pt x="147" y="441"/>
                    <a:pt x="143" y="442"/>
                  </a:cubicBezTo>
                  <a:cubicBezTo>
                    <a:pt x="140" y="443"/>
                    <a:pt x="138" y="442"/>
                    <a:pt x="135" y="442"/>
                  </a:cubicBezTo>
                  <a:cubicBezTo>
                    <a:pt x="135" y="445"/>
                    <a:pt x="135" y="447"/>
                    <a:pt x="135" y="450"/>
                  </a:cubicBezTo>
                  <a:cubicBezTo>
                    <a:pt x="124" y="450"/>
                    <a:pt x="124" y="450"/>
                    <a:pt x="124" y="450"/>
                  </a:cubicBezTo>
                  <a:cubicBezTo>
                    <a:pt x="118" y="450"/>
                    <a:pt x="116" y="455"/>
                    <a:pt x="110" y="455"/>
                  </a:cubicBezTo>
                  <a:cubicBezTo>
                    <a:pt x="108" y="455"/>
                    <a:pt x="107" y="455"/>
                    <a:pt x="105" y="454"/>
                  </a:cubicBezTo>
                  <a:cubicBezTo>
                    <a:pt x="104" y="453"/>
                    <a:pt x="104" y="452"/>
                    <a:pt x="103" y="452"/>
                  </a:cubicBezTo>
                  <a:cubicBezTo>
                    <a:pt x="100" y="452"/>
                    <a:pt x="99" y="453"/>
                    <a:pt x="96" y="453"/>
                  </a:cubicBezTo>
                  <a:cubicBezTo>
                    <a:pt x="88" y="456"/>
                    <a:pt x="83" y="458"/>
                    <a:pt x="75" y="458"/>
                  </a:cubicBezTo>
                  <a:cubicBezTo>
                    <a:pt x="70" y="458"/>
                    <a:pt x="70" y="451"/>
                    <a:pt x="70" y="446"/>
                  </a:cubicBezTo>
                  <a:cubicBezTo>
                    <a:pt x="65" y="447"/>
                    <a:pt x="62" y="448"/>
                    <a:pt x="60" y="452"/>
                  </a:cubicBezTo>
                  <a:cubicBezTo>
                    <a:pt x="58" y="455"/>
                    <a:pt x="55" y="457"/>
                    <a:pt x="52" y="457"/>
                  </a:cubicBezTo>
                  <a:cubicBezTo>
                    <a:pt x="49" y="457"/>
                    <a:pt x="49" y="455"/>
                    <a:pt x="48" y="453"/>
                  </a:cubicBezTo>
                  <a:cubicBezTo>
                    <a:pt x="44" y="455"/>
                    <a:pt x="42" y="458"/>
                    <a:pt x="37" y="458"/>
                  </a:cubicBezTo>
                  <a:cubicBezTo>
                    <a:pt x="34" y="458"/>
                    <a:pt x="33" y="457"/>
                    <a:pt x="31" y="457"/>
                  </a:cubicBezTo>
                  <a:cubicBezTo>
                    <a:pt x="31" y="454"/>
                    <a:pt x="31" y="454"/>
                    <a:pt x="31" y="454"/>
                  </a:cubicBezTo>
                  <a:cubicBezTo>
                    <a:pt x="34" y="452"/>
                    <a:pt x="36" y="452"/>
                    <a:pt x="39" y="451"/>
                  </a:cubicBezTo>
                  <a:cubicBezTo>
                    <a:pt x="41" y="450"/>
                    <a:pt x="42" y="449"/>
                    <a:pt x="44" y="449"/>
                  </a:cubicBezTo>
                  <a:cubicBezTo>
                    <a:pt x="46" y="449"/>
                    <a:pt x="47" y="450"/>
                    <a:pt x="48" y="451"/>
                  </a:cubicBezTo>
                  <a:cubicBezTo>
                    <a:pt x="52" y="446"/>
                    <a:pt x="56" y="443"/>
                    <a:pt x="62" y="440"/>
                  </a:cubicBezTo>
                  <a:cubicBezTo>
                    <a:pt x="67" y="437"/>
                    <a:pt x="71" y="436"/>
                    <a:pt x="76" y="436"/>
                  </a:cubicBezTo>
                  <a:cubicBezTo>
                    <a:pt x="80" y="436"/>
                    <a:pt x="81" y="440"/>
                    <a:pt x="83" y="443"/>
                  </a:cubicBezTo>
                  <a:cubicBezTo>
                    <a:pt x="83" y="444"/>
                    <a:pt x="83" y="445"/>
                    <a:pt x="83" y="445"/>
                  </a:cubicBezTo>
                  <a:cubicBezTo>
                    <a:pt x="85" y="446"/>
                    <a:pt x="87" y="445"/>
                    <a:pt x="89" y="445"/>
                  </a:cubicBezTo>
                  <a:cubicBezTo>
                    <a:pt x="89" y="443"/>
                    <a:pt x="88" y="441"/>
                    <a:pt x="89" y="439"/>
                  </a:cubicBezTo>
                  <a:cubicBezTo>
                    <a:pt x="94" y="435"/>
                    <a:pt x="97" y="434"/>
                    <a:pt x="103" y="432"/>
                  </a:cubicBezTo>
                  <a:cubicBezTo>
                    <a:pt x="108" y="431"/>
                    <a:pt x="111" y="429"/>
                    <a:pt x="116" y="427"/>
                  </a:cubicBezTo>
                  <a:cubicBezTo>
                    <a:pt x="119" y="426"/>
                    <a:pt x="120" y="425"/>
                    <a:pt x="123" y="425"/>
                  </a:cubicBezTo>
                  <a:cubicBezTo>
                    <a:pt x="126" y="425"/>
                    <a:pt x="127" y="428"/>
                    <a:pt x="130" y="428"/>
                  </a:cubicBezTo>
                  <a:cubicBezTo>
                    <a:pt x="131" y="428"/>
                    <a:pt x="132" y="427"/>
                    <a:pt x="133" y="427"/>
                  </a:cubicBezTo>
                  <a:cubicBezTo>
                    <a:pt x="133" y="422"/>
                    <a:pt x="136" y="417"/>
                    <a:pt x="141" y="415"/>
                  </a:cubicBezTo>
                  <a:cubicBezTo>
                    <a:pt x="145" y="413"/>
                    <a:pt x="148" y="413"/>
                    <a:pt x="153" y="412"/>
                  </a:cubicBezTo>
                  <a:cubicBezTo>
                    <a:pt x="162" y="408"/>
                    <a:pt x="158" y="393"/>
                    <a:pt x="168" y="391"/>
                  </a:cubicBezTo>
                  <a:cubicBezTo>
                    <a:pt x="167" y="390"/>
                    <a:pt x="165" y="389"/>
                    <a:pt x="165" y="387"/>
                  </a:cubicBezTo>
                  <a:cubicBezTo>
                    <a:pt x="165" y="386"/>
                    <a:pt x="167" y="385"/>
                    <a:pt x="168" y="385"/>
                  </a:cubicBezTo>
                  <a:cubicBezTo>
                    <a:pt x="170" y="383"/>
                    <a:pt x="171" y="382"/>
                    <a:pt x="172" y="381"/>
                  </a:cubicBezTo>
                  <a:cubicBezTo>
                    <a:pt x="175" y="378"/>
                    <a:pt x="177" y="377"/>
                    <a:pt x="177" y="373"/>
                  </a:cubicBezTo>
                  <a:cubicBezTo>
                    <a:pt x="177" y="373"/>
                    <a:pt x="177" y="372"/>
                    <a:pt x="176" y="372"/>
                  </a:cubicBezTo>
                  <a:cubicBezTo>
                    <a:pt x="173" y="372"/>
                    <a:pt x="173" y="372"/>
                    <a:pt x="173" y="372"/>
                  </a:cubicBezTo>
                  <a:cubicBezTo>
                    <a:pt x="170" y="372"/>
                    <a:pt x="169" y="373"/>
                    <a:pt x="166" y="373"/>
                  </a:cubicBezTo>
                  <a:cubicBezTo>
                    <a:pt x="163" y="373"/>
                    <a:pt x="160" y="371"/>
                    <a:pt x="160" y="368"/>
                  </a:cubicBezTo>
                  <a:cubicBezTo>
                    <a:pt x="160" y="366"/>
                    <a:pt x="162" y="365"/>
                    <a:pt x="164" y="365"/>
                  </a:cubicBezTo>
                  <a:cubicBezTo>
                    <a:pt x="164" y="365"/>
                    <a:pt x="163" y="364"/>
                    <a:pt x="162" y="364"/>
                  </a:cubicBezTo>
                  <a:cubicBezTo>
                    <a:pt x="162" y="363"/>
                    <a:pt x="162" y="362"/>
                    <a:pt x="161" y="362"/>
                  </a:cubicBezTo>
                  <a:cubicBezTo>
                    <a:pt x="159" y="362"/>
                    <a:pt x="157" y="363"/>
                    <a:pt x="155" y="363"/>
                  </a:cubicBezTo>
                  <a:cubicBezTo>
                    <a:pt x="153" y="364"/>
                    <a:pt x="151" y="364"/>
                    <a:pt x="150" y="366"/>
                  </a:cubicBezTo>
                  <a:cubicBezTo>
                    <a:pt x="148" y="370"/>
                    <a:pt x="150" y="373"/>
                    <a:pt x="149" y="378"/>
                  </a:cubicBezTo>
                  <a:cubicBezTo>
                    <a:pt x="147" y="375"/>
                    <a:pt x="145" y="374"/>
                    <a:pt x="143" y="371"/>
                  </a:cubicBezTo>
                  <a:cubicBezTo>
                    <a:pt x="142" y="368"/>
                    <a:pt x="141" y="367"/>
                    <a:pt x="140" y="365"/>
                  </a:cubicBezTo>
                  <a:cubicBezTo>
                    <a:pt x="140" y="364"/>
                    <a:pt x="140" y="363"/>
                    <a:pt x="140" y="363"/>
                  </a:cubicBezTo>
                  <a:cubicBezTo>
                    <a:pt x="139" y="362"/>
                    <a:pt x="137" y="362"/>
                    <a:pt x="136" y="362"/>
                  </a:cubicBezTo>
                  <a:cubicBezTo>
                    <a:pt x="131" y="361"/>
                    <a:pt x="131" y="355"/>
                    <a:pt x="127" y="352"/>
                  </a:cubicBezTo>
                  <a:cubicBezTo>
                    <a:pt x="125" y="350"/>
                    <a:pt x="122" y="351"/>
                    <a:pt x="119" y="351"/>
                  </a:cubicBezTo>
                  <a:cubicBezTo>
                    <a:pt x="114" y="351"/>
                    <a:pt x="112" y="352"/>
                    <a:pt x="108" y="356"/>
                  </a:cubicBezTo>
                  <a:cubicBezTo>
                    <a:pt x="107" y="356"/>
                    <a:pt x="107" y="357"/>
                    <a:pt x="106" y="357"/>
                  </a:cubicBezTo>
                  <a:cubicBezTo>
                    <a:pt x="105" y="357"/>
                    <a:pt x="105" y="359"/>
                    <a:pt x="104" y="359"/>
                  </a:cubicBezTo>
                  <a:cubicBezTo>
                    <a:pt x="103" y="359"/>
                    <a:pt x="102" y="358"/>
                    <a:pt x="101" y="358"/>
                  </a:cubicBezTo>
                  <a:cubicBezTo>
                    <a:pt x="102" y="353"/>
                    <a:pt x="104" y="350"/>
                    <a:pt x="106" y="346"/>
                  </a:cubicBezTo>
                  <a:cubicBezTo>
                    <a:pt x="107" y="344"/>
                    <a:pt x="108" y="343"/>
                    <a:pt x="108" y="341"/>
                  </a:cubicBezTo>
                  <a:cubicBezTo>
                    <a:pt x="108" y="339"/>
                    <a:pt x="106" y="339"/>
                    <a:pt x="105" y="337"/>
                  </a:cubicBezTo>
                  <a:cubicBezTo>
                    <a:pt x="105" y="336"/>
                    <a:pt x="105" y="334"/>
                    <a:pt x="106" y="333"/>
                  </a:cubicBezTo>
                  <a:cubicBezTo>
                    <a:pt x="108" y="330"/>
                    <a:pt x="113" y="330"/>
                    <a:pt x="113" y="327"/>
                  </a:cubicBezTo>
                  <a:cubicBezTo>
                    <a:pt x="113" y="323"/>
                    <a:pt x="111" y="321"/>
                    <a:pt x="110" y="318"/>
                  </a:cubicBezTo>
                  <a:cubicBezTo>
                    <a:pt x="109" y="315"/>
                    <a:pt x="109" y="313"/>
                    <a:pt x="109" y="309"/>
                  </a:cubicBezTo>
                  <a:cubicBezTo>
                    <a:pt x="109" y="306"/>
                    <a:pt x="111" y="303"/>
                    <a:pt x="113" y="300"/>
                  </a:cubicBezTo>
                  <a:cubicBezTo>
                    <a:pt x="111" y="301"/>
                    <a:pt x="111" y="301"/>
                    <a:pt x="111" y="301"/>
                  </a:cubicBezTo>
                  <a:cubicBezTo>
                    <a:pt x="108" y="302"/>
                    <a:pt x="107" y="303"/>
                    <a:pt x="105" y="305"/>
                  </a:cubicBezTo>
                  <a:cubicBezTo>
                    <a:pt x="103" y="306"/>
                    <a:pt x="103" y="309"/>
                    <a:pt x="100" y="311"/>
                  </a:cubicBezTo>
                  <a:cubicBezTo>
                    <a:pt x="98" y="312"/>
                    <a:pt x="96" y="313"/>
                    <a:pt x="93" y="313"/>
                  </a:cubicBezTo>
                  <a:cubicBezTo>
                    <a:pt x="90" y="313"/>
                    <a:pt x="88" y="309"/>
                    <a:pt x="86" y="307"/>
                  </a:cubicBezTo>
                  <a:cubicBezTo>
                    <a:pt x="83" y="305"/>
                    <a:pt x="81" y="303"/>
                    <a:pt x="81" y="300"/>
                  </a:cubicBezTo>
                  <a:cubicBezTo>
                    <a:pt x="81" y="286"/>
                    <a:pt x="81" y="286"/>
                    <a:pt x="81" y="286"/>
                  </a:cubicBezTo>
                  <a:cubicBezTo>
                    <a:pt x="81" y="283"/>
                    <a:pt x="79" y="282"/>
                    <a:pt x="78" y="279"/>
                  </a:cubicBezTo>
                  <a:cubicBezTo>
                    <a:pt x="78" y="278"/>
                    <a:pt x="77" y="278"/>
                    <a:pt x="77" y="277"/>
                  </a:cubicBezTo>
                  <a:cubicBezTo>
                    <a:pt x="77" y="275"/>
                    <a:pt x="78" y="275"/>
                    <a:pt x="78" y="273"/>
                  </a:cubicBezTo>
                  <a:cubicBezTo>
                    <a:pt x="79" y="273"/>
                    <a:pt x="80" y="272"/>
                    <a:pt x="82" y="272"/>
                  </a:cubicBezTo>
                  <a:cubicBezTo>
                    <a:pt x="85" y="272"/>
                    <a:pt x="86" y="277"/>
                    <a:pt x="89" y="279"/>
                  </a:cubicBezTo>
                  <a:cubicBezTo>
                    <a:pt x="90" y="280"/>
                    <a:pt x="92" y="280"/>
                    <a:pt x="93" y="281"/>
                  </a:cubicBezTo>
                  <a:cubicBezTo>
                    <a:pt x="95" y="283"/>
                    <a:pt x="96" y="285"/>
                    <a:pt x="99" y="285"/>
                  </a:cubicBezTo>
                  <a:cubicBezTo>
                    <a:pt x="100" y="285"/>
                    <a:pt x="101" y="285"/>
                    <a:pt x="102" y="284"/>
                  </a:cubicBezTo>
                  <a:cubicBezTo>
                    <a:pt x="101" y="282"/>
                    <a:pt x="100" y="280"/>
                    <a:pt x="98" y="279"/>
                  </a:cubicBezTo>
                  <a:cubicBezTo>
                    <a:pt x="96" y="277"/>
                    <a:pt x="94" y="277"/>
                    <a:pt x="92" y="274"/>
                  </a:cubicBezTo>
                  <a:cubicBezTo>
                    <a:pt x="91" y="273"/>
                    <a:pt x="91" y="272"/>
                    <a:pt x="90" y="270"/>
                  </a:cubicBezTo>
                  <a:cubicBezTo>
                    <a:pt x="87" y="268"/>
                    <a:pt x="85" y="268"/>
                    <a:pt x="83" y="266"/>
                  </a:cubicBezTo>
                  <a:cubicBezTo>
                    <a:pt x="80" y="263"/>
                    <a:pt x="80" y="260"/>
                    <a:pt x="79" y="256"/>
                  </a:cubicBezTo>
                  <a:cubicBezTo>
                    <a:pt x="79" y="252"/>
                    <a:pt x="76" y="250"/>
                    <a:pt x="76" y="246"/>
                  </a:cubicBezTo>
                  <a:cubicBezTo>
                    <a:pt x="76" y="245"/>
                    <a:pt x="77" y="245"/>
                    <a:pt x="77" y="244"/>
                  </a:cubicBezTo>
                  <a:cubicBezTo>
                    <a:pt x="79" y="240"/>
                    <a:pt x="83" y="238"/>
                    <a:pt x="87" y="236"/>
                  </a:cubicBezTo>
                  <a:cubicBezTo>
                    <a:pt x="90" y="234"/>
                    <a:pt x="91" y="232"/>
                    <a:pt x="94" y="229"/>
                  </a:cubicBezTo>
                  <a:cubicBezTo>
                    <a:pt x="100" y="223"/>
                    <a:pt x="106" y="223"/>
                    <a:pt x="115" y="223"/>
                  </a:cubicBezTo>
                  <a:cubicBezTo>
                    <a:pt x="115" y="218"/>
                    <a:pt x="115" y="214"/>
                    <a:pt x="118" y="211"/>
                  </a:cubicBezTo>
                  <a:cubicBezTo>
                    <a:pt x="120" y="209"/>
                    <a:pt x="121" y="209"/>
                    <a:pt x="124" y="208"/>
                  </a:cubicBezTo>
                  <a:cubicBezTo>
                    <a:pt x="125" y="207"/>
                    <a:pt x="126" y="206"/>
                    <a:pt x="128" y="206"/>
                  </a:cubicBezTo>
                  <a:cubicBezTo>
                    <a:pt x="131" y="206"/>
                    <a:pt x="132" y="210"/>
                    <a:pt x="133" y="214"/>
                  </a:cubicBezTo>
                  <a:cubicBezTo>
                    <a:pt x="133" y="214"/>
                    <a:pt x="133" y="215"/>
                    <a:pt x="133" y="216"/>
                  </a:cubicBezTo>
                  <a:cubicBezTo>
                    <a:pt x="135" y="218"/>
                    <a:pt x="138" y="218"/>
                    <a:pt x="141" y="218"/>
                  </a:cubicBezTo>
                  <a:cubicBezTo>
                    <a:pt x="146" y="218"/>
                    <a:pt x="149" y="216"/>
                    <a:pt x="154" y="212"/>
                  </a:cubicBezTo>
                  <a:cubicBezTo>
                    <a:pt x="155" y="212"/>
                    <a:pt x="156" y="212"/>
                    <a:pt x="156" y="211"/>
                  </a:cubicBezTo>
                  <a:cubicBezTo>
                    <a:pt x="157" y="211"/>
                    <a:pt x="156" y="210"/>
                    <a:pt x="157" y="210"/>
                  </a:cubicBezTo>
                  <a:cubicBezTo>
                    <a:pt x="161" y="210"/>
                    <a:pt x="163" y="213"/>
                    <a:pt x="167" y="213"/>
                  </a:cubicBezTo>
                  <a:cubicBezTo>
                    <a:pt x="168" y="213"/>
                    <a:pt x="169" y="212"/>
                    <a:pt x="171" y="212"/>
                  </a:cubicBezTo>
                  <a:cubicBezTo>
                    <a:pt x="174" y="211"/>
                    <a:pt x="176" y="212"/>
                    <a:pt x="178" y="210"/>
                  </a:cubicBezTo>
                  <a:cubicBezTo>
                    <a:pt x="182" y="207"/>
                    <a:pt x="181" y="203"/>
                    <a:pt x="182" y="198"/>
                  </a:cubicBezTo>
                  <a:cubicBezTo>
                    <a:pt x="182" y="196"/>
                    <a:pt x="183" y="196"/>
                    <a:pt x="183" y="194"/>
                  </a:cubicBezTo>
                  <a:cubicBezTo>
                    <a:pt x="183" y="191"/>
                    <a:pt x="181" y="189"/>
                    <a:pt x="179" y="186"/>
                  </a:cubicBezTo>
                  <a:cubicBezTo>
                    <a:pt x="184" y="185"/>
                    <a:pt x="188" y="185"/>
                    <a:pt x="192" y="182"/>
                  </a:cubicBezTo>
                  <a:cubicBezTo>
                    <a:pt x="191" y="179"/>
                    <a:pt x="191" y="174"/>
                    <a:pt x="188" y="174"/>
                  </a:cubicBezTo>
                  <a:cubicBezTo>
                    <a:pt x="183" y="174"/>
                    <a:pt x="181" y="177"/>
                    <a:pt x="176" y="177"/>
                  </a:cubicBezTo>
                  <a:cubicBezTo>
                    <a:pt x="174" y="177"/>
                    <a:pt x="172" y="177"/>
                    <a:pt x="170" y="178"/>
                  </a:cubicBezTo>
                  <a:cubicBezTo>
                    <a:pt x="168" y="178"/>
                    <a:pt x="167" y="180"/>
                    <a:pt x="164" y="180"/>
                  </a:cubicBezTo>
                  <a:cubicBezTo>
                    <a:pt x="162" y="180"/>
                    <a:pt x="162" y="177"/>
                    <a:pt x="162" y="175"/>
                  </a:cubicBezTo>
                  <a:cubicBezTo>
                    <a:pt x="162" y="174"/>
                    <a:pt x="161" y="174"/>
                    <a:pt x="160" y="173"/>
                  </a:cubicBezTo>
                  <a:cubicBezTo>
                    <a:pt x="159" y="175"/>
                    <a:pt x="158" y="177"/>
                    <a:pt x="157" y="179"/>
                  </a:cubicBezTo>
                  <a:cubicBezTo>
                    <a:pt x="154" y="176"/>
                    <a:pt x="152" y="175"/>
                    <a:pt x="149" y="173"/>
                  </a:cubicBezTo>
                  <a:cubicBezTo>
                    <a:pt x="146" y="171"/>
                    <a:pt x="144" y="169"/>
                    <a:pt x="141" y="168"/>
                  </a:cubicBezTo>
                  <a:cubicBezTo>
                    <a:pt x="140" y="168"/>
                    <a:pt x="139" y="168"/>
                    <a:pt x="137" y="168"/>
                  </a:cubicBezTo>
                  <a:cubicBezTo>
                    <a:pt x="133" y="167"/>
                    <a:pt x="132" y="163"/>
                    <a:pt x="130" y="160"/>
                  </a:cubicBezTo>
                  <a:cubicBezTo>
                    <a:pt x="127" y="156"/>
                    <a:pt x="121" y="156"/>
                    <a:pt x="121" y="151"/>
                  </a:cubicBezTo>
                  <a:cubicBezTo>
                    <a:pt x="121" y="150"/>
                    <a:pt x="122" y="150"/>
                    <a:pt x="122" y="149"/>
                  </a:cubicBezTo>
                  <a:cubicBezTo>
                    <a:pt x="123" y="146"/>
                    <a:pt x="123" y="144"/>
                    <a:pt x="123" y="141"/>
                  </a:cubicBezTo>
                  <a:cubicBezTo>
                    <a:pt x="123" y="139"/>
                    <a:pt x="123" y="137"/>
                    <a:pt x="123" y="136"/>
                  </a:cubicBezTo>
                  <a:cubicBezTo>
                    <a:pt x="124" y="136"/>
                    <a:pt x="125" y="137"/>
                    <a:pt x="127" y="138"/>
                  </a:cubicBezTo>
                  <a:cubicBezTo>
                    <a:pt x="128" y="139"/>
                    <a:pt x="129" y="140"/>
                    <a:pt x="130" y="140"/>
                  </a:cubicBezTo>
                  <a:cubicBezTo>
                    <a:pt x="131" y="140"/>
                    <a:pt x="132" y="139"/>
                    <a:pt x="132" y="139"/>
                  </a:cubicBezTo>
                  <a:cubicBezTo>
                    <a:pt x="130" y="135"/>
                    <a:pt x="129" y="132"/>
                    <a:pt x="126" y="129"/>
                  </a:cubicBezTo>
                  <a:cubicBezTo>
                    <a:pt x="124" y="127"/>
                    <a:pt x="122" y="126"/>
                    <a:pt x="120" y="123"/>
                  </a:cubicBezTo>
                  <a:cubicBezTo>
                    <a:pt x="121" y="123"/>
                    <a:pt x="120" y="122"/>
                    <a:pt x="121" y="122"/>
                  </a:cubicBezTo>
                  <a:cubicBezTo>
                    <a:pt x="123" y="120"/>
                    <a:pt x="125" y="120"/>
                    <a:pt x="127" y="120"/>
                  </a:cubicBezTo>
                  <a:cubicBezTo>
                    <a:pt x="131" y="118"/>
                    <a:pt x="133" y="117"/>
                    <a:pt x="137" y="116"/>
                  </a:cubicBezTo>
                  <a:cubicBezTo>
                    <a:pt x="140" y="115"/>
                    <a:pt x="141" y="114"/>
                    <a:pt x="145" y="114"/>
                  </a:cubicBezTo>
                  <a:cubicBezTo>
                    <a:pt x="146" y="114"/>
                    <a:pt x="147" y="115"/>
                    <a:pt x="148" y="116"/>
                  </a:cubicBezTo>
                  <a:cubicBezTo>
                    <a:pt x="150" y="118"/>
                    <a:pt x="152" y="119"/>
                    <a:pt x="154" y="119"/>
                  </a:cubicBezTo>
                  <a:cubicBezTo>
                    <a:pt x="155" y="118"/>
                    <a:pt x="156" y="117"/>
                    <a:pt x="156" y="116"/>
                  </a:cubicBezTo>
                  <a:cubicBezTo>
                    <a:pt x="156" y="115"/>
                    <a:pt x="155" y="114"/>
                    <a:pt x="155" y="113"/>
                  </a:cubicBezTo>
                  <a:cubicBezTo>
                    <a:pt x="155" y="112"/>
                    <a:pt x="156" y="112"/>
                    <a:pt x="156" y="112"/>
                  </a:cubicBezTo>
                  <a:cubicBezTo>
                    <a:pt x="163" y="111"/>
                    <a:pt x="167" y="112"/>
                    <a:pt x="173" y="112"/>
                  </a:cubicBezTo>
                  <a:cubicBezTo>
                    <a:pt x="177" y="112"/>
                    <a:pt x="178" y="111"/>
                    <a:pt x="181" y="110"/>
                  </a:cubicBezTo>
                  <a:cubicBezTo>
                    <a:pt x="180" y="114"/>
                    <a:pt x="180" y="116"/>
                    <a:pt x="178" y="120"/>
                  </a:cubicBezTo>
                  <a:cubicBezTo>
                    <a:pt x="178" y="121"/>
                    <a:pt x="176" y="121"/>
                    <a:pt x="176" y="123"/>
                  </a:cubicBezTo>
                  <a:cubicBezTo>
                    <a:pt x="176" y="126"/>
                    <a:pt x="177" y="129"/>
                    <a:pt x="180" y="130"/>
                  </a:cubicBezTo>
                  <a:cubicBezTo>
                    <a:pt x="183" y="130"/>
                    <a:pt x="185" y="130"/>
                    <a:pt x="188" y="130"/>
                  </a:cubicBezTo>
                  <a:cubicBezTo>
                    <a:pt x="192" y="130"/>
                    <a:pt x="196" y="130"/>
                    <a:pt x="198" y="134"/>
                  </a:cubicBezTo>
                  <a:cubicBezTo>
                    <a:pt x="199" y="135"/>
                    <a:pt x="199" y="137"/>
                    <a:pt x="202" y="137"/>
                  </a:cubicBezTo>
                  <a:cubicBezTo>
                    <a:pt x="205" y="137"/>
                    <a:pt x="210" y="136"/>
                    <a:pt x="210" y="132"/>
                  </a:cubicBezTo>
                  <a:cubicBezTo>
                    <a:pt x="210" y="130"/>
                    <a:pt x="209" y="130"/>
                    <a:pt x="208" y="129"/>
                  </a:cubicBezTo>
                  <a:cubicBezTo>
                    <a:pt x="205" y="127"/>
                    <a:pt x="204" y="126"/>
                    <a:pt x="201" y="124"/>
                  </a:cubicBezTo>
                  <a:cubicBezTo>
                    <a:pt x="201" y="123"/>
                    <a:pt x="203" y="122"/>
                    <a:pt x="203" y="120"/>
                  </a:cubicBezTo>
                  <a:cubicBezTo>
                    <a:pt x="203" y="118"/>
                    <a:pt x="201" y="117"/>
                    <a:pt x="201" y="114"/>
                  </a:cubicBezTo>
                  <a:cubicBezTo>
                    <a:pt x="201" y="112"/>
                    <a:pt x="201" y="111"/>
                    <a:pt x="202" y="111"/>
                  </a:cubicBezTo>
                  <a:cubicBezTo>
                    <a:pt x="203" y="112"/>
                    <a:pt x="203" y="111"/>
                    <a:pt x="204" y="111"/>
                  </a:cubicBezTo>
                  <a:cubicBezTo>
                    <a:pt x="204" y="119"/>
                    <a:pt x="207" y="123"/>
                    <a:pt x="212" y="129"/>
                  </a:cubicBezTo>
                  <a:cubicBezTo>
                    <a:pt x="213" y="130"/>
                    <a:pt x="213" y="131"/>
                    <a:pt x="215" y="132"/>
                  </a:cubicBezTo>
                  <a:cubicBezTo>
                    <a:pt x="218" y="134"/>
                    <a:pt x="221" y="133"/>
                    <a:pt x="224" y="135"/>
                  </a:cubicBezTo>
                  <a:cubicBezTo>
                    <a:pt x="226" y="135"/>
                    <a:pt x="227" y="136"/>
                    <a:pt x="228" y="137"/>
                  </a:cubicBezTo>
                  <a:cubicBezTo>
                    <a:pt x="230" y="137"/>
                    <a:pt x="230" y="137"/>
                    <a:pt x="230" y="137"/>
                  </a:cubicBezTo>
                  <a:cubicBezTo>
                    <a:pt x="230" y="136"/>
                    <a:pt x="231" y="135"/>
                    <a:pt x="231" y="135"/>
                  </a:cubicBezTo>
                  <a:cubicBezTo>
                    <a:pt x="231" y="133"/>
                    <a:pt x="230" y="132"/>
                    <a:pt x="230" y="130"/>
                  </a:cubicBezTo>
                  <a:cubicBezTo>
                    <a:pt x="230" y="128"/>
                    <a:pt x="231" y="127"/>
                    <a:pt x="231" y="125"/>
                  </a:cubicBezTo>
                  <a:cubicBezTo>
                    <a:pt x="224" y="123"/>
                    <a:pt x="219" y="123"/>
                    <a:pt x="212" y="122"/>
                  </a:cubicBezTo>
                  <a:cubicBezTo>
                    <a:pt x="211" y="119"/>
                    <a:pt x="211" y="119"/>
                    <a:pt x="211" y="119"/>
                  </a:cubicBezTo>
                  <a:cubicBezTo>
                    <a:pt x="212" y="116"/>
                    <a:pt x="213" y="114"/>
                    <a:pt x="215" y="111"/>
                  </a:cubicBezTo>
                  <a:cubicBezTo>
                    <a:pt x="209" y="106"/>
                    <a:pt x="204" y="106"/>
                    <a:pt x="198" y="102"/>
                  </a:cubicBezTo>
                  <a:cubicBezTo>
                    <a:pt x="195" y="101"/>
                    <a:pt x="193" y="98"/>
                    <a:pt x="190" y="97"/>
                  </a:cubicBezTo>
                  <a:cubicBezTo>
                    <a:pt x="192" y="94"/>
                    <a:pt x="195" y="94"/>
                    <a:pt x="195" y="91"/>
                  </a:cubicBezTo>
                  <a:cubicBezTo>
                    <a:pt x="195" y="84"/>
                    <a:pt x="193" y="81"/>
                    <a:pt x="192" y="74"/>
                  </a:cubicBezTo>
                  <a:cubicBezTo>
                    <a:pt x="192" y="72"/>
                    <a:pt x="191" y="71"/>
                    <a:pt x="191" y="68"/>
                  </a:cubicBezTo>
                  <a:cubicBezTo>
                    <a:pt x="190" y="65"/>
                    <a:pt x="191" y="61"/>
                    <a:pt x="188" y="61"/>
                  </a:cubicBezTo>
                  <a:cubicBezTo>
                    <a:pt x="186" y="60"/>
                    <a:pt x="185" y="60"/>
                    <a:pt x="183" y="60"/>
                  </a:cubicBezTo>
                  <a:cubicBezTo>
                    <a:pt x="184" y="57"/>
                    <a:pt x="183" y="55"/>
                    <a:pt x="183" y="52"/>
                  </a:cubicBezTo>
                  <a:cubicBezTo>
                    <a:pt x="183" y="50"/>
                    <a:pt x="186" y="49"/>
                    <a:pt x="188" y="47"/>
                  </a:cubicBezTo>
                  <a:cubicBezTo>
                    <a:pt x="188" y="46"/>
                    <a:pt x="188" y="46"/>
                    <a:pt x="189" y="45"/>
                  </a:cubicBezTo>
                  <a:cubicBezTo>
                    <a:pt x="191" y="43"/>
                    <a:pt x="193" y="41"/>
                    <a:pt x="194" y="38"/>
                  </a:cubicBezTo>
                  <a:cubicBezTo>
                    <a:pt x="201" y="40"/>
                    <a:pt x="204" y="42"/>
                    <a:pt x="211" y="43"/>
                  </a:cubicBezTo>
                  <a:cubicBezTo>
                    <a:pt x="213" y="43"/>
                    <a:pt x="214" y="44"/>
                    <a:pt x="215" y="44"/>
                  </a:cubicBezTo>
                  <a:cubicBezTo>
                    <a:pt x="219" y="44"/>
                    <a:pt x="221" y="42"/>
                    <a:pt x="225" y="40"/>
                  </a:cubicBezTo>
                  <a:cubicBezTo>
                    <a:pt x="228" y="39"/>
                    <a:pt x="230" y="40"/>
                    <a:pt x="233" y="38"/>
                  </a:cubicBezTo>
                  <a:cubicBezTo>
                    <a:pt x="235" y="36"/>
                    <a:pt x="236" y="34"/>
                    <a:pt x="238" y="31"/>
                  </a:cubicBezTo>
                  <a:cubicBezTo>
                    <a:pt x="243" y="27"/>
                    <a:pt x="246" y="24"/>
                    <a:pt x="251" y="20"/>
                  </a:cubicBezTo>
                  <a:cubicBezTo>
                    <a:pt x="255" y="18"/>
                    <a:pt x="256" y="15"/>
                    <a:pt x="260" y="15"/>
                  </a:cubicBezTo>
                  <a:cubicBezTo>
                    <a:pt x="262" y="15"/>
                    <a:pt x="263" y="16"/>
                    <a:pt x="264" y="16"/>
                  </a:cubicBezTo>
                  <a:cubicBezTo>
                    <a:pt x="269" y="16"/>
                    <a:pt x="272" y="13"/>
                    <a:pt x="277" y="13"/>
                  </a:cubicBezTo>
                  <a:cubicBezTo>
                    <a:pt x="281" y="13"/>
                    <a:pt x="281" y="13"/>
                    <a:pt x="281" y="13"/>
                  </a:cubicBezTo>
                  <a:cubicBezTo>
                    <a:pt x="282" y="16"/>
                    <a:pt x="281" y="19"/>
                    <a:pt x="281" y="22"/>
                  </a:cubicBezTo>
                  <a:cubicBezTo>
                    <a:pt x="282" y="22"/>
                    <a:pt x="283" y="23"/>
                    <a:pt x="283" y="22"/>
                  </a:cubicBezTo>
                  <a:cubicBezTo>
                    <a:pt x="286" y="19"/>
                    <a:pt x="286" y="16"/>
                    <a:pt x="287" y="12"/>
                  </a:cubicBezTo>
                  <a:cubicBezTo>
                    <a:pt x="287" y="10"/>
                    <a:pt x="288" y="6"/>
                    <a:pt x="290" y="6"/>
                  </a:cubicBezTo>
                  <a:cubicBezTo>
                    <a:pt x="291" y="6"/>
                    <a:pt x="292" y="7"/>
                    <a:pt x="293" y="7"/>
                  </a:cubicBezTo>
                  <a:cubicBezTo>
                    <a:pt x="296" y="8"/>
                    <a:pt x="297" y="7"/>
                    <a:pt x="299" y="7"/>
                  </a:cubicBezTo>
                  <a:cubicBezTo>
                    <a:pt x="302" y="8"/>
                    <a:pt x="303" y="9"/>
                    <a:pt x="306" y="9"/>
                  </a:cubicBezTo>
                  <a:cubicBezTo>
                    <a:pt x="311" y="9"/>
                    <a:pt x="314" y="7"/>
                    <a:pt x="319" y="4"/>
                  </a:cubicBezTo>
                  <a:cubicBezTo>
                    <a:pt x="321" y="3"/>
                    <a:pt x="322" y="0"/>
                    <a:pt x="324" y="0"/>
                  </a:cubicBezTo>
                  <a:cubicBezTo>
                    <a:pt x="327" y="0"/>
                    <a:pt x="328" y="2"/>
                    <a:pt x="330" y="4"/>
                  </a:cubicBezTo>
                  <a:cubicBezTo>
                    <a:pt x="331" y="5"/>
                    <a:pt x="332" y="6"/>
                    <a:pt x="333" y="7"/>
                  </a:cubicBezTo>
                  <a:cubicBezTo>
                    <a:pt x="330" y="9"/>
                    <a:pt x="328" y="11"/>
                    <a:pt x="328" y="15"/>
                  </a:cubicBezTo>
                  <a:cubicBezTo>
                    <a:pt x="328" y="17"/>
                    <a:pt x="330" y="18"/>
                    <a:pt x="331" y="20"/>
                  </a:cubicBezTo>
                  <a:cubicBezTo>
                    <a:pt x="333" y="18"/>
                    <a:pt x="335" y="17"/>
                    <a:pt x="337" y="15"/>
                  </a:cubicBezTo>
                  <a:cubicBezTo>
                    <a:pt x="339" y="13"/>
                    <a:pt x="339" y="11"/>
                    <a:pt x="341" y="9"/>
                  </a:cubicBezTo>
                  <a:cubicBezTo>
                    <a:pt x="342" y="12"/>
                    <a:pt x="342" y="15"/>
                    <a:pt x="345" y="16"/>
                  </a:cubicBezTo>
                  <a:cubicBezTo>
                    <a:pt x="351" y="19"/>
                    <a:pt x="356" y="14"/>
                    <a:pt x="361" y="18"/>
                  </a:cubicBezTo>
                  <a:cubicBezTo>
                    <a:pt x="364" y="21"/>
                    <a:pt x="366" y="24"/>
                    <a:pt x="368" y="29"/>
                  </a:cubicBezTo>
                  <a:cubicBezTo>
                    <a:pt x="370" y="32"/>
                    <a:pt x="371" y="34"/>
                    <a:pt x="373" y="36"/>
                  </a:cubicBezTo>
                  <a:cubicBezTo>
                    <a:pt x="374" y="38"/>
                    <a:pt x="375" y="39"/>
                    <a:pt x="377" y="39"/>
                  </a:cubicBezTo>
                  <a:cubicBezTo>
                    <a:pt x="383" y="39"/>
                    <a:pt x="385" y="34"/>
                    <a:pt x="392" y="34"/>
                  </a:cubicBezTo>
                  <a:cubicBezTo>
                    <a:pt x="393" y="34"/>
                    <a:pt x="393" y="36"/>
                    <a:pt x="394" y="36"/>
                  </a:cubicBezTo>
                  <a:cubicBezTo>
                    <a:pt x="395" y="37"/>
                    <a:pt x="396" y="38"/>
                    <a:pt x="398" y="39"/>
                  </a:cubicBezTo>
                  <a:cubicBezTo>
                    <a:pt x="403" y="42"/>
                    <a:pt x="404" y="44"/>
                    <a:pt x="409" y="48"/>
                  </a:cubicBezTo>
                  <a:cubicBezTo>
                    <a:pt x="411" y="49"/>
                    <a:pt x="412" y="51"/>
                    <a:pt x="414" y="52"/>
                  </a:cubicBezTo>
                  <a:cubicBezTo>
                    <a:pt x="417" y="52"/>
                    <a:pt x="418" y="51"/>
                    <a:pt x="420" y="52"/>
                  </a:cubicBezTo>
                  <a:cubicBezTo>
                    <a:pt x="426" y="54"/>
                    <a:pt x="429" y="59"/>
                    <a:pt x="436" y="59"/>
                  </a:cubicBezTo>
                  <a:cubicBezTo>
                    <a:pt x="440" y="59"/>
                    <a:pt x="442" y="56"/>
                    <a:pt x="446" y="56"/>
                  </a:cubicBezTo>
                  <a:cubicBezTo>
                    <a:pt x="452" y="56"/>
                    <a:pt x="454" y="59"/>
                    <a:pt x="458" y="62"/>
                  </a:cubicBezTo>
                  <a:cubicBezTo>
                    <a:pt x="462" y="64"/>
                    <a:pt x="464" y="65"/>
                    <a:pt x="468" y="66"/>
                  </a:cubicBezTo>
                  <a:cubicBezTo>
                    <a:pt x="473" y="68"/>
                    <a:pt x="476" y="70"/>
                    <a:pt x="480" y="71"/>
                  </a:cubicBezTo>
                  <a:cubicBezTo>
                    <a:pt x="480" y="71"/>
                    <a:pt x="480" y="71"/>
                    <a:pt x="480" y="71"/>
                  </a:cubicBezTo>
                  <a:close/>
                  <a:moveTo>
                    <a:pt x="590" y="504"/>
                  </a:moveTo>
                  <a:cubicBezTo>
                    <a:pt x="589" y="504"/>
                    <a:pt x="589" y="505"/>
                    <a:pt x="588" y="505"/>
                  </a:cubicBezTo>
                  <a:cubicBezTo>
                    <a:pt x="586" y="505"/>
                    <a:pt x="586" y="505"/>
                    <a:pt x="584" y="504"/>
                  </a:cubicBezTo>
                  <a:cubicBezTo>
                    <a:pt x="582" y="505"/>
                    <a:pt x="582" y="505"/>
                    <a:pt x="582" y="505"/>
                  </a:cubicBezTo>
                  <a:cubicBezTo>
                    <a:pt x="583" y="505"/>
                    <a:pt x="582" y="506"/>
                    <a:pt x="583" y="506"/>
                  </a:cubicBezTo>
                  <a:cubicBezTo>
                    <a:pt x="584" y="507"/>
                    <a:pt x="585" y="508"/>
                    <a:pt x="587" y="509"/>
                  </a:cubicBezTo>
                  <a:cubicBezTo>
                    <a:pt x="587" y="510"/>
                    <a:pt x="587" y="512"/>
                    <a:pt x="589" y="512"/>
                  </a:cubicBezTo>
                  <a:cubicBezTo>
                    <a:pt x="590" y="512"/>
                    <a:pt x="591" y="511"/>
                    <a:pt x="593" y="511"/>
                  </a:cubicBezTo>
                  <a:cubicBezTo>
                    <a:pt x="592" y="508"/>
                    <a:pt x="591" y="506"/>
                    <a:pt x="590" y="504"/>
                  </a:cubicBezTo>
                  <a:close/>
                  <a:moveTo>
                    <a:pt x="606" y="514"/>
                  </a:moveTo>
                  <a:cubicBezTo>
                    <a:pt x="603" y="517"/>
                    <a:pt x="603" y="520"/>
                    <a:pt x="603" y="524"/>
                  </a:cubicBezTo>
                  <a:cubicBezTo>
                    <a:pt x="603" y="528"/>
                    <a:pt x="604" y="531"/>
                    <a:pt x="607" y="533"/>
                  </a:cubicBezTo>
                  <a:cubicBezTo>
                    <a:pt x="607" y="533"/>
                    <a:pt x="608" y="533"/>
                    <a:pt x="609" y="533"/>
                  </a:cubicBezTo>
                  <a:cubicBezTo>
                    <a:pt x="610" y="531"/>
                    <a:pt x="611" y="530"/>
                    <a:pt x="611" y="527"/>
                  </a:cubicBezTo>
                  <a:cubicBezTo>
                    <a:pt x="611" y="524"/>
                    <a:pt x="609" y="523"/>
                    <a:pt x="608" y="519"/>
                  </a:cubicBezTo>
                  <a:cubicBezTo>
                    <a:pt x="607" y="518"/>
                    <a:pt x="608" y="517"/>
                    <a:pt x="608" y="516"/>
                  </a:cubicBezTo>
                  <a:cubicBezTo>
                    <a:pt x="608" y="515"/>
                    <a:pt x="607" y="515"/>
                    <a:pt x="606" y="514"/>
                  </a:cubicBezTo>
                  <a:close/>
                  <a:moveTo>
                    <a:pt x="568" y="498"/>
                  </a:moveTo>
                  <a:cubicBezTo>
                    <a:pt x="568" y="499"/>
                    <a:pt x="568" y="499"/>
                    <a:pt x="568" y="500"/>
                  </a:cubicBezTo>
                  <a:cubicBezTo>
                    <a:pt x="568" y="503"/>
                    <a:pt x="570" y="504"/>
                    <a:pt x="571" y="506"/>
                  </a:cubicBezTo>
                  <a:cubicBezTo>
                    <a:pt x="571" y="509"/>
                    <a:pt x="572" y="510"/>
                    <a:pt x="572" y="513"/>
                  </a:cubicBezTo>
                  <a:cubicBezTo>
                    <a:pt x="569" y="520"/>
                    <a:pt x="569" y="520"/>
                    <a:pt x="569" y="520"/>
                  </a:cubicBezTo>
                  <a:cubicBezTo>
                    <a:pt x="570" y="522"/>
                    <a:pt x="571" y="523"/>
                    <a:pt x="572" y="524"/>
                  </a:cubicBezTo>
                  <a:cubicBezTo>
                    <a:pt x="573" y="524"/>
                    <a:pt x="574" y="523"/>
                    <a:pt x="574" y="523"/>
                  </a:cubicBezTo>
                  <a:cubicBezTo>
                    <a:pt x="575" y="523"/>
                    <a:pt x="576" y="524"/>
                    <a:pt x="576" y="524"/>
                  </a:cubicBezTo>
                  <a:cubicBezTo>
                    <a:pt x="576" y="526"/>
                    <a:pt x="574" y="527"/>
                    <a:pt x="574" y="529"/>
                  </a:cubicBezTo>
                  <a:cubicBezTo>
                    <a:pt x="574" y="530"/>
                    <a:pt x="574" y="531"/>
                    <a:pt x="574" y="532"/>
                  </a:cubicBezTo>
                  <a:cubicBezTo>
                    <a:pt x="576" y="532"/>
                    <a:pt x="577" y="532"/>
                    <a:pt x="578" y="533"/>
                  </a:cubicBezTo>
                  <a:cubicBezTo>
                    <a:pt x="579" y="533"/>
                    <a:pt x="579" y="534"/>
                    <a:pt x="579" y="534"/>
                  </a:cubicBezTo>
                  <a:cubicBezTo>
                    <a:pt x="581" y="536"/>
                    <a:pt x="582" y="538"/>
                    <a:pt x="584" y="540"/>
                  </a:cubicBezTo>
                  <a:cubicBezTo>
                    <a:pt x="585" y="541"/>
                    <a:pt x="587" y="542"/>
                    <a:pt x="587" y="544"/>
                  </a:cubicBezTo>
                  <a:cubicBezTo>
                    <a:pt x="589" y="547"/>
                    <a:pt x="589" y="551"/>
                    <a:pt x="593" y="551"/>
                  </a:cubicBezTo>
                  <a:cubicBezTo>
                    <a:pt x="594" y="551"/>
                    <a:pt x="595" y="550"/>
                    <a:pt x="596" y="549"/>
                  </a:cubicBezTo>
                  <a:cubicBezTo>
                    <a:pt x="594" y="544"/>
                    <a:pt x="591" y="542"/>
                    <a:pt x="588" y="538"/>
                  </a:cubicBezTo>
                  <a:cubicBezTo>
                    <a:pt x="594" y="538"/>
                    <a:pt x="594" y="538"/>
                    <a:pt x="594" y="538"/>
                  </a:cubicBezTo>
                  <a:cubicBezTo>
                    <a:pt x="594" y="536"/>
                    <a:pt x="595" y="536"/>
                    <a:pt x="595" y="534"/>
                  </a:cubicBezTo>
                  <a:cubicBezTo>
                    <a:pt x="595" y="533"/>
                    <a:pt x="592" y="533"/>
                    <a:pt x="591" y="532"/>
                  </a:cubicBezTo>
                  <a:cubicBezTo>
                    <a:pt x="588" y="529"/>
                    <a:pt x="587" y="528"/>
                    <a:pt x="584" y="525"/>
                  </a:cubicBezTo>
                  <a:cubicBezTo>
                    <a:pt x="585" y="524"/>
                    <a:pt x="586" y="523"/>
                    <a:pt x="587" y="522"/>
                  </a:cubicBezTo>
                  <a:cubicBezTo>
                    <a:pt x="586" y="518"/>
                    <a:pt x="583" y="517"/>
                    <a:pt x="582" y="514"/>
                  </a:cubicBezTo>
                  <a:cubicBezTo>
                    <a:pt x="580" y="512"/>
                    <a:pt x="581" y="510"/>
                    <a:pt x="579" y="508"/>
                  </a:cubicBezTo>
                  <a:cubicBezTo>
                    <a:pt x="579" y="507"/>
                    <a:pt x="578" y="508"/>
                    <a:pt x="577" y="507"/>
                  </a:cubicBezTo>
                  <a:cubicBezTo>
                    <a:pt x="574" y="503"/>
                    <a:pt x="572" y="501"/>
                    <a:pt x="568" y="498"/>
                  </a:cubicBezTo>
                  <a:close/>
                  <a:moveTo>
                    <a:pt x="562" y="490"/>
                  </a:moveTo>
                  <a:cubicBezTo>
                    <a:pt x="560" y="487"/>
                    <a:pt x="558" y="486"/>
                    <a:pt x="555" y="484"/>
                  </a:cubicBezTo>
                  <a:cubicBezTo>
                    <a:pt x="555" y="487"/>
                    <a:pt x="557" y="489"/>
                    <a:pt x="557" y="492"/>
                  </a:cubicBezTo>
                  <a:cubicBezTo>
                    <a:pt x="557" y="502"/>
                    <a:pt x="557" y="502"/>
                    <a:pt x="557" y="502"/>
                  </a:cubicBezTo>
                  <a:cubicBezTo>
                    <a:pt x="557" y="504"/>
                    <a:pt x="556" y="505"/>
                    <a:pt x="556" y="506"/>
                  </a:cubicBezTo>
                  <a:cubicBezTo>
                    <a:pt x="557" y="507"/>
                    <a:pt x="557" y="507"/>
                    <a:pt x="557" y="507"/>
                  </a:cubicBezTo>
                  <a:cubicBezTo>
                    <a:pt x="559" y="505"/>
                    <a:pt x="559" y="503"/>
                    <a:pt x="560" y="501"/>
                  </a:cubicBezTo>
                  <a:cubicBezTo>
                    <a:pt x="561" y="497"/>
                    <a:pt x="562" y="494"/>
                    <a:pt x="562" y="490"/>
                  </a:cubicBezTo>
                  <a:close/>
                  <a:moveTo>
                    <a:pt x="560" y="479"/>
                  </a:moveTo>
                  <a:cubicBezTo>
                    <a:pt x="560" y="480"/>
                    <a:pt x="560" y="481"/>
                    <a:pt x="560" y="481"/>
                  </a:cubicBezTo>
                  <a:cubicBezTo>
                    <a:pt x="561" y="483"/>
                    <a:pt x="563" y="482"/>
                    <a:pt x="564" y="484"/>
                  </a:cubicBezTo>
                  <a:cubicBezTo>
                    <a:pt x="565" y="487"/>
                    <a:pt x="565" y="489"/>
                    <a:pt x="568" y="491"/>
                  </a:cubicBezTo>
                  <a:cubicBezTo>
                    <a:pt x="571" y="489"/>
                    <a:pt x="572" y="486"/>
                    <a:pt x="575" y="483"/>
                  </a:cubicBezTo>
                  <a:cubicBezTo>
                    <a:pt x="570" y="479"/>
                    <a:pt x="566" y="478"/>
                    <a:pt x="560" y="479"/>
                  </a:cubicBezTo>
                  <a:close/>
                  <a:moveTo>
                    <a:pt x="541" y="473"/>
                  </a:moveTo>
                  <a:cubicBezTo>
                    <a:pt x="539" y="470"/>
                    <a:pt x="537" y="468"/>
                    <a:pt x="533" y="466"/>
                  </a:cubicBezTo>
                  <a:cubicBezTo>
                    <a:pt x="533" y="467"/>
                    <a:pt x="532" y="467"/>
                    <a:pt x="532" y="468"/>
                  </a:cubicBezTo>
                  <a:cubicBezTo>
                    <a:pt x="532" y="469"/>
                    <a:pt x="534" y="469"/>
                    <a:pt x="534" y="470"/>
                  </a:cubicBezTo>
                  <a:cubicBezTo>
                    <a:pt x="535" y="474"/>
                    <a:pt x="537" y="476"/>
                    <a:pt x="537" y="480"/>
                  </a:cubicBezTo>
                  <a:cubicBezTo>
                    <a:pt x="537" y="482"/>
                    <a:pt x="536" y="483"/>
                    <a:pt x="535" y="484"/>
                  </a:cubicBezTo>
                  <a:cubicBezTo>
                    <a:pt x="543" y="502"/>
                    <a:pt x="543" y="502"/>
                    <a:pt x="543" y="502"/>
                  </a:cubicBezTo>
                  <a:cubicBezTo>
                    <a:pt x="547" y="498"/>
                    <a:pt x="547" y="495"/>
                    <a:pt x="547" y="490"/>
                  </a:cubicBezTo>
                  <a:cubicBezTo>
                    <a:pt x="547" y="489"/>
                    <a:pt x="548" y="487"/>
                    <a:pt x="547" y="486"/>
                  </a:cubicBezTo>
                  <a:cubicBezTo>
                    <a:pt x="547" y="484"/>
                    <a:pt x="545" y="484"/>
                    <a:pt x="544" y="482"/>
                  </a:cubicBezTo>
                  <a:cubicBezTo>
                    <a:pt x="543" y="479"/>
                    <a:pt x="542" y="476"/>
                    <a:pt x="541" y="473"/>
                  </a:cubicBezTo>
                  <a:close/>
                  <a:moveTo>
                    <a:pt x="549" y="445"/>
                  </a:moveTo>
                  <a:cubicBezTo>
                    <a:pt x="549" y="446"/>
                    <a:pt x="548" y="447"/>
                    <a:pt x="548" y="448"/>
                  </a:cubicBezTo>
                  <a:cubicBezTo>
                    <a:pt x="548" y="449"/>
                    <a:pt x="549" y="450"/>
                    <a:pt x="549" y="451"/>
                  </a:cubicBezTo>
                  <a:cubicBezTo>
                    <a:pt x="547" y="455"/>
                    <a:pt x="547" y="455"/>
                    <a:pt x="547" y="455"/>
                  </a:cubicBezTo>
                  <a:cubicBezTo>
                    <a:pt x="548" y="457"/>
                    <a:pt x="548" y="458"/>
                    <a:pt x="548" y="460"/>
                  </a:cubicBezTo>
                  <a:cubicBezTo>
                    <a:pt x="548" y="461"/>
                    <a:pt x="547" y="461"/>
                    <a:pt x="547" y="462"/>
                  </a:cubicBezTo>
                  <a:cubicBezTo>
                    <a:pt x="547" y="465"/>
                    <a:pt x="550" y="466"/>
                    <a:pt x="551" y="468"/>
                  </a:cubicBezTo>
                  <a:cubicBezTo>
                    <a:pt x="552" y="470"/>
                    <a:pt x="552" y="472"/>
                    <a:pt x="553" y="474"/>
                  </a:cubicBezTo>
                  <a:cubicBezTo>
                    <a:pt x="553" y="473"/>
                    <a:pt x="554" y="473"/>
                    <a:pt x="555" y="473"/>
                  </a:cubicBezTo>
                  <a:cubicBezTo>
                    <a:pt x="556" y="469"/>
                    <a:pt x="556" y="466"/>
                    <a:pt x="557" y="461"/>
                  </a:cubicBezTo>
                  <a:cubicBezTo>
                    <a:pt x="557" y="460"/>
                    <a:pt x="558" y="459"/>
                    <a:pt x="558" y="458"/>
                  </a:cubicBezTo>
                  <a:cubicBezTo>
                    <a:pt x="558" y="456"/>
                    <a:pt x="556" y="455"/>
                    <a:pt x="556" y="454"/>
                  </a:cubicBezTo>
                  <a:cubicBezTo>
                    <a:pt x="554" y="451"/>
                    <a:pt x="554" y="449"/>
                    <a:pt x="553" y="447"/>
                  </a:cubicBezTo>
                  <a:cubicBezTo>
                    <a:pt x="552" y="446"/>
                    <a:pt x="550" y="446"/>
                    <a:pt x="549" y="445"/>
                  </a:cubicBezTo>
                  <a:close/>
                  <a:moveTo>
                    <a:pt x="515" y="451"/>
                  </a:moveTo>
                  <a:cubicBezTo>
                    <a:pt x="515" y="451"/>
                    <a:pt x="517" y="451"/>
                    <a:pt x="517" y="452"/>
                  </a:cubicBezTo>
                  <a:cubicBezTo>
                    <a:pt x="519" y="454"/>
                    <a:pt x="520" y="456"/>
                    <a:pt x="521" y="458"/>
                  </a:cubicBezTo>
                  <a:cubicBezTo>
                    <a:pt x="522" y="460"/>
                    <a:pt x="523" y="462"/>
                    <a:pt x="526" y="463"/>
                  </a:cubicBezTo>
                  <a:cubicBezTo>
                    <a:pt x="526" y="457"/>
                    <a:pt x="526" y="457"/>
                    <a:pt x="526" y="457"/>
                  </a:cubicBezTo>
                  <a:cubicBezTo>
                    <a:pt x="527" y="457"/>
                    <a:pt x="528" y="456"/>
                    <a:pt x="528" y="456"/>
                  </a:cubicBezTo>
                  <a:cubicBezTo>
                    <a:pt x="529" y="456"/>
                    <a:pt x="530" y="457"/>
                    <a:pt x="530" y="458"/>
                  </a:cubicBezTo>
                  <a:cubicBezTo>
                    <a:pt x="533" y="459"/>
                    <a:pt x="534" y="459"/>
                    <a:pt x="536" y="460"/>
                  </a:cubicBezTo>
                  <a:cubicBezTo>
                    <a:pt x="536" y="458"/>
                    <a:pt x="535" y="456"/>
                    <a:pt x="533" y="454"/>
                  </a:cubicBezTo>
                  <a:cubicBezTo>
                    <a:pt x="535" y="454"/>
                    <a:pt x="536" y="453"/>
                    <a:pt x="537" y="453"/>
                  </a:cubicBezTo>
                  <a:cubicBezTo>
                    <a:pt x="538" y="451"/>
                    <a:pt x="538" y="451"/>
                    <a:pt x="538" y="451"/>
                  </a:cubicBezTo>
                  <a:cubicBezTo>
                    <a:pt x="536" y="449"/>
                    <a:pt x="534" y="448"/>
                    <a:pt x="533" y="446"/>
                  </a:cubicBezTo>
                  <a:cubicBezTo>
                    <a:pt x="531" y="444"/>
                    <a:pt x="530" y="440"/>
                    <a:pt x="527" y="441"/>
                  </a:cubicBezTo>
                  <a:cubicBezTo>
                    <a:pt x="525" y="441"/>
                    <a:pt x="524" y="442"/>
                    <a:pt x="523" y="443"/>
                  </a:cubicBezTo>
                  <a:cubicBezTo>
                    <a:pt x="520" y="443"/>
                    <a:pt x="518" y="443"/>
                    <a:pt x="517" y="445"/>
                  </a:cubicBezTo>
                  <a:cubicBezTo>
                    <a:pt x="517" y="445"/>
                    <a:pt x="517" y="446"/>
                    <a:pt x="517" y="446"/>
                  </a:cubicBezTo>
                  <a:cubicBezTo>
                    <a:pt x="516" y="448"/>
                    <a:pt x="515" y="449"/>
                    <a:pt x="515" y="451"/>
                  </a:cubicBezTo>
                  <a:close/>
                  <a:moveTo>
                    <a:pt x="249" y="405"/>
                  </a:moveTo>
                  <a:cubicBezTo>
                    <a:pt x="245" y="405"/>
                    <a:pt x="242" y="405"/>
                    <a:pt x="239" y="408"/>
                  </a:cubicBezTo>
                  <a:cubicBezTo>
                    <a:pt x="238" y="410"/>
                    <a:pt x="238" y="412"/>
                    <a:pt x="237" y="414"/>
                  </a:cubicBezTo>
                  <a:cubicBezTo>
                    <a:pt x="240" y="414"/>
                    <a:pt x="241" y="412"/>
                    <a:pt x="243" y="412"/>
                  </a:cubicBezTo>
                  <a:cubicBezTo>
                    <a:pt x="245" y="412"/>
                    <a:pt x="245" y="414"/>
                    <a:pt x="247" y="414"/>
                  </a:cubicBezTo>
                  <a:cubicBezTo>
                    <a:pt x="249" y="415"/>
                    <a:pt x="251" y="415"/>
                    <a:pt x="253" y="415"/>
                  </a:cubicBezTo>
                  <a:cubicBezTo>
                    <a:pt x="255" y="415"/>
                    <a:pt x="255" y="413"/>
                    <a:pt x="256" y="412"/>
                  </a:cubicBezTo>
                  <a:cubicBezTo>
                    <a:pt x="254" y="409"/>
                    <a:pt x="252" y="406"/>
                    <a:pt x="249" y="405"/>
                  </a:cubicBezTo>
                  <a:close/>
                  <a:moveTo>
                    <a:pt x="232" y="420"/>
                  </a:moveTo>
                  <a:cubicBezTo>
                    <a:pt x="229" y="421"/>
                    <a:pt x="226" y="422"/>
                    <a:pt x="225" y="425"/>
                  </a:cubicBezTo>
                  <a:cubicBezTo>
                    <a:pt x="225" y="427"/>
                    <a:pt x="225" y="428"/>
                    <a:pt x="224" y="429"/>
                  </a:cubicBezTo>
                  <a:cubicBezTo>
                    <a:pt x="223" y="430"/>
                    <a:pt x="222" y="430"/>
                    <a:pt x="220" y="431"/>
                  </a:cubicBezTo>
                  <a:cubicBezTo>
                    <a:pt x="220" y="431"/>
                    <a:pt x="220" y="432"/>
                    <a:pt x="219" y="433"/>
                  </a:cubicBezTo>
                  <a:cubicBezTo>
                    <a:pt x="219" y="431"/>
                    <a:pt x="219" y="431"/>
                    <a:pt x="219" y="429"/>
                  </a:cubicBezTo>
                  <a:cubicBezTo>
                    <a:pt x="219" y="427"/>
                    <a:pt x="219" y="423"/>
                    <a:pt x="216" y="423"/>
                  </a:cubicBezTo>
                  <a:cubicBezTo>
                    <a:pt x="213" y="423"/>
                    <a:pt x="212" y="425"/>
                    <a:pt x="210" y="426"/>
                  </a:cubicBezTo>
                  <a:cubicBezTo>
                    <a:pt x="207" y="427"/>
                    <a:pt x="204" y="428"/>
                    <a:pt x="204" y="431"/>
                  </a:cubicBezTo>
                  <a:cubicBezTo>
                    <a:pt x="204" y="432"/>
                    <a:pt x="206" y="433"/>
                    <a:pt x="206" y="434"/>
                  </a:cubicBezTo>
                  <a:cubicBezTo>
                    <a:pt x="207" y="435"/>
                    <a:pt x="207" y="435"/>
                    <a:pt x="208" y="436"/>
                  </a:cubicBezTo>
                  <a:cubicBezTo>
                    <a:pt x="208" y="437"/>
                    <a:pt x="207" y="438"/>
                    <a:pt x="208" y="438"/>
                  </a:cubicBezTo>
                  <a:cubicBezTo>
                    <a:pt x="209" y="440"/>
                    <a:pt x="212" y="440"/>
                    <a:pt x="214" y="440"/>
                  </a:cubicBezTo>
                  <a:cubicBezTo>
                    <a:pt x="214" y="444"/>
                    <a:pt x="214" y="446"/>
                    <a:pt x="214" y="450"/>
                  </a:cubicBezTo>
                  <a:cubicBezTo>
                    <a:pt x="218" y="449"/>
                    <a:pt x="218" y="445"/>
                    <a:pt x="220" y="443"/>
                  </a:cubicBezTo>
                  <a:cubicBezTo>
                    <a:pt x="223" y="441"/>
                    <a:pt x="225" y="441"/>
                    <a:pt x="228" y="441"/>
                  </a:cubicBezTo>
                  <a:cubicBezTo>
                    <a:pt x="230" y="440"/>
                    <a:pt x="232" y="441"/>
                    <a:pt x="234" y="440"/>
                  </a:cubicBezTo>
                  <a:cubicBezTo>
                    <a:pt x="236" y="439"/>
                    <a:pt x="236" y="438"/>
                    <a:pt x="237" y="436"/>
                  </a:cubicBezTo>
                  <a:cubicBezTo>
                    <a:pt x="239" y="435"/>
                    <a:pt x="241" y="435"/>
                    <a:pt x="243" y="435"/>
                  </a:cubicBezTo>
                  <a:cubicBezTo>
                    <a:pt x="243" y="434"/>
                    <a:pt x="244" y="434"/>
                    <a:pt x="244" y="432"/>
                  </a:cubicBezTo>
                  <a:cubicBezTo>
                    <a:pt x="244" y="431"/>
                    <a:pt x="243" y="431"/>
                    <a:pt x="243" y="431"/>
                  </a:cubicBezTo>
                  <a:cubicBezTo>
                    <a:pt x="243" y="429"/>
                    <a:pt x="243" y="428"/>
                    <a:pt x="243" y="427"/>
                  </a:cubicBezTo>
                  <a:cubicBezTo>
                    <a:pt x="241" y="426"/>
                    <a:pt x="241" y="426"/>
                    <a:pt x="241" y="426"/>
                  </a:cubicBezTo>
                  <a:cubicBezTo>
                    <a:pt x="239" y="427"/>
                    <a:pt x="238" y="427"/>
                    <a:pt x="237" y="428"/>
                  </a:cubicBezTo>
                  <a:cubicBezTo>
                    <a:pt x="236" y="425"/>
                    <a:pt x="234" y="422"/>
                    <a:pt x="232" y="420"/>
                  </a:cubicBezTo>
                  <a:close/>
                  <a:moveTo>
                    <a:pt x="19" y="451"/>
                  </a:moveTo>
                  <a:cubicBezTo>
                    <a:pt x="17" y="451"/>
                    <a:pt x="16" y="450"/>
                    <a:pt x="13" y="450"/>
                  </a:cubicBezTo>
                  <a:cubicBezTo>
                    <a:pt x="13" y="450"/>
                    <a:pt x="12" y="448"/>
                    <a:pt x="12" y="448"/>
                  </a:cubicBezTo>
                  <a:cubicBezTo>
                    <a:pt x="10" y="448"/>
                    <a:pt x="9" y="450"/>
                    <a:pt x="8" y="451"/>
                  </a:cubicBezTo>
                  <a:cubicBezTo>
                    <a:pt x="6" y="453"/>
                    <a:pt x="4" y="453"/>
                    <a:pt x="0" y="454"/>
                  </a:cubicBezTo>
                  <a:cubicBezTo>
                    <a:pt x="1" y="457"/>
                    <a:pt x="3" y="458"/>
                    <a:pt x="5" y="461"/>
                  </a:cubicBezTo>
                  <a:cubicBezTo>
                    <a:pt x="6" y="461"/>
                    <a:pt x="6" y="460"/>
                    <a:pt x="7" y="460"/>
                  </a:cubicBezTo>
                  <a:cubicBezTo>
                    <a:pt x="8" y="460"/>
                    <a:pt x="8" y="458"/>
                    <a:pt x="9" y="458"/>
                  </a:cubicBezTo>
                  <a:cubicBezTo>
                    <a:pt x="12" y="458"/>
                    <a:pt x="13" y="460"/>
                    <a:pt x="16" y="461"/>
                  </a:cubicBezTo>
                  <a:cubicBezTo>
                    <a:pt x="20" y="462"/>
                    <a:pt x="22" y="462"/>
                    <a:pt x="26" y="462"/>
                  </a:cubicBezTo>
                  <a:cubicBezTo>
                    <a:pt x="26" y="451"/>
                    <a:pt x="26" y="451"/>
                    <a:pt x="26" y="451"/>
                  </a:cubicBezTo>
                  <a:cubicBezTo>
                    <a:pt x="23" y="451"/>
                    <a:pt x="22" y="451"/>
                    <a:pt x="19" y="451"/>
                  </a:cubicBezTo>
                  <a:close/>
                  <a:moveTo>
                    <a:pt x="42" y="273"/>
                  </a:moveTo>
                  <a:cubicBezTo>
                    <a:pt x="42" y="274"/>
                    <a:pt x="41" y="274"/>
                    <a:pt x="41" y="275"/>
                  </a:cubicBezTo>
                  <a:cubicBezTo>
                    <a:pt x="41" y="278"/>
                    <a:pt x="43" y="279"/>
                    <a:pt x="44" y="282"/>
                  </a:cubicBezTo>
                  <a:cubicBezTo>
                    <a:pt x="47" y="286"/>
                    <a:pt x="50" y="291"/>
                    <a:pt x="56" y="291"/>
                  </a:cubicBezTo>
                  <a:cubicBezTo>
                    <a:pt x="57" y="291"/>
                    <a:pt x="58" y="289"/>
                    <a:pt x="59" y="288"/>
                  </a:cubicBezTo>
                  <a:cubicBezTo>
                    <a:pt x="60" y="287"/>
                    <a:pt x="61" y="286"/>
                    <a:pt x="61" y="284"/>
                  </a:cubicBezTo>
                  <a:cubicBezTo>
                    <a:pt x="61" y="281"/>
                    <a:pt x="60" y="278"/>
                    <a:pt x="58" y="277"/>
                  </a:cubicBezTo>
                  <a:cubicBezTo>
                    <a:pt x="57" y="277"/>
                    <a:pt x="56" y="276"/>
                    <a:pt x="56" y="277"/>
                  </a:cubicBezTo>
                  <a:cubicBezTo>
                    <a:pt x="55" y="277"/>
                    <a:pt x="55" y="278"/>
                    <a:pt x="54" y="279"/>
                  </a:cubicBezTo>
                  <a:cubicBezTo>
                    <a:pt x="52" y="279"/>
                    <a:pt x="50" y="278"/>
                    <a:pt x="48" y="277"/>
                  </a:cubicBezTo>
                  <a:cubicBezTo>
                    <a:pt x="46" y="276"/>
                    <a:pt x="45" y="275"/>
                    <a:pt x="42" y="273"/>
                  </a:cubicBezTo>
                  <a:close/>
                  <a:moveTo>
                    <a:pt x="42" y="148"/>
                  </a:moveTo>
                  <a:cubicBezTo>
                    <a:pt x="40" y="151"/>
                    <a:pt x="38" y="152"/>
                    <a:pt x="36" y="155"/>
                  </a:cubicBezTo>
                  <a:cubicBezTo>
                    <a:pt x="38" y="157"/>
                    <a:pt x="40" y="158"/>
                    <a:pt x="42" y="159"/>
                  </a:cubicBezTo>
                  <a:cubicBezTo>
                    <a:pt x="43" y="159"/>
                    <a:pt x="45" y="159"/>
                    <a:pt x="46" y="160"/>
                  </a:cubicBezTo>
                  <a:cubicBezTo>
                    <a:pt x="48" y="161"/>
                    <a:pt x="48" y="163"/>
                    <a:pt x="49" y="166"/>
                  </a:cubicBezTo>
                  <a:cubicBezTo>
                    <a:pt x="50" y="171"/>
                    <a:pt x="51" y="174"/>
                    <a:pt x="53" y="179"/>
                  </a:cubicBezTo>
                  <a:cubicBezTo>
                    <a:pt x="55" y="179"/>
                    <a:pt x="56" y="178"/>
                    <a:pt x="58" y="178"/>
                  </a:cubicBezTo>
                  <a:cubicBezTo>
                    <a:pt x="59" y="178"/>
                    <a:pt x="60" y="178"/>
                    <a:pt x="61" y="179"/>
                  </a:cubicBezTo>
                  <a:cubicBezTo>
                    <a:pt x="65" y="179"/>
                    <a:pt x="65" y="179"/>
                    <a:pt x="65" y="179"/>
                  </a:cubicBezTo>
                  <a:cubicBezTo>
                    <a:pt x="65" y="178"/>
                    <a:pt x="66" y="178"/>
                    <a:pt x="67" y="178"/>
                  </a:cubicBezTo>
                  <a:cubicBezTo>
                    <a:pt x="65" y="176"/>
                    <a:pt x="63" y="174"/>
                    <a:pt x="61" y="172"/>
                  </a:cubicBezTo>
                  <a:cubicBezTo>
                    <a:pt x="61" y="172"/>
                    <a:pt x="60" y="172"/>
                    <a:pt x="59" y="171"/>
                  </a:cubicBezTo>
                  <a:cubicBezTo>
                    <a:pt x="59" y="169"/>
                    <a:pt x="59" y="167"/>
                    <a:pt x="58" y="165"/>
                  </a:cubicBezTo>
                  <a:cubicBezTo>
                    <a:pt x="58" y="164"/>
                    <a:pt x="57" y="164"/>
                    <a:pt x="57" y="163"/>
                  </a:cubicBezTo>
                  <a:cubicBezTo>
                    <a:pt x="56" y="162"/>
                    <a:pt x="57" y="161"/>
                    <a:pt x="57" y="160"/>
                  </a:cubicBezTo>
                  <a:cubicBezTo>
                    <a:pt x="57" y="159"/>
                    <a:pt x="56" y="159"/>
                    <a:pt x="55" y="158"/>
                  </a:cubicBezTo>
                  <a:cubicBezTo>
                    <a:pt x="53" y="157"/>
                    <a:pt x="52" y="157"/>
                    <a:pt x="50" y="156"/>
                  </a:cubicBezTo>
                  <a:cubicBezTo>
                    <a:pt x="45" y="155"/>
                    <a:pt x="45" y="151"/>
                    <a:pt x="42" y="148"/>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68" name="Freeform 54">
              <a:extLst>
                <a:ext uri="{FF2B5EF4-FFF2-40B4-BE49-F238E27FC236}">
                  <a16:creationId xmlns:a16="http://schemas.microsoft.com/office/drawing/2014/main" id="{FF559B26-8CC3-6908-D619-0E7D77EA47E2}"/>
                </a:ext>
              </a:extLst>
            </p:cNvPr>
            <p:cNvSpPr>
              <a:spLocks noEditPoints="1"/>
            </p:cNvSpPr>
            <p:nvPr/>
          </p:nvSpPr>
          <p:spPr bwMode="auto">
            <a:xfrm>
              <a:off x="1450975" y="4124325"/>
              <a:ext cx="360363" cy="233363"/>
            </a:xfrm>
            <a:custGeom>
              <a:avLst/>
              <a:gdLst/>
              <a:ahLst/>
              <a:cxnLst>
                <a:cxn ang="0">
                  <a:pos x="188" y="88"/>
                </a:cxn>
                <a:cxn ang="0">
                  <a:pos x="189" y="100"/>
                </a:cxn>
                <a:cxn ang="0">
                  <a:pos x="181" y="113"/>
                </a:cxn>
                <a:cxn ang="0">
                  <a:pos x="185" y="124"/>
                </a:cxn>
                <a:cxn ang="0">
                  <a:pos x="186" y="141"/>
                </a:cxn>
                <a:cxn ang="0">
                  <a:pos x="195" y="151"/>
                </a:cxn>
                <a:cxn ang="0">
                  <a:pos x="204" y="142"/>
                </a:cxn>
                <a:cxn ang="0">
                  <a:pos x="208" y="137"/>
                </a:cxn>
                <a:cxn ang="0">
                  <a:pos x="221" y="134"/>
                </a:cxn>
                <a:cxn ang="0">
                  <a:pos x="234" y="123"/>
                </a:cxn>
                <a:cxn ang="0">
                  <a:pos x="228" y="115"/>
                </a:cxn>
                <a:cxn ang="0">
                  <a:pos x="222" y="105"/>
                </a:cxn>
                <a:cxn ang="0">
                  <a:pos x="209" y="98"/>
                </a:cxn>
                <a:cxn ang="0">
                  <a:pos x="194" y="91"/>
                </a:cxn>
                <a:cxn ang="0">
                  <a:pos x="152" y="77"/>
                </a:cxn>
                <a:cxn ang="0">
                  <a:pos x="158" y="73"/>
                </a:cxn>
                <a:cxn ang="0">
                  <a:pos x="166" y="60"/>
                </a:cxn>
                <a:cxn ang="0">
                  <a:pos x="181" y="65"/>
                </a:cxn>
                <a:cxn ang="0">
                  <a:pos x="176" y="73"/>
                </a:cxn>
                <a:cxn ang="0">
                  <a:pos x="168" y="75"/>
                </a:cxn>
                <a:cxn ang="0">
                  <a:pos x="159" y="65"/>
                </a:cxn>
                <a:cxn ang="0">
                  <a:pos x="154" y="56"/>
                </a:cxn>
                <a:cxn ang="0">
                  <a:pos x="138" y="59"/>
                </a:cxn>
                <a:cxn ang="0">
                  <a:pos x="139" y="64"/>
                </a:cxn>
                <a:cxn ang="0">
                  <a:pos x="147" y="64"/>
                </a:cxn>
                <a:cxn ang="0">
                  <a:pos x="144" y="58"/>
                </a:cxn>
                <a:cxn ang="0">
                  <a:pos x="132" y="44"/>
                </a:cxn>
                <a:cxn ang="0">
                  <a:pos x="139" y="51"/>
                </a:cxn>
                <a:cxn ang="0">
                  <a:pos x="151" y="50"/>
                </a:cxn>
                <a:cxn ang="0">
                  <a:pos x="144" y="47"/>
                </a:cxn>
                <a:cxn ang="0">
                  <a:pos x="87" y="30"/>
                </a:cxn>
                <a:cxn ang="0">
                  <a:pos x="91" y="38"/>
                </a:cxn>
                <a:cxn ang="0">
                  <a:pos x="96" y="39"/>
                </a:cxn>
                <a:cxn ang="0">
                  <a:pos x="103" y="44"/>
                </a:cxn>
                <a:cxn ang="0">
                  <a:pos x="109" y="37"/>
                </a:cxn>
                <a:cxn ang="0">
                  <a:pos x="101" y="28"/>
                </a:cxn>
                <a:cxn ang="0">
                  <a:pos x="97" y="24"/>
                </a:cxn>
                <a:cxn ang="0">
                  <a:pos x="87" y="30"/>
                </a:cxn>
                <a:cxn ang="0">
                  <a:pos x="26" y="12"/>
                </a:cxn>
                <a:cxn ang="0">
                  <a:pos x="36" y="12"/>
                </a:cxn>
                <a:cxn ang="0">
                  <a:pos x="39" y="1"/>
                </a:cxn>
                <a:cxn ang="0">
                  <a:pos x="27" y="0"/>
                </a:cxn>
                <a:cxn ang="0">
                  <a:pos x="0" y="16"/>
                </a:cxn>
                <a:cxn ang="0">
                  <a:pos x="6" y="15"/>
                </a:cxn>
                <a:cxn ang="0">
                  <a:pos x="3" y="12"/>
                </a:cxn>
              </a:cxnLst>
              <a:rect l="0" t="0" r="r" b="b"/>
              <a:pathLst>
                <a:path w="234" h="151">
                  <a:moveTo>
                    <a:pt x="192" y="89"/>
                  </a:moveTo>
                  <a:cubicBezTo>
                    <a:pt x="190" y="88"/>
                    <a:pt x="190" y="88"/>
                    <a:pt x="190" y="88"/>
                  </a:cubicBezTo>
                  <a:cubicBezTo>
                    <a:pt x="188" y="88"/>
                    <a:pt x="188" y="88"/>
                    <a:pt x="188" y="88"/>
                  </a:cubicBezTo>
                  <a:cubicBezTo>
                    <a:pt x="188" y="89"/>
                    <a:pt x="188" y="90"/>
                    <a:pt x="188" y="90"/>
                  </a:cubicBezTo>
                  <a:cubicBezTo>
                    <a:pt x="188" y="94"/>
                    <a:pt x="189" y="95"/>
                    <a:pt x="189" y="99"/>
                  </a:cubicBezTo>
                  <a:cubicBezTo>
                    <a:pt x="189" y="99"/>
                    <a:pt x="189" y="100"/>
                    <a:pt x="189" y="100"/>
                  </a:cubicBezTo>
                  <a:cubicBezTo>
                    <a:pt x="189" y="101"/>
                    <a:pt x="188" y="100"/>
                    <a:pt x="188" y="101"/>
                  </a:cubicBezTo>
                  <a:cubicBezTo>
                    <a:pt x="187" y="103"/>
                    <a:pt x="186" y="105"/>
                    <a:pt x="184" y="107"/>
                  </a:cubicBezTo>
                  <a:cubicBezTo>
                    <a:pt x="183" y="109"/>
                    <a:pt x="181" y="110"/>
                    <a:pt x="181" y="113"/>
                  </a:cubicBezTo>
                  <a:cubicBezTo>
                    <a:pt x="181" y="114"/>
                    <a:pt x="182" y="115"/>
                    <a:pt x="182" y="116"/>
                  </a:cubicBezTo>
                  <a:cubicBezTo>
                    <a:pt x="182" y="117"/>
                    <a:pt x="182" y="117"/>
                    <a:pt x="183" y="118"/>
                  </a:cubicBezTo>
                  <a:cubicBezTo>
                    <a:pt x="183" y="121"/>
                    <a:pt x="185" y="121"/>
                    <a:pt x="185" y="124"/>
                  </a:cubicBezTo>
                  <a:cubicBezTo>
                    <a:pt x="186" y="127"/>
                    <a:pt x="187" y="129"/>
                    <a:pt x="187" y="132"/>
                  </a:cubicBezTo>
                  <a:cubicBezTo>
                    <a:pt x="187" y="137"/>
                    <a:pt x="187" y="137"/>
                    <a:pt x="187" y="137"/>
                  </a:cubicBezTo>
                  <a:cubicBezTo>
                    <a:pt x="187" y="139"/>
                    <a:pt x="186" y="140"/>
                    <a:pt x="186" y="141"/>
                  </a:cubicBezTo>
                  <a:cubicBezTo>
                    <a:pt x="186" y="144"/>
                    <a:pt x="188" y="145"/>
                    <a:pt x="190" y="147"/>
                  </a:cubicBezTo>
                  <a:cubicBezTo>
                    <a:pt x="191" y="148"/>
                    <a:pt x="192" y="149"/>
                    <a:pt x="193" y="150"/>
                  </a:cubicBezTo>
                  <a:cubicBezTo>
                    <a:pt x="194" y="150"/>
                    <a:pt x="194" y="151"/>
                    <a:pt x="195" y="151"/>
                  </a:cubicBezTo>
                  <a:cubicBezTo>
                    <a:pt x="196" y="151"/>
                    <a:pt x="196" y="150"/>
                    <a:pt x="197" y="150"/>
                  </a:cubicBezTo>
                  <a:cubicBezTo>
                    <a:pt x="198" y="149"/>
                    <a:pt x="199" y="148"/>
                    <a:pt x="200" y="147"/>
                  </a:cubicBezTo>
                  <a:cubicBezTo>
                    <a:pt x="202" y="145"/>
                    <a:pt x="202" y="144"/>
                    <a:pt x="204" y="142"/>
                  </a:cubicBezTo>
                  <a:cubicBezTo>
                    <a:pt x="204" y="142"/>
                    <a:pt x="204" y="142"/>
                    <a:pt x="204" y="141"/>
                  </a:cubicBezTo>
                  <a:cubicBezTo>
                    <a:pt x="204" y="141"/>
                    <a:pt x="205" y="141"/>
                    <a:pt x="205" y="141"/>
                  </a:cubicBezTo>
                  <a:cubicBezTo>
                    <a:pt x="206" y="140"/>
                    <a:pt x="207" y="138"/>
                    <a:pt x="208" y="137"/>
                  </a:cubicBezTo>
                  <a:cubicBezTo>
                    <a:pt x="210" y="136"/>
                    <a:pt x="210" y="135"/>
                    <a:pt x="212" y="135"/>
                  </a:cubicBezTo>
                  <a:cubicBezTo>
                    <a:pt x="213" y="134"/>
                    <a:pt x="214" y="135"/>
                    <a:pt x="215" y="135"/>
                  </a:cubicBezTo>
                  <a:cubicBezTo>
                    <a:pt x="217" y="135"/>
                    <a:pt x="219" y="135"/>
                    <a:pt x="221" y="134"/>
                  </a:cubicBezTo>
                  <a:cubicBezTo>
                    <a:pt x="223" y="134"/>
                    <a:pt x="224" y="133"/>
                    <a:pt x="226" y="132"/>
                  </a:cubicBezTo>
                  <a:cubicBezTo>
                    <a:pt x="227" y="131"/>
                    <a:pt x="228" y="130"/>
                    <a:pt x="229" y="129"/>
                  </a:cubicBezTo>
                  <a:cubicBezTo>
                    <a:pt x="232" y="127"/>
                    <a:pt x="233" y="126"/>
                    <a:pt x="234" y="123"/>
                  </a:cubicBezTo>
                  <a:cubicBezTo>
                    <a:pt x="233" y="122"/>
                    <a:pt x="231" y="122"/>
                    <a:pt x="230" y="120"/>
                  </a:cubicBezTo>
                  <a:cubicBezTo>
                    <a:pt x="230" y="119"/>
                    <a:pt x="229" y="119"/>
                    <a:pt x="229" y="118"/>
                  </a:cubicBezTo>
                  <a:cubicBezTo>
                    <a:pt x="228" y="117"/>
                    <a:pt x="229" y="116"/>
                    <a:pt x="228" y="115"/>
                  </a:cubicBezTo>
                  <a:cubicBezTo>
                    <a:pt x="227" y="114"/>
                    <a:pt x="224" y="115"/>
                    <a:pt x="223" y="113"/>
                  </a:cubicBezTo>
                  <a:cubicBezTo>
                    <a:pt x="223" y="112"/>
                    <a:pt x="223" y="111"/>
                    <a:pt x="223" y="109"/>
                  </a:cubicBezTo>
                  <a:cubicBezTo>
                    <a:pt x="223" y="108"/>
                    <a:pt x="223" y="106"/>
                    <a:pt x="222" y="105"/>
                  </a:cubicBezTo>
                  <a:cubicBezTo>
                    <a:pt x="221" y="104"/>
                    <a:pt x="220" y="104"/>
                    <a:pt x="218" y="103"/>
                  </a:cubicBezTo>
                  <a:cubicBezTo>
                    <a:pt x="218" y="102"/>
                    <a:pt x="217" y="102"/>
                    <a:pt x="217" y="101"/>
                  </a:cubicBezTo>
                  <a:cubicBezTo>
                    <a:pt x="214" y="99"/>
                    <a:pt x="212" y="99"/>
                    <a:pt x="209" y="98"/>
                  </a:cubicBezTo>
                  <a:cubicBezTo>
                    <a:pt x="206" y="96"/>
                    <a:pt x="204" y="96"/>
                    <a:pt x="200" y="94"/>
                  </a:cubicBezTo>
                  <a:cubicBezTo>
                    <a:pt x="198" y="94"/>
                    <a:pt x="197" y="94"/>
                    <a:pt x="195" y="93"/>
                  </a:cubicBezTo>
                  <a:cubicBezTo>
                    <a:pt x="195" y="92"/>
                    <a:pt x="194" y="92"/>
                    <a:pt x="194" y="91"/>
                  </a:cubicBezTo>
                  <a:cubicBezTo>
                    <a:pt x="193" y="90"/>
                    <a:pt x="193" y="90"/>
                    <a:pt x="192" y="89"/>
                  </a:cubicBezTo>
                  <a:close/>
                  <a:moveTo>
                    <a:pt x="158" y="73"/>
                  </a:moveTo>
                  <a:cubicBezTo>
                    <a:pt x="155" y="74"/>
                    <a:pt x="154" y="75"/>
                    <a:pt x="152" y="77"/>
                  </a:cubicBezTo>
                  <a:cubicBezTo>
                    <a:pt x="153" y="78"/>
                    <a:pt x="154" y="78"/>
                    <a:pt x="155" y="78"/>
                  </a:cubicBezTo>
                  <a:cubicBezTo>
                    <a:pt x="157" y="78"/>
                    <a:pt x="160" y="78"/>
                    <a:pt x="160" y="76"/>
                  </a:cubicBezTo>
                  <a:cubicBezTo>
                    <a:pt x="160" y="75"/>
                    <a:pt x="158" y="74"/>
                    <a:pt x="158" y="73"/>
                  </a:cubicBezTo>
                  <a:close/>
                  <a:moveTo>
                    <a:pt x="159" y="55"/>
                  </a:moveTo>
                  <a:cubicBezTo>
                    <a:pt x="160" y="58"/>
                    <a:pt x="161" y="61"/>
                    <a:pt x="164" y="61"/>
                  </a:cubicBezTo>
                  <a:cubicBezTo>
                    <a:pt x="165" y="61"/>
                    <a:pt x="165" y="60"/>
                    <a:pt x="166" y="60"/>
                  </a:cubicBezTo>
                  <a:cubicBezTo>
                    <a:pt x="167" y="60"/>
                    <a:pt x="168" y="59"/>
                    <a:pt x="170" y="59"/>
                  </a:cubicBezTo>
                  <a:cubicBezTo>
                    <a:pt x="173" y="59"/>
                    <a:pt x="174" y="60"/>
                    <a:pt x="176" y="62"/>
                  </a:cubicBezTo>
                  <a:cubicBezTo>
                    <a:pt x="177" y="64"/>
                    <a:pt x="179" y="64"/>
                    <a:pt x="181" y="65"/>
                  </a:cubicBezTo>
                  <a:cubicBezTo>
                    <a:pt x="182" y="65"/>
                    <a:pt x="183" y="66"/>
                    <a:pt x="183" y="67"/>
                  </a:cubicBezTo>
                  <a:cubicBezTo>
                    <a:pt x="183" y="69"/>
                    <a:pt x="181" y="69"/>
                    <a:pt x="180" y="70"/>
                  </a:cubicBezTo>
                  <a:cubicBezTo>
                    <a:pt x="178" y="71"/>
                    <a:pt x="177" y="72"/>
                    <a:pt x="176" y="73"/>
                  </a:cubicBezTo>
                  <a:cubicBezTo>
                    <a:pt x="174" y="73"/>
                    <a:pt x="173" y="73"/>
                    <a:pt x="172" y="74"/>
                  </a:cubicBezTo>
                  <a:cubicBezTo>
                    <a:pt x="171" y="74"/>
                    <a:pt x="170" y="74"/>
                    <a:pt x="169" y="75"/>
                  </a:cubicBezTo>
                  <a:cubicBezTo>
                    <a:pt x="169" y="75"/>
                    <a:pt x="168" y="75"/>
                    <a:pt x="168" y="75"/>
                  </a:cubicBezTo>
                  <a:cubicBezTo>
                    <a:pt x="166" y="75"/>
                    <a:pt x="164" y="75"/>
                    <a:pt x="164" y="73"/>
                  </a:cubicBezTo>
                  <a:cubicBezTo>
                    <a:pt x="163" y="71"/>
                    <a:pt x="164" y="69"/>
                    <a:pt x="163" y="66"/>
                  </a:cubicBezTo>
                  <a:cubicBezTo>
                    <a:pt x="162" y="65"/>
                    <a:pt x="160" y="65"/>
                    <a:pt x="159" y="65"/>
                  </a:cubicBezTo>
                  <a:cubicBezTo>
                    <a:pt x="157" y="64"/>
                    <a:pt x="156" y="64"/>
                    <a:pt x="155" y="63"/>
                  </a:cubicBezTo>
                  <a:cubicBezTo>
                    <a:pt x="153" y="62"/>
                    <a:pt x="152" y="62"/>
                    <a:pt x="152" y="60"/>
                  </a:cubicBezTo>
                  <a:cubicBezTo>
                    <a:pt x="152" y="58"/>
                    <a:pt x="153" y="58"/>
                    <a:pt x="154" y="56"/>
                  </a:cubicBezTo>
                  <a:cubicBezTo>
                    <a:pt x="155" y="55"/>
                    <a:pt x="155" y="54"/>
                    <a:pt x="156" y="54"/>
                  </a:cubicBezTo>
                  <a:cubicBezTo>
                    <a:pt x="158" y="54"/>
                    <a:pt x="158" y="55"/>
                    <a:pt x="159" y="55"/>
                  </a:cubicBezTo>
                  <a:close/>
                  <a:moveTo>
                    <a:pt x="138" y="59"/>
                  </a:moveTo>
                  <a:cubicBezTo>
                    <a:pt x="138" y="59"/>
                    <a:pt x="138" y="60"/>
                    <a:pt x="138" y="60"/>
                  </a:cubicBezTo>
                  <a:cubicBezTo>
                    <a:pt x="138" y="61"/>
                    <a:pt x="139" y="61"/>
                    <a:pt x="139" y="62"/>
                  </a:cubicBezTo>
                  <a:cubicBezTo>
                    <a:pt x="139" y="63"/>
                    <a:pt x="139" y="63"/>
                    <a:pt x="139" y="64"/>
                  </a:cubicBezTo>
                  <a:cubicBezTo>
                    <a:pt x="140" y="66"/>
                    <a:pt x="141" y="67"/>
                    <a:pt x="142" y="68"/>
                  </a:cubicBezTo>
                  <a:cubicBezTo>
                    <a:pt x="144" y="68"/>
                    <a:pt x="144" y="67"/>
                    <a:pt x="145" y="66"/>
                  </a:cubicBezTo>
                  <a:cubicBezTo>
                    <a:pt x="146" y="65"/>
                    <a:pt x="147" y="65"/>
                    <a:pt x="147" y="64"/>
                  </a:cubicBezTo>
                  <a:cubicBezTo>
                    <a:pt x="147" y="63"/>
                    <a:pt x="146" y="63"/>
                    <a:pt x="146" y="62"/>
                  </a:cubicBezTo>
                  <a:cubicBezTo>
                    <a:pt x="146" y="61"/>
                    <a:pt x="145" y="60"/>
                    <a:pt x="144" y="59"/>
                  </a:cubicBezTo>
                  <a:cubicBezTo>
                    <a:pt x="144" y="59"/>
                    <a:pt x="144" y="58"/>
                    <a:pt x="144" y="58"/>
                  </a:cubicBezTo>
                  <a:cubicBezTo>
                    <a:pt x="143" y="58"/>
                    <a:pt x="143" y="58"/>
                    <a:pt x="142" y="58"/>
                  </a:cubicBezTo>
                  <a:cubicBezTo>
                    <a:pt x="140" y="59"/>
                    <a:pt x="139" y="59"/>
                    <a:pt x="138" y="59"/>
                  </a:cubicBezTo>
                  <a:close/>
                  <a:moveTo>
                    <a:pt x="132" y="44"/>
                  </a:moveTo>
                  <a:cubicBezTo>
                    <a:pt x="131" y="47"/>
                    <a:pt x="130" y="48"/>
                    <a:pt x="129" y="50"/>
                  </a:cubicBezTo>
                  <a:cubicBezTo>
                    <a:pt x="131" y="51"/>
                    <a:pt x="132" y="51"/>
                    <a:pt x="134" y="51"/>
                  </a:cubicBezTo>
                  <a:cubicBezTo>
                    <a:pt x="139" y="51"/>
                    <a:pt x="139" y="51"/>
                    <a:pt x="139" y="51"/>
                  </a:cubicBezTo>
                  <a:cubicBezTo>
                    <a:pt x="141" y="51"/>
                    <a:pt x="142" y="53"/>
                    <a:pt x="144" y="53"/>
                  </a:cubicBezTo>
                  <a:cubicBezTo>
                    <a:pt x="146" y="53"/>
                    <a:pt x="147" y="52"/>
                    <a:pt x="148" y="52"/>
                  </a:cubicBezTo>
                  <a:cubicBezTo>
                    <a:pt x="149" y="51"/>
                    <a:pt x="150" y="51"/>
                    <a:pt x="151" y="50"/>
                  </a:cubicBezTo>
                  <a:cubicBezTo>
                    <a:pt x="151" y="49"/>
                    <a:pt x="151" y="49"/>
                    <a:pt x="151" y="49"/>
                  </a:cubicBezTo>
                  <a:cubicBezTo>
                    <a:pt x="150" y="48"/>
                    <a:pt x="148" y="48"/>
                    <a:pt x="147" y="48"/>
                  </a:cubicBezTo>
                  <a:cubicBezTo>
                    <a:pt x="145" y="48"/>
                    <a:pt x="145" y="47"/>
                    <a:pt x="144" y="47"/>
                  </a:cubicBezTo>
                  <a:cubicBezTo>
                    <a:pt x="143" y="47"/>
                    <a:pt x="142" y="47"/>
                    <a:pt x="141" y="47"/>
                  </a:cubicBezTo>
                  <a:cubicBezTo>
                    <a:pt x="137" y="46"/>
                    <a:pt x="135" y="46"/>
                    <a:pt x="132" y="44"/>
                  </a:cubicBezTo>
                  <a:close/>
                  <a:moveTo>
                    <a:pt x="87" y="30"/>
                  </a:moveTo>
                  <a:cubicBezTo>
                    <a:pt x="87" y="31"/>
                    <a:pt x="87" y="31"/>
                    <a:pt x="87" y="32"/>
                  </a:cubicBezTo>
                  <a:cubicBezTo>
                    <a:pt x="88" y="34"/>
                    <a:pt x="88" y="35"/>
                    <a:pt x="89" y="37"/>
                  </a:cubicBezTo>
                  <a:cubicBezTo>
                    <a:pt x="90" y="37"/>
                    <a:pt x="90" y="38"/>
                    <a:pt x="91" y="38"/>
                  </a:cubicBezTo>
                  <a:cubicBezTo>
                    <a:pt x="92" y="40"/>
                    <a:pt x="92" y="41"/>
                    <a:pt x="93" y="42"/>
                  </a:cubicBezTo>
                  <a:cubicBezTo>
                    <a:pt x="93" y="42"/>
                    <a:pt x="94" y="42"/>
                    <a:pt x="94" y="42"/>
                  </a:cubicBezTo>
                  <a:cubicBezTo>
                    <a:pt x="95" y="41"/>
                    <a:pt x="95" y="39"/>
                    <a:pt x="96" y="39"/>
                  </a:cubicBezTo>
                  <a:cubicBezTo>
                    <a:pt x="97" y="39"/>
                    <a:pt x="98" y="40"/>
                    <a:pt x="99" y="40"/>
                  </a:cubicBezTo>
                  <a:cubicBezTo>
                    <a:pt x="99" y="41"/>
                    <a:pt x="99" y="41"/>
                    <a:pt x="99" y="41"/>
                  </a:cubicBezTo>
                  <a:cubicBezTo>
                    <a:pt x="100" y="43"/>
                    <a:pt x="101" y="44"/>
                    <a:pt x="103" y="44"/>
                  </a:cubicBezTo>
                  <a:cubicBezTo>
                    <a:pt x="104" y="44"/>
                    <a:pt x="105" y="43"/>
                    <a:pt x="106" y="43"/>
                  </a:cubicBezTo>
                  <a:cubicBezTo>
                    <a:pt x="108" y="42"/>
                    <a:pt x="109" y="42"/>
                    <a:pt x="111" y="41"/>
                  </a:cubicBezTo>
                  <a:cubicBezTo>
                    <a:pt x="110" y="39"/>
                    <a:pt x="110" y="39"/>
                    <a:pt x="109" y="37"/>
                  </a:cubicBezTo>
                  <a:cubicBezTo>
                    <a:pt x="108" y="36"/>
                    <a:pt x="107" y="36"/>
                    <a:pt x="105" y="35"/>
                  </a:cubicBezTo>
                  <a:cubicBezTo>
                    <a:pt x="103" y="35"/>
                    <a:pt x="103" y="33"/>
                    <a:pt x="102" y="32"/>
                  </a:cubicBezTo>
                  <a:cubicBezTo>
                    <a:pt x="102" y="30"/>
                    <a:pt x="101" y="29"/>
                    <a:pt x="101" y="28"/>
                  </a:cubicBezTo>
                  <a:cubicBezTo>
                    <a:pt x="100" y="26"/>
                    <a:pt x="100" y="25"/>
                    <a:pt x="99" y="24"/>
                  </a:cubicBezTo>
                  <a:cubicBezTo>
                    <a:pt x="99" y="23"/>
                    <a:pt x="99" y="23"/>
                    <a:pt x="98" y="23"/>
                  </a:cubicBezTo>
                  <a:cubicBezTo>
                    <a:pt x="98" y="23"/>
                    <a:pt x="98" y="24"/>
                    <a:pt x="97" y="24"/>
                  </a:cubicBezTo>
                  <a:cubicBezTo>
                    <a:pt x="96" y="24"/>
                    <a:pt x="96" y="25"/>
                    <a:pt x="96" y="26"/>
                  </a:cubicBezTo>
                  <a:cubicBezTo>
                    <a:pt x="94" y="28"/>
                    <a:pt x="93" y="29"/>
                    <a:pt x="91" y="29"/>
                  </a:cubicBezTo>
                  <a:cubicBezTo>
                    <a:pt x="89" y="29"/>
                    <a:pt x="87" y="28"/>
                    <a:pt x="87" y="30"/>
                  </a:cubicBezTo>
                  <a:close/>
                  <a:moveTo>
                    <a:pt x="19" y="9"/>
                  </a:moveTo>
                  <a:cubicBezTo>
                    <a:pt x="21" y="9"/>
                    <a:pt x="22" y="9"/>
                    <a:pt x="23" y="10"/>
                  </a:cubicBezTo>
                  <a:cubicBezTo>
                    <a:pt x="24" y="11"/>
                    <a:pt x="25" y="11"/>
                    <a:pt x="26" y="12"/>
                  </a:cubicBezTo>
                  <a:cubicBezTo>
                    <a:pt x="27" y="13"/>
                    <a:pt x="28" y="14"/>
                    <a:pt x="29" y="15"/>
                  </a:cubicBezTo>
                  <a:cubicBezTo>
                    <a:pt x="31" y="15"/>
                    <a:pt x="31" y="16"/>
                    <a:pt x="33" y="16"/>
                  </a:cubicBezTo>
                  <a:cubicBezTo>
                    <a:pt x="35" y="16"/>
                    <a:pt x="35" y="14"/>
                    <a:pt x="36" y="12"/>
                  </a:cubicBezTo>
                  <a:cubicBezTo>
                    <a:pt x="37" y="11"/>
                    <a:pt x="38" y="10"/>
                    <a:pt x="39" y="8"/>
                  </a:cubicBezTo>
                  <a:cubicBezTo>
                    <a:pt x="39" y="6"/>
                    <a:pt x="40" y="4"/>
                    <a:pt x="40" y="2"/>
                  </a:cubicBezTo>
                  <a:cubicBezTo>
                    <a:pt x="40" y="1"/>
                    <a:pt x="39" y="1"/>
                    <a:pt x="39" y="1"/>
                  </a:cubicBezTo>
                  <a:cubicBezTo>
                    <a:pt x="38" y="0"/>
                    <a:pt x="37" y="0"/>
                    <a:pt x="36" y="0"/>
                  </a:cubicBezTo>
                  <a:cubicBezTo>
                    <a:pt x="34" y="0"/>
                    <a:pt x="32" y="0"/>
                    <a:pt x="30" y="0"/>
                  </a:cubicBezTo>
                  <a:cubicBezTo>
                    <a:pt x="29" y="0"/>
                    <a:pt x="28" y="0"/>
                    <a:pt x="27" y="0"/>
                  </a:cubicBezTo>
                  <a:cubicBezTo>
                    <a:pt x="24" y="1"/>
                    <a:pt x="23" y="3"/>
                    <a:pt x="21" y="6"/>
                  </a:cubicBezTo>
                  <a:cubicBezTo>
                    <a:pt x="21" y="7"/>
                    <a:pt x="20" y="8"/>
                    <a:pt x="19" y="9"/>
                  </a:cubicBezTo>
                  <a:close/>
                  <a:moveTo>
                    <a:pt x="0" y="16"/>
                  </a:moveTo>
                  <a:cubicBezTo>
                    <a:pt x="0" y="19"/>
                    <a:pt x="0" y="19"/>
                    <a:pt x="0" y="19"/>
                  </a:cubicBezTo>
                  <a:cubicBezTo>
                    <a:pt x="1" y="18"/>
                    <a:pt x="2" y="18"/>
                    <a:pt x="3" y="17"/>
                  </a:cubicBezTo>
                  <a:cubicBezTo>
                    <a:pt x="4" y="16"/>
                    <a:pt x="5" y="16"/>
                    <a:pt x="6" y="15"/>
                  </a:cubicBezTo>
                  <a:cubicBezTo>
                    <a:pt x="8" y="14"/>
                    <a:pt x="8" y="12"/>
                    <a:pt x="9" y="10"/>
                  </a:cubicBezTo>
                  <a:cubicBezTo>
                    <a:pt x="8" y="10"/>
                    <a:pt x="8" y="9"/>
                    <a:pt x="8" y="9"/>
                  </a:cubicBezTo>
                  <a:cubicBezTo>
                    <a:pt x="6" y="10"/>
                    <a:pt x="5" y="11"/>
                    <a:pt x="3" y="12"/>
                  </a:cubicBezTo>
                  <a:cubicBezTo>
                    <a:pt x="2" y="13"/>
                    <a:pt x="0" y="14"/>
                    <a:pt x="0" y="16"/>
                  </a:cubicBezTo>
                  <a:close/>
                </a:path>
              </a:pathLst>
            </a:custGeom>
            <a:grpFill/>
            <a:ln w="0" cap="flat">
              <a:solidFill>
                <a:schemeClr val="bg1">
                  <a:lumMod val="75000"/>
                </a:schemeClr>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grpSp>
      <p:pic>
        <p:nvPicPr>
          <p:cNvPr id="15" name="Picture Placeholder 14" descr="Couple working in the office">
            <a:extLst>
              <a:ext uri="{FF2B5EF4-FFF2-40B4-BE49-F238E27FC236}">
                <a16:creationId xmlns:a16="http://schemas.microsoft.com/office/drawing/2014/main" id="{433AAB89-E00B-6869-318F-43C2D67BFC86}"/>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29092" r="29092"/>
          <a:stretch/>
        </p:blipFill>
        <p:spPr/>
      </p:pic>
      <p:sp>
        <p:nvSpPr>
          <p:cNvPr id="3" name="Rectangle 2">
            <a:extLst>
              <a:ext uri="{FF2B5EF4-FFF2-40B4-BE49-F238E27FC236}">
                <a16:creationId xmlns:a16="http://schemas.microsoft.com/office/drawing/2014/main" id="{DA964889-0387-CF99-BDAD-878FF8F98E9A}"/>
              </a:ext>
            </a:extLst>
          </p:cNvPr>
          <p:cNvSpPr/>
          <p:nvPr/>
        </p:nvSpPr>
        <p:spPr bwMode="auto">
          <a:xfrm>
            <a:off x="1217956" y="335280"/>
            <a:ext cx="4170680" cy="1056640"/>
          </a:xfrm>
          <a:prstGeom prst="rect">
            <a:avLst/>
          </a:prstGeom>
          <a:solidFill>
            <a:schemeClr val="bg1"/>
          </a:solidFill>
          <a:ln w="9525">
            <a:noFill/>
            <a:round/>
            <a:headEnd/>
            <a:tailEnd/>
          </a:ln>
          <a:effectLst/>
        </p:spPr>
        <p:txBody>
          <a:bodyPr vert="horz" wrap="square" lIns="91440" tIns="45720" rIns="91440" bIns="45720" numCol="1" rtlCol="0" anchor="ctr" anchorCtr="0" compatLnSpc="1">
            <a:prstTxWarp prst="textNoShape">
              <a:avLst/>
            </a:prstTxWarp>
          </a:bodyPr>
          <a:lstStyle/>
          <a:p>
            <a:r>
              <a:rPr lang="en-US" sz="3200" b="1" dirty="0">
                <a:solidFill>
                  <a:schemeClr val="accent1"/>
                </a:solidFill>
              </a:rPr>
              <a:t>What We Are Finding </a:t>
            </a:r>
          </a:p>
        </p:txBody>
      </p:sp>
      <p:sp>
        <p:nvSpPr>
          <p:cNvPr id="38" name="TextBox 37">
            <a:extLst>
              <a:ext uri="{FF2B5EF4-FFF2-40B4-BE49-F238E27FC236}">
                <a16:creationId xmlns:a16="http://schemas.microsoft.com/office/drawing/2014/main" id="{F5D68874-3081-4243-8E95-9FA3C719CF7E}"/>
              </a:ext>
            </a:extLst>
          </p:cNvPr>
          <p:cNvSpPr txBox="1"/>
          <p:nvPr/>
        </p:nvSpPr>
        <p:spPr>
          <a:xfrm flipH="1">
            <a:off x="1049122" y="3967132"/>
            <a:ext cx="1712164" cy="359073"/>
          </a:xfrm>
          <a:prstGeom prst="rect">
            <a:avLst/>
          </a:prstGeom>
          <a:noFill/>
          <a:ln>
            <a:noFill/>
          </a:ln>
        </p:spPr>
        <p:txBody>
          <a:bodyPr wrap="square" lIns="0" tIns="0" rIns="0" bIns="0" rtlCol="0" anchor="ctr">
            <a:spAutoFit/>
          </a:bodyPr>
          <a:lstStyle/>
          <a:p>
            <a:pPr>
              <a:lnSpc>
                <a:spcPts val="1440"/>
              </a:lnSpc>
            </a:pPr>
            <a:r>
              <a:rPr lang="en-US" sz="1200" b="1" dirty="0">
                <a:solidFill>
                  <a:schemeClr val="accent3"/>
                </a:solidFill>
              </a:rPr>
              <a:t>UNCLEAR ROLES AND RESPONSIBLITIES</a:t>
            </a:r>
            <a:endParaRPr lang="en-US" sz="1000" dirty="0">
              <a:solidFill>
                <a:schemeClr val="bg1">
                  <a:lumMod val="50000"/>
                </a:schemeClr>
              </a:solidFill>
            </a:endParaRPr>
          </a:p>
        </p:txBody>
      </p:sp>
      <p:sp>
        <p:nvSpPr>
          <p:cNvPr id="39" name="Rectangle 38">
            <a:extLst>
              <a:ext uri="{FF2B5EF4-FFF2-40B4-BE49-F238E27FC236}">
                <a16:creationId xmlns:a16="http://schemas.microsoft.com/office/drawing/2014/main" id="{7076DB86-1964-F50D-6F9A-8159243AAEBF}"/>
              </a:ext>
            </a:extLst>
          </p:cNvPr>
          <p:cNvSpPr>
            <a:spLocks noEditPoints="1"/>
          </p:cNvSpPr>
          <p:nvPr/>
        </p:nvSpPr>
        <p:spPr bwMode="auto">
          <a:xfrm>
            <a:off x="363321" y="3848400"/>
            <a:ext cx="540500" cy="540496"/>
          </a:xfrm>
          <a:prstGeom prst="rect">
            <a:avLst/>
          </a:prstGeom>
          <a:solidFill>
            <a:schemeClr val="accent3"/>
          </a:solidFill>
          <a:ln w="9525">
            <a:noFill/>
            <a:round/>
            <a:headEnd/>
            <a:tailEnd/>
          </a:ln>
        </p:spPr>
        <p:txBody>
          <a:bodyPr vert="horz" wrap="square" lIns="68580" tIns="34290" rIns="68580" bIns="34290" numCol="1" anchor="ctr" anchorCtr="0" compatLnSpc="1">
            <a:prstTxWarp prst="textNoShape">
              <a:avLst/>
            </a:prstTxWarp>
          </a:bodyPr>
          <a:lstStyle/>
          <a:p>
            <a:pPr algn="ctr">
              <a:lnSpc>
                <a:spcPct val="130000"/>
              </a:lnSpc>
            </a:pPr>
            <a:r>
              <a:rPr lang="en-US" sz="2400" b="1" dirty="0">
                <a:solidFill>
                  <a:schemeClr val="bg1"/>
                </a:solidFill>
              </a:rPr>
              <a:t>3</a:t>
            </a:r>
          </a:p>
        </p:txBody>
      </p:sp>
      <p:sp>
        <p:nvSpPr>
          <p:cNvPr id="40" name="TextBox 39">
            <a:extLst>
              <a:ext uri="{FF2B5EF4-FFF2-40B4-BE49-F238E27FC236}">
                <a16:creationId xmlns:a16="http://schemas.microsoft.com/office/drawing/2014/main" id="{08E7C25C-1651-6400-7C0E-ADA5AE8E98D6}"/>
              </a:ext>
            </a:extLst>
          </p:cNvPr>
          <p:cNvSpPr txBox="1"/>
          <p:nvPr/>
        </p:nvSpPr>
        <p:spPr>
          <a:xfrm flipH="1">
            <a:off x="1049122" y="2817800"/>
            <a:ext cx="1712164" cy="359073"/>
          </a:xfrm>
          <a:prstGeom prst="rect">
            <a:avLst/>
          </a:prstGeom>
          <a:noFill/>
          <a:ln>
            <a:noFill/>
          </a:ln>
        </p:spPr>
        <p:txBody>
          <a:bodyPr wrap="square" lIns="0" tIns="0" rIns="0" bIns="0" rtlCol="0" anchor="ctr">
            <a:spAutoFit/>
          </a:bodyPr>
          <a:lstStyle/>
          <a:p>
            <a:pPr>
              <a:lnSpc>
                <a:spcPts val="1440"/>
              </a:lnSpc>
            </a:pPr>
            <a:r>
              <a:rPr lang="en-US" sz="1200" b="1" dirty="0">
                <a:solidFill>
                  <a:schemeClr val="accent2"/>
                </a:solidFill>
              </a:rPr>
              <a:t>VARIED AWARENESS AND RESPONSE</a:t>
            </a:r>
            <a:endParaRPr lang="en-US" sz="1000" dirty="0">
              <a:solidFill>
                <a:schemeClr val="bg1">
                  <a:lumMod val="50000"/>
                </a:schemeClr>
              </a:solidFill>
            </a:endParaRPr>
          </a:p>
        </p:txBody>
      </p:sp>
      <p:sp>
        <p:nvSpPr>
          <p:cNvPr id="41" name="Rectangle 40">
            <a:extLst>
              <a:ext uri="{FF2B5EF4-FFF2-40B4-BE49-F238E27FC236}">
                <a16:creationId xmlns:a16="http://schemas.microsoft.com/office/drawing/2014/main" id="{DC1B098B-5659-C7BC-5276-40D7D1F3A336}"/>
              </a:ext>
            </a:extLst>
          </p:cNvPr>
          <p:cNvSpPr>
            <a:spLocks noEditPoints="1"/>
          </p:cNvSpPr>
          <p:nvPr/>
        </p:nvSpPr>
        <p:spPr bwMode="auto">
          <a:xfrm>
            <a:off x="363321" y="2722348"/>
            <a:ext cx="540500" cy="540496"/>
          </a:xfrm>
          <a:prstGeom prst="rect">
            <a:avLst/>
          </a:prstGeom>
          <a:solidFill>
            <a:schemeClr val="accent2"/>
          </a:solidFill>
          <a:ln w="9525">
            <a:noFill/>
            <a:round/>
            <a:headEnd/>
            <a:tailEnd/>
          </a:ln>
        </p:spPr>
        <p:txBody>
          <a:bodyPr vert="horz" wrap="square" lIns="68580" tIns="34290" rIns="68580" bIns="34290" numCol="1" anchor="ctr" anchorCtr="0" compatLnSpc="1">
            <a:prstTxWarp prst="textNoShape">
              <a:avLst/>
            </a:prstTxWarp>
          </a:bodyPr>
          <a:lstStyle/>
          <a:p>
            <a:pPr algn="ctr">
              <a:lnSpc>
                <a:spcPct val="130000"/>
              </a:lnSpc>
            </a:pPr>
            <a:r>
              <a:rPr lang="en-US" sz="2400" b="1" dirty="0">
                <a:solidFill>
                  <a:schemeClr val="bg1"/>
                </a:solidFill>
              </a:rPr>
              <a:t>2</a:t>
            </a:r>
          </a:p>
        </p:txBody>
      </p:sp>
      <p:sp>
        <p:nvSpPr>
          <p:cNvPr id="42" name="TextBox 41">
            <a:extLst>
              <a:ext uri="{FF2B5EF4-FFF2-40B4-BE49-F238E27FC236}">
                <a16:creationId xmlns:a16="http://schemas.microsoft.com/office/drawing/2014/main" id="{429CC890-A7B7-23C3-DB42-D6E62A8AEB77}"/>
              </a:ext>
            </a:extLst>
          </p:cNvPr>
          <p:cNvSpPr txBox="1"/>
          <p:nvPr/>
        </p:nvSpPr>
        <p:spPr>
          <a:xfrm flipH="1">
            <a:off x="1049122" y="1886941"/>
            <a:ext cx="1712164" cy="179536"/>
          </a:xfrm>
          <a:prstGeom prst="rect">
            <a:avLst/>
          </a:prstGeom>
          <a:noFill/>
          <a:ln>
            <a:noFill/>
          </a:ln>
        </p:spPr>
        <p:txBody>
          <a:bodyPr wrap="square" lIns="0" tIns="0" rIns="0" bIns="0" rtlCol="0" anchor="ctr">
            <a:spAutoFit/>
          </a:bodyPr>
          <a:lstStyle/>
          <a:p>
            <a:pPr>
              <a:lnSpc>
                <a:spcPts val="1440"/>
              </a:lnSpc>
            </a:pPr>
            <a:r>
              <a:rPr lang="en-US" sz="1200" b="1" dirty="0">
                <a:solidFill>
                  <a:schemeClr val="accent1"/>
                </a:solidFill>
              </a:rPr>
              <a:t>NO RULEBOOK</a:t>
            </a:r>
          </a:p>
        </p:txBody>
      </p:sp>
      <p:sp>
        <p:nvSpPr>
          <p:cNvPr id="43" name="Rectangle 42">
            <a:extLst>
              <a:ext uri="{FF2B5EF4-FFF2-40B4-BE49-F238E27FC236}">
                <a16:creationId xmlns:a16="http://schemas.microsoft.com/office/drawing/2014/main" id="{6BE0E555-E55D-7B20-679E-5C0DBF7AFE4A}"/>
              </a:ext>
            </a:extLst>
          </p:cNvPr>
          <p:cNvSpPr>
            <a:spLocks noEditPoints="1"/>
          </p:cNvSpPr>
          <p:nvPr/>
        </p:nvSpPr>
        <p:spPr bwMode="auto">
          <a:xfrm>
            <a:off x="363321" y="1695443"/>
            <a:ext cx="540500" cy="540496"/>
          </a:xfrm>
          <a:prstGeom prst="rect">
            <a:avLst/>
          </a:prstGeom>
          <a:solidFill>
            <a:schemeClr val="accent1"/>
          </a:solidFill>
          <a:ln w="9525">
            <a:noFill/>
            <a:round/>
            <a:headEnd/>
            <a:tailEnd/>
          </a:ln>
        </p:spPr>
        <p:txBody>
          <a:bodyPr vert="horz" wrap="square" lIns="68580" tIns="34290" rIns="68580" bIns="34290" numCol="1" anchor="ctr" anchorCtr="0" compatLnSpc="1">
            <a:prstTxWarp prst="textNoShape">
              <a:avLst/>
            </a:prstTxWarp>
          </a:bodyPr>
          <a:lstStyle/>
          <a:p>
            <a:pPr algn="ctr">
              <a:lnSpc>
                <a:spcPct val="130000"/>
              </a:lnSpc>
            </a:pPr>
            <a:r>
              <a:rPr lang="en-US" sz="2400" b="1" dirty="0">
                <a:solidFill>
                  <a:schemeClr val="bg1"/>
                </a:solidFill>
              </a:rPr>
              <a:t>1</a:t>
            </a:r>
          </a:p>
        </p:txBody>
      </p:sp>
      <p:sp>
        <p:nvSpPr>
          <p:cNvPr id="6" name="TextBox 5">
            <a:extLst>
              <a:ext uri="{FF2B5EF4-FFF2-40B4-BE49-F238E27FC236}">
                <a16:creationId xmlns:a16="http://schemas.microsoft.com/office/drawing/2014/main" id="{94D38DA2-9C4B-EF58-0A3C-7D55C94EECE6}"/>
              </a:ext>
            </a:extLst>
          </p:cNvPr>
          <p:cNvSpPr txBox="1"/>
          <p:nvPr/>
        </p:nvSpPr>
        <p:spPr>
          <a:xfrm flipH="1">
            <a:off x="7138052" y="2888854"/>
            <a:ext cx="1830687" cy="359073"/>
          </a:xfrm>
          <a:prstGeom prst="rect">
            <a:avLst/>
          </a:prstGeom>
          <a:noFill/>
          <a:ln>
            <a:noFill/>
          </a:ln>
        </p:spPr>
        <p:txBody>
          <a:bodyPr wrap="square" lIns="0" tIns="0" rIns="0" bIns="0" rtlCol="0" anchor="ctr">
            <a:spAutoFit/>
          </a:bodyPr>
          <a:lstStyle/>
          <a:p>
            <a:pPr>
              <a:lnSpc>
                <a:spcPts val="1440"/>
              </a:lnSpc>
            </a:pPr>
            <a:r>
              <a:rPr lang="en-US" sz="1200" b="1" dirty="0">
                <a:solidFill>
                  <a:schemeClr val="accent3"/>
                </a:solidFill>
              </a:rPr>
              <a:t>COMPLEXITY OF THE ISSUES</a:t>
            </a:r>
          </a:p>
        </p:txBody>
      </p:sp>
      <p:sp>
        <p:nvSpPr>
          <p:cNvPr id="7" name="Rectangle 6">
            <a:extLst>
              <a:ext uri="{FF2B5EF4-FFF2-40B4-BE49-F238E27FC236}">
                <a16:creationId xmlns:a16="http://schemas.microsoft.com/office/drawing/2014/main" id="{E0531C14-38D3-EF75-7179-6486DE9BB16B}"/>
              </a:ext>
            </a:extLst>
          </p:cNvPr>
          <p:cNvSpPr>
            <a:spLocks noEditPoints="1"/>
          </p:cNvSpPr>
          <p:nvPr/>
        </p:nvSpPr>
        <p:spPr bwMode="auto">
          <a:xfrm>
            <a:off x="6452252" y="2772035"/>
            <a:ext cx="540500" cy="540496"/>
          </a:xfrm>
          <a:prstGeom prst="rect">
            <a:avLst/>
          </a:prstGeom>
          <a:solidFill>
            <a:schemeClr val="accent3"/>
          </a:solidFill>
          <a:ln w="9525">
            <a:noFill/>
            <a:round/>
            <a:headEnd/>
            <a:tailEnd/>
          </a:ln>
        </p:spPr>
        <p:txBody>
          <a:bodyPr vert="horz" wrap="square" lIns="68580" tIns="34290" rIns="68580" bIns="34290" numCol="1" anchor="ctr" anchorCtr="0" compatLnSpc="1">
            <a:prstTxWarp prst="textNoShape">
              <a:avLst/>
            </a:prstTxWarp>
          </a:bodyPr>
          <a:lstStyle/>
          <a:p>
            <a:pPr algn="ctr">
              <a:lnSpc>
                <a:spcPct val="130000"/>
              </a:lnSpc>
            </a:pPr>
            <a:r>
              <a:rPr lang="en-US" sz="2400" b="1" dirty="0">
                <a:solidFill>
                  <a:schemeClr val="bg1"/>
                </a:solidFill>
              </a:rPr>
              <a:t>6</a:t>
            </a:r>
          </a:p>
        </p:txBody>
      </p:sp>
      <p:sp>
        <p:nvSpPr>
          <p:cNvPr id="8" name="TextBox 7">
            <a:extLst>
              <a:ext uri="{FF2B5EF4-FFF2-40B4-BE49-F238E27FC236}">
                <a16:creationId xmlns:a16="http://schemas.microsoft.com/office/drawing/2014/main" id="{3C7DE585-F775-7F49-89EA-F98A0CC3B98A}"/>
              </a:ext>
            </a:extLst>
          </p:cNvPr>
          <p:cNvSpPr txBox="1"/>
          <p:nvPr/>
        </p:nvSpPr>
        <p:spPr>
          <a:xfrm flipH="1">
            <a:off x="7163452" y="1753754"/>
            <a:ext cx="1683368" cy="179536"/>
          </a:xfrm>
          <a:prstGeom prst="rect">
            <a:avLst/>
          </a:prstGeom>
          <a:noFill/>
          <a:ln>
            <a:noFill/>
          </a:ln>
        </p:spPr>
        <p:txBody>
          <a:bodyPr wrap="square" lIns="0" tIns="0" rIns="0" bIns="0" rtlCol="0" anchor="ctr">
            <a:spAutoFit/>
          </a:bodyPr>
          <a:lstStyle/>
          <a:p>
            <a:pPr>
              <a:lnSpc>
                <a:spcPts val="1440"/>
              </a:lnSpc>
            </a:pPr>
            <a:r>
              <a:rPr lang="en-US" sz="1200" b="1" dirty="0">
                <a:solidFill>
                  <a:schemeClr val="accent2"/>
                </a:solidFill>
              </a:rPr>
              <a:t>ECONOMIC INTERESTS</a:t>
            </a:r>
            <a:endParaRPr lang="en-US" sz="1000" dirty="0">
              <a:solidFill>
                <a:schemeClr val="bg1">
                  <a:lumMod val="50000"/>
                </a:schemeClr>
              </a:solidFill>
            </a:endParaRPr>
          </a:p>
        </p:txBody>
      </p:sp>
      <p:sp>
        <p:nvSpPr>
          <p:cNvPr id="9" name="Rectangle 8">
            <a:extLst>
              <a:ext uri="{FF2B5EF4-FFF2-40B4-BE49-F238E27FC236}">
                <a16:creationId xmlns:a16="http://schemas.microsoft.com/office/drawing/2014/main" id="{7D8F9409-ACE2-8668-18CA-ED744D046831}"/>
              </a:ext>
            </a:extLst>
          </p:cNvPr>
          <p:cNvSpPr>
            <a:spLocks noEditPoints="1"/>
          </p:cNvSpPr>
          <p:nvPr/>
        </p:nvSpPr>
        <p:spPr bwMode="auto">
          <a:xfrm>
            <a:off x="6452252" y="1562709"/>
            <a:ext cx="540500" cy="540496"/>
          </a:xfrm>
          <a:prstGeom prst="rect">
            <a:avLst/>
          </a:prstGeom>
          <a:solidFill>
            <a:schemeClr val="accent2"/>
          </a:solidFill>
          <a:ln w="9525">
            <a:noFill/>
            <a:round/>
            <a:headEnd/>
            <a:tailEnd/>
          </a:ln>
        </p:spPr>
        <p:txBody>
          <a:bodyPr vert="horz" wrap="square" lIns="68580" tIns="34290" rIns="68580" bIns="34290" numCol="1" anchor="ctr" anchorCtr="0" compatLnSpc="1">
            <a:prstTxWarp prst="textNoShape">
              <a:avLst/>
            </a:prstTxWarp>
          </a:bodyPr>
          <a:lstStyle/>
          <a:p>
            <a:pPr algn="ctr">
              <a:lnSpc>
                <a:spcPct val="130000"/>
              </a:lnSpc>
            </a:pPr>
            <a:r>
              <a:rPr lang="en-US" sz="2400" b="1" dirty="0">
                <a:solidFill>
                  <a:schemeClr val="bg1"/>
                </a:solidFill>
              </a:rPr>
              <a:t>5</a:t>
            </a:r>
          </a:p>
        </p:txBody>
      </p:sp>
      <p:sp>
        <p:nvSpPr>
          <p:cNvPr id="10" name="TextBox 9">
            <a:extLst>
              <a:ext uri="{FF2B5EF4-FFF2-40B4-BE49-F238E27FC236}">
                <a16:creationId xmlns:a16="http://schemas.microsoft.com/office/drawing/2014/main" id="{2B189EFD-E688-37E2-7559-778E15F712A0}"/>
              </a:ext>
            </a:extLst>
          </p:cNvPr>
          <p:cNvSpPr txBox="1"/>
          <p:nvPr/>
        </p:nvSpPr>
        <p:spPr>
          <a:xfrm flipH="1">
            <a:off x="7138053" y="636982"/>
            <a:ext cx="1742460" cy="179536"/>
          </a:xfrm>
          <a:prstGeom prst="rect">
            <a:avLst/>
          </a:prstGeom>
          <a:noFill/>
          <a:ln>
            <a:noFill/>
          </a:ln>
        </p:spPr>
        <p:txBody>
          <a:bodyPr wrap="square" lIns="0" tIns="0" rIns="0" bIns="0" rtlCol="0" anchor="ctr">
            <a:spAutoFit/>
          </a:bodyPr>
          <a:lstStyle/>
          <a:p>
            <a:pPr>
              <a:lnSpc>
                <a:spcPts val="1440"/>
              </a:lnSpc>
            </a:pPr>
            <a:r>
              <a:rPr lang="en-US" sz="1200" b="1" dirty="0">
                <a:solidFill>
                  <a:schemeClr val="accent1"/>
                </a:solidFill>
              </a:rPr>
              <a:t>EVOLVING LEGISLATION </a:t>
            </a:r>
          </a:p>
        </p:txBody>
      </p:sp>
      <p:sp>
        <p:nvSpPr>
          <p:cNvPr id="11" name="Rectangle 10">
            <a:extLst>
              <a:ext uri="{FF2B5EF4-FFF2-40B4-BE49-F238E27FC236}">
                <a16:creationId xmlns:a16="http://schemas.microsoft.com/office/drawing/2014/main" id="{0601DAF2-A29E-479D-59AF-2764685D1CF2}"/>
              </a:ext>
            </a:extLst>
          </p:cNvPr>
          <p:cNvSpPr>
            <a:spLocks noEditPoints="1"/>
          </p:cNvSpPr>
          <p:nvPr/>
        </p:nvSpPr>
        <p:spPr bwMode="auto">
          <a:xfrm>
            <a:off x="6452252" y="447139"/>
            <a:ext cx="540500" cy="540496"/>
          </a:xfrm>
          <a:prstGeom prst="rect">
            <a:avLst/>
          </a:prstGeom>
          <a:solidFill>
            <a:schemeClr val="accent1"/>
          </a:solidFill>
          <a:ln w="9525">
            <a:noFill/>
            <a:round/>
            <a:headEnd/>
            <a:tailEnd/>
          </a:ln>
        </p:spPr>
        <p:txBody>
          <a:bodyPr vert="horz" wrap="square" lIns="68580" tIns="34290" rIns="68580" bIns="34290" numCol="1" anchor="ctr" anchorCtr="0" compatLnSpc="1">
            <a:prstTxWarp prst="textNoShape">
              <a:avLst/>
            </a:prstTxWarp>
          </a:bodyPr>
          <a:lstStyle/>
          <a:p>
            <a:pPr algn="ctr">
              <a:lnSpc>
                <a:spcPct val="130000"/>
              </a:lnSpc>
            </a:pPr>
            <a:r>
              <a:rPr lang="en-US" sz="2400" b="1" dirty="0">
                <a:solidFill>
                  <a:schemeClr val="bg1"/>
                </a:solidFill>
              </a:rPr>
              <a:t>4</a:t>
            </a:r>
          </a:p>
        </p:txBody>
      </p:sp>
      <p:sp>
        <p:nvSpPr>
          <p:cNvPr id="12" name="TextBox 11">
            <a:extLst>
              <a:ext uri="{FF2B5EF4-FFF2-40B4-BE49-F238E27FC236}">
                <a16:creationId xmlns:a16="http://schemas.microsoft.com/office/drawing/2014/main" id="{521744B7-642C-145C-EFBE-666ED428BF46}"/>
              </a:ext>
            </a:extLst>
          </p:cNvPr>
          <p:cNvSpPr txBox="1"/>
          <p:nvPr/>
        </p:nvSpPr>
        <p:spPr>
          <a:xfrm flipH="1">
            <a:off x="6518588" y="4020974"/>
            <a:ext cx="2389192" cy="646331"/>
          </a:xfrm>
          <a:prstGeom prst="rect">
            <a:avLst/>
          </a:prstGeom>
          <a:noFill/>
          <a:ln>
            <a:noFill/>
          </a:ln>
        </p:spPr>
        <p:txBody>
          <a:bodyPr wrap="square" lIns="0" tIns="0" rIns="0" bIns="0" rtlCol="0" anchor="ctr">
            <a:spAutoFit/>
          </a:bodyPr>
          <a:lstStyle/>
          <a:p>
            <a:pPr algn="ctr"/>
            <a:r>
              <a:rPr lang="en-US" sz="1400" b="1" i="1" dirty="0">
                <a:solidFill>
                  <a:schemeClr val="accent1"/>
                </a:solidFill>
              </a:rPr>
              <a:t>Many states are developing comprehensive approaches and multi-year strategic plans </a:t>
            </a:r>
          </a:p>
        </p:txBody>
      </p:sp>
    </p:spTree>
    <p:extLst>
      <p:ext uri="{BB962C8B-B14F-4D97-AF65-F5344CB8AC3E}">
        <p14:creationId xmlns:p14="http://schemas.microsoft.com/office/powerpoint/2010/main" val="243301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p:cTn id="17" dur="500" fill="hold"/>
                                        <p:tgtEl>
                                          <p:spTgt spid="41"/>
                                        </p:tgtEl>
                                        <p:attrNameLst>
                                          <p:attrName>ppt_w</p:attrName>
                                        </p:attrNameLst>
                                      </p:cBhvr>
                                      <p:tavLst>
                                        <p:tav tm="0">
                                          <p:val>
                                            <p:fltVal val="0"/>
                                          </p:val>
                                        </p:tav>
                                        <p:tav tm="100000">
                                          <p:val>
                                            <p:strVal val="#ppt_w"/>
                                          </p:val>
                                        </p:tav>
                                      </p:tavLst>
                                    </p:anim>
                                    <p:anim calcmode="lin" valueType="num">
                                      <p:cBhvr>
                                        <p:cTn id="18" dur="500" fill="hold"/>
                                        <p:tgtEl>
                                          <p:spTgt spid="41"/>
                                        </p:tgtEl>
                                        <p:attrNameLst>
                                          <p:attrName>ppt_h</p:attrName>
                                        </p:attrNameLst>
                                      </p:cBhvr>
                                      <p:tavLst>
                                        <p:tav tm="0">
                                          <p:val>
                                            <p:fltVal val="0"/>
                                          </p:val>
                                        </p:tav>
                                        <p:tav tm="100000">
                                          <p:val>
                                            <p:strVal val="#ppt_h"/>
                                          </p:val>
                                        </p:tav>
                                      </p:tavLst>
                                    </p:anim>
                                    <p:animEffect transition="in" filter="fade">
                                      <p:cBhvr>
                                        <p:cTn id="19" dur="500"/>
                                        <p:tgtEl>
                                          <p:spTgt spid="41"/>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left)">
                                      <p:cBhvr>
                                        <p:cTn id="23" dur="500"/>
                                        <p:tgtEl>
                                          <p:spTgt spid="40"/>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left)">
                                      <p:cBhvr>
                                        <p:cTn id="33" dur="500"/>
                                        <p:tgtEl>
                                          <p:spTgt spid="38"/>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par>
                          <p:cTn id="50" fill="hold">
                            <p:stCondLst>
                              <p:cond delay="4500"/>
                            </p:stCondLst>
                            <p:childTnLst>
                              <p:par>
                                <p:cTn id="51" presetID="22" presetClass="entr" presetSubtype="8"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par>
                          <p:cTn id="54" fill="hold">
                            <p:stCondLst>
                              <p:cond delay="5000"/>
                            </p:stCondLst>
                            <p:childTnLst>
                              <p:par>
                                <p:cTn id="55" presetID="53" presetClass="entr" presetSubtype="16"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Effect transition="in" filter="fade">
                                      <p:cBhvr>
                                        <p:cTn id="59" dur="500"/>
                                        <p:tgtEl>
                                          <p:spTgt spid="7"/>
                                        </p:tgtEl>
                                      </p:cBhvr>
                                    </p:animEffect>
                                  </p:childTnLst>
                                </p:cTn>
                              </p:par>
                            </p:childTnLst>
                          </p:cTn>
                        </p:par>
                        <p:par>
                          <p:cTn id="60" fill="hold">
                            <p:stCondLst>
                              <p:cond delay="5500"/>
                            </p:stCondLst>
                            <p:childTnLst>
                              <p:par>
                                <p:cTn id="61" presetID="22" presetClass="entr" presetSubtype="8"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left)">
                                      <p:cBhvr>
                                        <p:cTn id="63" dur="500"/>
                                        <p:tgtEl>
                                          <p:spTgt spid="6"/>
                                        </p:tgtEl>
                                      </p:cBhvr>
                                    </p:animEffect>
                                  </p:childTnLst>
                                </p:cTn>
                              </p:par>
                            </p:childTnLst>
                          </p:cTn>
                        </p:par>
                        <p:par>
                          <p:cTn id="64" fill="hold">
                            <p:stCondLst>
                              <p:cond delay="6000"/>
                            </p:stCondLst>
                            <p:childTnLst>
                              <p:par>
                                <p:cTn id="65" presetID="22" presetClass="entr" presetSubtype="8" fill="hold" grpId="0" nodeType="after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left)">
                                      <p:cBhvr>
                                        <p:cTn id="67" dur="500"/>
                                        <p:tgtEl>
                                          <p:spTgt spid="12"/>
                                        </p:tgtEl>
                                      </p:cBhvr>
                                    </p:animEffect>
                                  </p:childTnLst>
                                </p:cTn>
                              </p:par>
                              <p:par>
                                <p:cTn id="68" presetID="53" presetClass="entr" presetSubtype="16" fill="hold" nodeType="with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500" fill="hold"/>
                                        <p:tgtEl>
                                          <p:spTgt spid="4"/>
                                        </p:tgtEl>
                                        <p:attrNameLst>
                                          <p:attrName>ppt_w</p:attrName>
                                        </p:attrNameLst>
                                      </p:cBhvr>
                                      <p:tavLst>
                                        <p:tav tm="0">
                                          <p:val>
                                            <p:fltVal val="0"/>
                                          </p:val>
                                        </p:tav>
                                        <p:tav tm="100000">
                                          <p:val>
                                            <p:strVal val="#ppt_w"/>
                                          </p:val>
                                        </p:tav>
                                      </p:tavLst>
                                    </p:anim>
                                    <p:anim calcmode="lin" valueType="num">
                                      <p:cBhvr>
                                        <p:cTn id="71" dur="500" fill="hold"/>
                                        <p:tgtEl>
                                          <p:spTgt spid="4"/>
                                        </p:tgtEl>
                                        <p:attrNameLst>
                                          <p:attrName>ppt_h</p:attrName>
                                        </p:attrNameLst>
                                      </p:cBhvr>
                                      <p:tavLst>
                                        <p:tav tm="0">
                                          <p:val>
                                            <p:fltVal val="0"/>
                                          </p:val>
                                        </p:tav>
                                        <p:tav tm="100000">
                                          <p:val>
                                            <p:strVal val="#ppt_h"/>
                                          </p:val>
                                        </p:tav>
                                      </p:tavLst>
                                    </p:anim>
                                    <p:animEffect transition="in" filter="fade">
                                      <p:cBhvr>
                                        <p:cTn id="7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P spid="40" grpId="0"/>
      <p:bldP spid="41" grpId="0" animBg="1"/>
      <p:bldP spid="42" grpId="0"/>
      <p:bldP spid="43" grpId="0" animBg="1"/>
      <p:bldP spid="6" grpId="0"/>
      <p:bldP spid="7" grpId="0" animBg="1"/>
      <p:bldP spid="8" grpId="0"/>
      <p:bldP spid="9" grpId="0" animBg="1"/>
      <p:bldP spid="10" grpId="0"/>
      <p:bldP spid="11"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15000"/>
          </a:schemeClr>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7334932-7B14-AB70-A952-F6B27B6E5288}"/>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Lst>
          </a:blip>
          <a:srcRect t="14654"/>
          <a:stretch>
            <a:fillRect/>
          </a:stretch>
        </p:blipFill>
        <p:spPr>
          <a:xfrm>
            <a:off x="1428750" y="384312"/>
            <a:ext cx="7715250" cy="4389783"/>
          </a:xfrm>
          <a:prstGeom prst="rect">
            <a:avLst/>
          </a:prstGeom>
          <a:noFill/>
        </p:spPr>
      </p:pic>
      <p:sp>
        <p:nvSpPr>
          <p:cNvPr id="12" name="TextBox 11">
            <a:extLst>
              <a:ext uri="{FF2B5EF4-FFF2-40B4-BE49-F238E27FC236}">
                <a16:creationId xmlns:a16="http://schemas.microsoft.com/office/drawing/2014/main" id="{DA90B0D7-DEB6-E87A-FB2F-0F3BFFBFD53C}"/>
              </a:ext>
            </a:extLst>
          </p:cNvPr>
          <p:cNvSpPr txBox="1"/>
          <p:nvPr/>
        </p:nvSpPr>
        <p:spPr>
          <a:xfrm>
            <a:off x="591174" y="937825"/>
            <a:ext cx="2653470" cy="2308324"/>
          </a:xfrm>
          <a:prstGeom prst="rect">
            <a:avLst/>
          </a:prstGeom>
          <a:noFill/>
        </p:spPr>
        <p:txBody>
          <a:bodyPr wrap="square">
            <a:spAutoFit/>
          </a:bodyPr>
          <a:lstStyle/>
          <a:p>
            <a:pPr>
              <a:buNone/>
            </a:pPr>
            <a:r>
              <a:rPr lang="en-US" sz="1600" b="0" i="0" dirty="0">
                <a:effectLst/>
                <a:latin typeface="Arial" panose="020B0604020202020204" pitchFamily="34" charset="0"/>
                <a:cs typeface="Arial" panose="020B0604020202020204" pitchFamily="34" charset="0"/>
              </a:rPr>
              <a:t>The EPGF provides a strategic roadmap to address problem gambling as a public health issue through a </a:t>
            </a:r>
            <a:r>
              <a:rPr lang="en-US" sz="1600" b="1" i="0" dirty="0">
                <a:effectLst/>
                <a:latin typeface="Arial" panose="020B0604020202020204" pitchFamily="34" charset="0"/>
                <a:cs typeface="Arial" panose="020B0604020202020204" pitchFamily="34" charset="0"/>
              </a:rPr>
              <a:t>coordinated, evidence-informed</a:t>
            </a:r>
            <a:r>
              <a:rPr lang="en-US" sz="1600" b="0" i="0" dirty="0">
                <a:effectLst/>
                <a:latin typeface="Arial" panose="020B0604020202020204" pitchFamily="34" charset="0"/>
                <a:cs typeface="Arial" panose="020B0604020202020204" pitchFamily="34" charset="0"/>
              </a:rPr>
              <a:t>, and </a:t>
            </a:r>
            <a:r>
              <a:rPr lang="en-US" sz="1600" b="1" i="0" dirty="0">
                <a:effectLst/>
                <a:latin typeface="Arial" panose="020B0604020202020204" pitchFamily="34" charset="0"/>
                <a:cs typeface="Arial" panose="020B0604020202020204" pitchFamily="34" charset="0"/>
              </a:rPr>
              <a:t>equity-centered approach. ​ </a:t>
            </a:r>
          </a:p>
          <a:p>
            <a:pPr>
              <a:buNone/>
            </a:pPr>
            <a:endParaRPr lang="en-US" sz="1600" dirty="0">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FFFEB11C-7759-C818-20DC-1A590B04CDF2}"/>
              </a:ext>
            </a:extLst>
          </p:cNvPr>
          <p:cNvSpPr>
            <a:spLocks noGrp="1"/>
          </p:cNvSpPr>
          <p:nvPr>
            <p:ph type="title"/>
          </p:nvPr>
        </p:nvSpPr>
        <p:spPr>
          <a:xfrm>
            <a:off x="663781" y="341313"/>
            <a:ext cx="4038599" cy="495383"/>
          </a:xfrm>
        </p:spPr>
        <p:txBody>
          <a:bodyPr/>
          <a:lstStyle/>
          <a:p>
            <a:r>
              <a:rPr lang="en-US" sz="2800" b="1" dirty="0">
                <a:solidFill>
                  <a:srgbClr val="093D5D"/>
                </a:solidFill>
              </a:rPr>
              <a:t>The (EPGF) Tool</a:t>
            </a:r>
          </a:p>
        </p:txBody>
      </p:sp>
      <p:pic>
        <p:nvPicPr>
          <p:cNvPr id="8" name="Picture 7">
            <a:extLst>
              <a:ext uri="{FF2B5EF4-FFF2-40B4-BE49-F238E27FC236}">
                <a16:creationId xmlns:a16="http://schemas.microsoft.com/office/drawing/2014/main" id="{5F6C51BB-F720-50E5-C728-E6F3A5D092DA}"/>
              </a:ext>
            </a:extLst>
          </p:cNvPr>
          <p:cNvPicPr>
            <a:picLocks noChangeAspect="1"/>
          </p:cNvPicPr>
          <p:nvPr/>
        </p:nvPicPr>
        <p:blipFill>
          <a:blip r:embed="rId6"/>
          <a:srcRect l="40499" t="12624" r="22625" b="13688"/>
          <a:stretch>
            <a:fillRect/>
          </a:stretch>
        </p:blipFill>
        <p:spPr>
          <a:xfrm>
            <a:off x="2262809" y="2994166"/>
            <a:ext cx="1341782" cy="16757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a:extLst>
              <a:ext uri="{FF2B5EF4-FFF2-40B4-BE49-F238E27FC236}">
                <a16:creationId xmlns:a16="http://schemas.microsoft.com/office/drawing/2014/main" id="{E9F332BD-98CA-1870-317D-27FE823E2AE5}"/>
              </a:ext>
            </a:extLst>
          </p:cNvPr>
          <p:cNvSpPr txBox="1"/>
          <p:nvPr/>
        </p:nvSpPr>
        <p:spPr>
          <a:xfrm>
            <a:off x="6291072" y="2410092"/>
            <a:ext cx="2357826" cy="2308324"/>
          </a:xfrm>
          <a:prstGeom prst="rect">
            <a:avLst/>
          </a:prstGeom>
          <a:noFill/>
        </p:spPr>
        <p:txBody>
          <a:bodyPr wrap="square">
            <a:spAutoFit/>
          </a:bodyPr>
          <a:lstStyle/>
          <a:p>
            <a:pPr algn="r">
              <a:buNone/>
            </a:pPr>
            <a:endParaRPr lang="en-US" sz="1600" dirty="0">
              <a:latin typeface="Arial" panose="020B0604020202020204" pitchFamily="34" charset="0"/>
              <a:cs typeface="Arial" panose="020B0604020202020204" pitchFamily="34" charset="0"/>
            </a:endParaRPr>
          </a:p>
          <a:p>
            <a:pPr algn="r">
              <a:buNone/>
            </a:pPr>
            <a:r>
              <a:rPr lang="en-US" sz="1600" b="0" i="0" dirty="0">
                <a:effectLst/>
                <a:latin typeface="Arial" panose="020B0604020202020204" pitchFamily="34" charset="0"/>
                <a:cs typeface="Arial" panose="020B0604020202020204" pitchFamily="34" charset="0"/>
              </a:rPr>
              <a:t>It emphasizes </a:t>
            </a:r>
          </a:p>
          <a:p>
            <a:pPr algn="r">
              <a:buNone/>
            </a:pPr>
            <a:r>
              <a:rPr lang="en-US" sz="1600" b="0" i="0" dirty="0">
                <a:effectLst/>
                <a:latin typeface="Arial" panose="020B0604020202020204" pitchFamily="34" charset="0"/>
                <a:cs typeface="Arial" panose="020B0604020202020204" pitchFamily="34" charset="0"/>
              </a:rPr>
              <a:t>the importance of </a:t>
            </a:r>
            <a:r>
              <a:rPr lang="en-US" sz="1600" b="1" i="0" dirty="0">
                <a:effectLst/>
                <a:latin typeface="Arial" panose="020B0604020202020204" pitchFamily="34" charset="0"/>
                <a:cs typeface="Arial" panose="020B0604020202020204" pitchFamily="34" charset="0"/>
              </a:rPr>
              <a:t>building sustainable systems</a:t>
            </a:r>
            <a:r>
              <a:rPr lang="en-US" sz="1600" b="0" i="0" dirty="0">
                <a:effectLst/>
                <a:latin typeface="Arial" panose="020B0604020202020204" pitchFamily="34" charset="0"/>
                <a:cs typeface="Arial" panose="020B0604020202020204" pitchFamily="34" charset="0"/>
              </a:rPr>
              <a:t>, engaging </a:t>
            </a:r>
            <a:r>
              <a:rPr lang="en-US" sz="1600" b="1" i="0" dirty="0">
                <a:effectLst/>
                <a:latin typeface="Arial" panose="020B0604020202020204" pitchFamily="34" charset="0"/>
                <a:cs typeface="Arial" panose="020B0604020202020204" pitchFamily="34" charset="0"/>
              </a:rPr>
              <a:t>diverse stakeholders,</a:t>
            </a:r>
            <a:r>
              <a:rPr lang="en-US" sz="1600" b="0" i="0" dirty="0">
                <a:effectLst/>
                <a:latin typeface="Arial" panose="020B0604020202020204" pitchFamily="34" charset="0"/>
                <a:cs typeface="Arial" panose="020B0604020202020204" pitchFamily="34" charset="0"/>
              </a:rPr>
              <a:t> and </a:t>
            </a:r>
            <a:r>
              <a:rPr lang="en-US" sz="1600" b="1" i="0" dirty="0">
                <a:effectLst/>
                <a:latin typeface="Arial" panose="020B0604020202020204" pitchFamily="34" charset="0"/>
                <a:cs typeface="Arial" panose="020B0604020202020204" pitchFamily="34" charset="0"/>
              </a:rPr>
              <a:t>using data to drive continuous improvement</a:t>
            </a:r>
            <a:r>
              <a:rPr lang="en-US" sz="1600" b="0" i="0" dirty="0">
                <a:effectLst/>
                <a:latin typeface="Arial" panose="020B0604020202020204" pitchFamily="34" charset="0"/>
                <a:cs typeface="Arial" panose="020B0604020202020204" pitchFamily="34" charset="0"/>
              </a:rPr>
              <a:t>. </a:t>
            </a:r>
          </a:p>
        </p:txBody>
      </p:sp>
      <p:pic>
        <p:nvPicPr>
          <p:cNvPr id="23" name="Graphic 22" descr="Marker with solid fill">
            <a:extLst>
              <a:ext uri="{FF2B5EF4-FFF2-40B4-BE49-F238E27FC236}">
                <a16:creationId xmlns:a16="http://schemas.microsoft.com/office/drawing/2014/main" id="{80976623-EA9B-B18A-7BA9-A2120D0C793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589496" y="2006141"/>
            <a:ext cx="914400" cy="914400"/>
          </a:xfrm>
          <a:prstGeom prst="rect">
            <a:avLst/>
          </a:prstGeom>
          <a:effectLst>
            <a:outerShdw blurRad="50800" dist="38100" dir="2700000" algn="tl" rotWithShape="0">
              <a:prstClr val="black">
                <a:alpha val="40000"/>
              </a:prstClr>
            </a:outerShdw>
          </a:effectLst>
        </p:spPr>
      </p:pic>
      <p:pic>
        <p:nvPicPr>
          <p:cNvPr id="24" name="Graphic 23" descr="Marker with solid fill">
            <a:extLst>
              <a:ext uri="{FF2B5EF4-FFF2-40B4-BE49-F238E27FC236}">
                <a16:creationId xmlns:a16="http://schemas.microsoft.com/office/drawing/2014/main" id="{217081C8-0C72-8EB0-995D-799D1C4B6D2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246872" y="1131846"/>
            <a:ext cx="731520" cy="731520"/>
          </a:xfrm>
          <a:prstGeom prst="rect">
            <a:avLst/>
          </a:prstGeom>
          <a:effectLst>
            <a:outerShdw blurRad="50800" dist="38100" dir="2700000" algn="tl" rotWithShape="0">
              <a:prstClr val="black">
                <a:alpha val="40000"/>
              </a:prstClr>
            </a:outerShdw>
          </a:effectLst>
        </p:spPr>
      </p:pic>
      <p:pic>
        <p:nvPicPr>
          <p:cNvPr id="25" name="Graphic 24" descr="Marker with solid fill">
            <a:extLst>
              <a:ext uri="{FF2B5EF4-FFF2-40B4-BE49-F238E27FC236}">
                <a16:creationId xmlns:a16="http://schemas.microsoft.com/office/drawing/2014/main" id="{6721911D-B7F9-EAD9-E62E-E6F1EFB50A2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969706" y="1846131"/>
            <a:ext cx="822960" cy="822960"/>
          </a:xfrm>
          <a:prstGeom prst="rect">
            <a:avLst/>
          </a:prstGeom>
          <a:effectLst>
            <a:outerShdw blurRad="50800" dist="38100" dir="2700000" algn="tl" rotWithShape="0">
              <a:prstClr val="black">
                <a:alpha val="40000"/>
              </a:prstClr>
            </a:outerShdw>
          </a:effectLst>
        </p:spPr>
      </p:pic>
      <p:pic>
        <p:nvPicPr>
          <p:cNvPr id="30" name="Graphic 29" descr="Aspiration with solid fill">
            <a:extLst>
              <a:ext uri="{FF2B5EF4-FFF2-40B4-BE49-F238E27FC236}">
                <a16:creationId xmlns:a16="http://schemas.microsoft.com/office/drawing/2014/main" id="{15C5F3CE-2ED7-340D-5617-CD2BF902869D}"/>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893929" y="307559"/>
            <a:ext cx="914400" cy="914400"/>
          </a:xfrm>
          <a:prstGeom prst="rect">
            <a:avLst/>
          </a:prstGeom>
          <a:effectLst>
            <a:outerShdw blurRad="50800" dist="38100" dir="2700000" algn="tl" rotWithShape="0">
              <a:prstClr val="black">
                <a:alpha val="40000"/>
              </a:prstClr>
            </a:outerShdw>
          </a:effectLst>
        </p:spPr>
      </p:pic>
      <p:pic>
        <p:nvPicPr>
          <p:cNvPr id="31" name="Graphic 30" descr="Marker with solid fill">
            <a:extLst>
              <a:ext uri="{FF2B5EF4-FFF2-40B4-BE49-F238E27FC236}">
                <a16:creationId xmlns:a16="http://schemas.microsoft.com/office/drawing/2014/main" id="{00F17088-EB9C-5D22-DD24-93CCAA3BAE65}"/>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6564957" y="1071116"/>
            <a:ext cx="640080" cy="6400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558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par>
                                <p:cTn id="18" presetID="2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par>
                                <p:cTn id="21" presetID="22" presetClass="entr" presetSubtype="8"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par>
                                <p:cTn id="24" presetID="22" presetClass="entr" presetSubtype="8"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par>
                                <p:cTn id="27" presetID="22" presetClass="entr" presetSubtype="8"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extLst>
    <p:ext uri="{6950BFC3-D8DA-4A85-94F7-54DA5524770B}">
      <p188:commentRel xmlns:p188="http://schemas.microsoft.com/office/powerpoint/2018/8/main" r:id="rId3"/>
    </p:ext>
  </p:extLst>
</p:sld>
</file>

<file path=ppt/theme/theme1.xml><?xml version="1.0" encoding="utf-8"?>
<a:theme xmlns:a="http://schemas.openxmlformats.org/drawingml/2006/main" name="Default Theme">
  <a:themeElements>
    <a:clrScheme name="EPGF">
      <a:dk1>
        <a:srgbClr val="262626"/>
      </a:dk1>
      <a:lt1>
        <a:srgbClr val="FFFFFF"/>
      </a:lt1>
      <a:dk2>
        <a:srgbClr val="262626"/>
      </a:dk2>
      <a:lt2>
        <a:srgbClr val="FFFFFF"/>
      </a:lt2>
      <a:accent1>
        <a:srgbClr val="0B3C5D"/>
      </a:accent1>
      <a:accent2>
        <a:srgbClr val="1CA7A6"/>
      </a:accent2>
      <a:accent3>
        <a:srgbClr val="E07A1F"/>
      </a:accent3>
      <a:accent4>
        <a:srgbClr val="F2B705"/>
      </a:accent4>
      <a:accent5>
        <a:srgbClr val="2E7D32"/>
      </a:accent5>
      <a:accent6>
        <a:srgbClr val="F25F5C"/>
      </a:accent6>
      <a:hlink>
        <a:srgbClr val="FFFFFF"/>
      </a:hlink>
      <a:folHlink>
        <a:srgbClr val="00B0F0"/>
      </a:folHlink>
    </a:clrScheme>
    <a:fontScheme name="Custom 84">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a:noFill/>
          <a:round/>
          <a:headEnd/>
          <a:tailEnd/>
        </a:ln>
      </a:spPr>
      <a:bodyPr vert="horz" wrap="square" lIns="91440" tIns="45720" rIns="91440" bIns="45720" numCol="1" anchor="t" anchorCtr="0" compatLnSpc="1">
        <a:prstTxWarp prst="textNoShape">
          <a:avLst/>
        </a:prstTxWarp>
      </a:bodyPr>
      <a:lstStyle>
        <a:defPPr>
          <a:defRPr/>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8187DD0867EC4DADF51B95604AD4C9" ma:contentTypeVersion="19" ma:contentTypeDescription="Create a new document." ma:contentTypeScope="" ma:versionID="711174475d2800c0d403a202c330b10d">
  <xsd:schema xmlns:xsd="http://www.w3.org/2001/XMLSchema" xmlns:xs="http://www.w3.org/2001/XMLSchema" xmlns:p="http://schemas.microsoft.com/office/2006/metadata/properties" xmlns:ns2="dcd4e1ee-511d-4646-a74d-55f1211780de" xmlns:ns3="d2055eae-5cf9-4162-a0b6-76806b349d16" targetNamespace="http://schemas.microsoft.com/office/2006/metadata/properties" ma:root="true" ma:fieldsID="2d1f3b7fa6bb53b8e3d43c871389a176" ns2:_="" ns3:_="">
    <xsd:import namespace="dcd4e1ee-511d-4646-a74d-55f1211780de"/>
    <xsd:import namespace="d2055eae-5cf9-4162-a0b6-76806b349d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d4e1ee-511d-4646-a74d-55f1211780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1a405fa-90fe-4084-a60b-358b98881d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055eae-5cf9-4162-a0b6-76806b349d1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8fec855-63b5-45cc-b461-2eedc62cf969}" ma:internalName="TaxCatchAll" ma:showField="CatchAllData" ma:web="d2055eae-5cf9-4162-a0b6-76806b349d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cd4e1ee-511d-4646-a74d-55f1211780de">
      <Terms xmlns="http://schemas.microsoft.com/office/infopath/2007/PartnerControls"/>
    </lcf76f155ced4ddcb4097134ff3c332f>
    <TaxCatchAll xmlns="d2055eae-5cf9-4162-a0b6-76806b349d16" xsi:nil="true"/>
  </documentManagement>
</p:properties>
</file>

<file path=customXml/itemProps1.xml><?xml version="1.0" encoding="utf-8"?>
<ds:datastoreItem xmlns:ds="http://schemas.openxmlformats.org/officeDocument/2006/customXml" ds:itemID="{BC307F3D-EB21-4706-9A12-0C8DD82C14EC}"/>
</file>

<file path=customXml/itemProps2.xml><?xml version="1.0" encoding="utf-8"?>
<ds:datastoreItem xmlns:ds="http://schemas.openxmlformats.org/officeDocument/2006/customXml" ds:itemID="{D07A390D-9714-4BE2-A610-9A849DA6AF29}"/>
</file>

<file path=customXml/itemProps3.xml><?xml version="1.0" encoding="utf-8"?>
<ds:datastoreItem xmlns:ds="http://schemas.openxmlformats.org/officeDocument/2006/customXml" ds:itemID="{3B495CDD-5785-4F92-8EC1-655E0FB5BA33}"/>
</file>

<file path=docProps/app.xml><?xml version="1.0" encoding="utf-8"?>
<Properties xmlns="http://schemas.openxmlformats.org/officeDocument/2006/extended-properties" xmlns:vt="http://schemas.openxmlformats.org/officeDocument/2006/docPropsVTypes">
  <Template>Facet</Template>
  <TotalTime>48712</TotalTime>
  <Words>5212</Words>
  <Application>Microsoft Office PowerPoint</Application>
  <PresentationFormat>On-screen Show (16:9)</PresentationFormat>
  <Paragraphs>458</Paragraphs>
  <Slides>29</Slides>
  <Notes>27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Aptos</vt:lpstr>
      <vt:lpstr>Arial</vt:lpstr>
      <vt:lpstr>Book Antiqua</vt:lpstr>
      <vt:lpstr>Calibri</vt:lpstr>
      <vt:lpstr>Courier New</vt:lpstr>
      <vt:lpstr>Inter Tight</vt:lpstr>
      <vt:lpstr>NeueHaasGroteskDisp Pro</vt:lpstr>
      <vt:lpstr>NeueHaasGroteskDisp Pro Md</vt:lpstr>
      <vt:lpstr>Roboto</vt:lpstr>
      <vt:lpstr>Verdana</vt:lpstr>
      <vt:lpstr>Wingdings</vt:lpstr>
      <vt:lpstr>Default Theme</vt:lpstr>
      <vt:lpstr>PowerPoint Presentation</vt:lpstr>
      <vt:lpstr>Who We Are</vt:lpstr>
      <vt:lpstr>PowerPoint Presentation</vt:lpstr>
      <vt:lpstr>HOW WE GOT HERE</vt:lpstr>
      <vt:lpstr>The Current Landscape </vt:lpstr>
      <vt:lpstr>PowerPoint Presentation</vt:lpstr>
      <vt:lpstr>OUR CURRENT WORK </vt:lpstr>
      <vt:lpstr>PowerPoint Presentation</vt:lpstr>
      <vt:lpstr>The (EPGF) Tool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Use the Tool In Collaboration with decision makers and partners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High Tech</dc:creator>
  <cp:lastModifiedBy>Jessica Brooks</cp:lastModifiedBy>
  <cp:revision>5077</cp:revision>
  <dcterms:created xsi:type="dcterms:W3CDTF">2015-09-08T18:46:55Z</dcterms:created>
  <dcterms:modified xsi:type="dcterms:W3CDTF">2026-04-27T22:43:24Z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0x010100A18187DD0867EC4DADF51B95604AD4C9</vt:lpwstr>
  </property>
</Properties>
</file>